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om du vill redigera mall för underrubrikformat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F14B-E900-4F54-952C-7272FFA12A10}" type="datetimeFigureOut">
              <a:rPr lang="sv-SE" smtClean="0"/>
              <a:t>2017-06-21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D603-4628-4FE9-B617-2770399635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501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F14B-E900-4F54-952C-7272FFA12A10}" type="datetimeFigureOut">
              <a:rPr lang="sv-SE" smtClean="0"/>
              <a:t>2017-06-21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D603-4628-4FE9-B617-2770399635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361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F14B-E900-4F54-952C-7272FFA12A10}" type="datetimeFigureOut">
              <a:rPr lang="sv-SE" smtClean="0"/>
              <a:t>2017-06-21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D603-4628-4FE9-B617-2770399635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670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F14B-E900-4F54-952C-7272FFA12A10}" type="datetimeFigureOut">
              <a:rPr lang="sv-SE" smtClean="0"/>
              <a:t>2017-06-21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D603-4628-4FE9-B617-2770399635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452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F14B-E900-4F54-952C-7272FFA12A10}" type="datetimeFigureOut">
              <a:rPr lang="sv-SE" smtClean="0"/>
              <a:t>2017-06-21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D603-4628-4FE9-B617-2770399635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299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F14B-E900-4F54-952C-7272FFA12A10}" type="datetimeFigureOut">
              <a:rPr lang="sv-SE" smtClean="0"/>
              <a:t>2017-06-21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D603-4628-4FE9-B617-2770399635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469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F14B-E900-4F54-952C-7272FFA12A10}" type="datetimeFigureOut">
              <a:rPr lang="sv-SE" smtClean="0"/>
              <a:t>2017-06-21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D603-4628-4FE9-B617-2770399635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51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F14B-E900-4F54-952C-7272FFA12A10}" type="datetimeFigureOut">
              <a:rPr lang="sv-SE" smtClean="0"/>
              <a:t>2017-06-21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D603-4628-4FE9-B617-2770399635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867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F14B-E900-4F54-952C-7272FFA12A10}" type="datetimeFigureOut">
              <a:rPr lang="sv-SE" smtClean="0"/>
              <a:t>2017-06-21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D603-4628-4FE9-B617-2770399635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359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F14B-E900-4F54-952C-7272FFA12A10}" type="datetimeFigureOut">
              <a:rPr lang="sv-SE" smtClean="0"/>
              <a:t>2017-06-21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D603-4628-4FE9-B617-2770399635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911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F14B-E900-4F54-952C-7272FFA12A10}" type="datetimeFigureOut">
              <a:rPr lang="sv-SE" smtClean="0"/>
              <a:t>2017-06-21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D603-4628-4FE9-B617-2770399635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286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DF14B-E900-4F54-952C-7272FFA12A10}" type="datetimeFigureOut">
              <a:rPr lang="sv-SE" smtClean="0"/>
              <a:t>2017-06-21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4D603-4628-4FE9-B617-2770399635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076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ktangel 34"/>
          <p:cNvSpPr/>
          <p:nvPr/>
        </p:nvSpPr>
        <p:spPr>
          <a:xfrm>
            <a:off x="452581" y="1103015"/>
            <a:ext cx="11231419" cy="56858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4602179" y="2391247"/>
            <a:ext cx="6253018" cy="41498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5" name="Grupp 94"/>
          <p:cNvGrpSpPr/>
          <p:nvPr/>
        </p:nvGrpSpPr>
        <p:grpSpPr>
          <a:xfrm>
            <a:off x="6825649" y="70541"/>
            <a:ext cx="2468964" cy="830847"/>
            <a:chOff x="5363249" y="385603"/>
            <a:chExt cx="2595421" cy="932873"/>
          </a:xfrm>
        </p:grpSpPr>
        <p:sp>
          <p:nvSpPr>
            <p:cNvPr id="4" name="Rektangel 3"/>
            <p:cNvSpPr/>
            <p:nvPr/>
          </p:nvSpPr>
          <p:spPr>
            <a:xfrm>
              <a:off x="5363249" y="385603"/>
              <a:ext cx="2481623" cy="93287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textruta 7"/>
            <p:cNvSpPr txBox="1"/>
            <p:nvPr/>
          </p:nvSpPr>
          <p:spPr>
            <a:xfrm>
              <a:off x="5547979" y="667374"/>
              <a:ext cx="24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err="1" smtClean="0">
                  <a:latin typeface="Baskerville Old Face" panose="02020602080505020303" pitchFamily="18" charset="0"/>
                </a:rPr>
                <a:t>Workload</a:t>
              </a:r>
              <a:r>
                <a:rPr lang="sv-SE" dirty="0" smtClean="0">
                  <a:latin typeface="Baskerville Old Face" panose="02020602080505020303" pitchFamily="18" charset="0"/>
                </a:rPr>
                <a:t> Generator</a:t>
              </a:r>
              <a:endParaRPr lang="sv-SE" dirty="0">
                <a:latin typeface="Baskerville Old Face" panose="02020602080505020303" pitchFamily="18" charset="0"/>
              </a:endParaRPr>
            </a:p>
          </p:txBody>
        </p:sp>
      </p:grpSp>
      <p:sp>
        <p:nvSpPr>
          <p:cNvPr id="9" name="textruta 8"/>
          <p:cNvSpPr txBox="1"/>
          <p:nvPr/>
        </p:nvSpPr>
        <p:spPr>
          <a:xfrm>
            <a:off x="4677824" y="2524660"/>
            <a:ext cx="8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Baskerville Old Face" panose="02020602080505020303" pitchFamily="18" charset="0"/>
              </a:rPr>
              <a:t>Service</a:t>
            </a:r>
            <a:endParaRPr lang="sv-SE" dirty="0">
              <a:latin typeface="Baskerville Old Face" panose="02020602080505020303" pitchFamily="18" charset="0"/>
            </a:endParaRPr>
          </a:p>
        </p:txBody>
      </p:sp>
      <p:grpSp>
        <p:nvGrpSpPr>
          <p:cNvPr id="61" name="Grupp 60"/>
          <p:cNvGrpSpPr/>
          <p:nvPr/>
        </p:nvGrpSpPr>
        <p:grpSpPr>
          <a:xfrm>
            <a:off x="2179363" y="2442582"/>
            <a:ext cx="2830308" cy="808303"/>
            <a:chOff x="1461254" y="2955286"/>
            <a:chExt cx="2830308" cy="808303"/>
          </a:xfrm>
        </p:grpSpPr>
        <p:sp>
          <p:nvSpPr>
            <p:cNvPr id="5" name="Rektangel 4"/>
            <p:cNvSpPr/>
            <p:nvPr/>
          </p:nvSpPr>
          <p:spPr>
            <a:xfrm>
              <a:off x="1461254" y="2955286"/>
              <a:ext cx="1900146" cy="80830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textruta 58"/>
            <p:cNvSpPr txBox="1"/>
            <p:nvPr/>
          </p:nvSpPr>
          <p:spPr>
            <a:xfrm>
              <a:off x="1880871" y="3196717"/>
              <a:ext cx="24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>
                  <a:latin typeface="Baskerville Old Face" panose="02020602080505020303" pitchFamily="18" charset="0"/>
                </a:rPr>
                <a:t>Monitor</a:t>
              </a:r>
              <a:endParaRPr lang="sv-SE" dirty="0"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81" name="Grupp 80"/>
          <p:cNvGrpSpPr/>
          <p:nvPr/>
        </p:nvGrpSpPr>
        <p:grpSpPr>
          <a:xfrm>
            <a:off x="2179363" y="4413721"/>
            <a:ext cx="2729109" cy="808303"/>
            <a:chOff x="1392333" y="3325269"/>
            <a:chExt cx="2729109" cy="808303"/>
          </a:xfrm>
        </p:grpSpPr>
        <p:sp>
          <p:nvSpPr>
            <p:cNvPr id="18" name="Rektangel 17"/>
            <p:cNvSpPr/>
            <p:nvPr/>
          </p:nvSpPr>
          <p:spPr>
            <a:xfrm>
              <a:off x="1392333" y="3325269"/>
              <a:ext cx="1900146" cy="80830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textruta 59"/>
            <p:cNvSpPr txBox="1"/>
            <p:nvPr/>
          </p:nvSpPr>
          <p:spPr>
            <a:xfrm>
              <a:off x="1710751" y="3543995"/>
              <a:ext cx="24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>
                  <a:latin typeface="Baskerville Old Face" panose="02020602080505020303" pitchFamily="18" charset="0"/>
                </a:rPr>
                <a:t>Controller</a:t>
              </a:r>
              <a:endParaRPr lang="sv-SE" dirty="0"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99" name="Grupp 98"/>
          <p:cNvGrpSpPr/>
          <p:nvPr/>
        </p:nvGrpSpPr>
        <p:grpSpPr>
          <a:xfrm>
            <a:off x="5420183" y="2586003"/>
            <a:ext cx="5552595" cy="3694728"/>
            <a:chOff x="4487332" y="2198071"/>
            <a:chExt cx="5552595" cy="3694728"/>
          </a:xfrm>
        </p:grpSpPr>
        <p:grpSp>
          <p:nvGrpSpPr>
            <p:cNvPr id="89" name="Grupp 88"/>
            <p:cNvGrpSpPr/>
            <p:nvPr/>
          </p:nvGrpSpPr>
          <p:grpSpPr>
            <a:xfrm>
              <a:off x="4487332" y="2198071"/>
              <a:ext cx="2214921" cy="688691"/>
              <a:chOff x="4291562" y="2198071"/>
              <a:chExt cx="2410691" cy="808303"/>
            </a:xfrm>
          </p:grpSpPr>
          <p:sp>
            <p:nvSpPr>
              <p:cNvPr id="10" name="Rektangel 9"/>
              <p:cNvSpPr/>
              <p:nvPr/>
            </p:nvSpPr>
            <p:spPr>
              <a:xfrm>
                <a:off x="4546836" y="2198071"/>
                <a:ext cx="1900146" cy="808303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textruta 13"/>
              <p:cNvSpPr txBox="1"/>
              <p:nvPr/>
            </p:nvSpPr>
            <p:spPr>
              <a:xfrm>
                <a:off x="4291562" y="2308955"/>
                <a:ext cx="24106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dirty="0" err="1" smtClean="0">
                    <a:latin typeface="Baskerville Old Face" panose="02020602080505020303" pitchFamily="18" charset="0"/>
                  </a:rPr>
                  <a:t>Frontend</a:t>
                </a:r>
                <a:endParaRPr lang="sv-SE" dirty="0" smtClean="0">
                  <a:latin typeface="Baskerville Old Face" panose="02020602080505020303" pitchFamily="18" charset="0"/>
                </a:endParaRPr>
              </a:p>
              <a:p>
                <a:pPr algn="ctr"/>
                <a:r>
                  <a:rPr lang="sv-SE" dirty="0" smtClean="0">
                    <a:latin typeface="Baskerville Old Face" panose="02020602080505020303" pitchFamily="18" charset="0"/>
                  </a:rPr>
                  <a:t>Web API</a:t>
                </a:r>
                <a:endParaRPr lang="sv-SE" dirty="0">
                  <a:latin typeface="Baskerville Old Face" panose="02020602080505020303" pitchFamily="18" charset="0"/>
                </a:endParaRPr>
              </a:p>
            </p:txBody>
          </p:sp>
        </p:grpSp>
        <p:grpSp>
          <p:nvGrpSpPr>
            <p:cNvPr id="93" name="Grupp 92"/>
            <p:cNvGrpSpPr/>
            <p:nvPr/>
          </p:nvGrpSpPr>
          <p:grpSpPr>
            <a:xfrm>
              <a:off x="7379856" y="3678380"/>
              <a:ext cx="2660071" cy="808303"/>
              <a:chOff x="7379856" y="3678380"/>
              <a:chExt cx="2660071" cy="808303"/>
            </a:xfrm>
          </p:grpSpPr>
          <p:sp>
            <p:nvSpPr>
              <p:cNvPr id="13" name="Rektangel 12"/>
              <p:cNvSpPr/>
              <p:nvPr/>
            </p:nvSpPr>
            <p:spPr>
              <a:xfrm>
                <a:off x="7379856" y="3678380"/>
                <a:ext cx="1900146" cy="808303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" name="textruta 14"/>
              <p:cNvSpPr txBox="1"/>
              <p:nvPr/>
            </p:nvSpPr>
            <p:spPr>
              <a:xfrm>
                <a:off x="7629236" y="3897865"/>
                <a:ext cx="2410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 smtClean="0">
                    <a:latin typeface="Baskerville Old Face" panose="02020602080505020303" pitchFamily="18" charset="0"/>
                  </a:rPr>
                  <a:t>Video </a:t>
                </a:r>
                <a:r>
                  <a:rPr lang="sv-SE" dirty="0" err="1" smtClean="0">
                    <a:latin typeface="Baskerville Old Face" panose="02020602080505020303" pitchFamily="18" charset="0"/>
                  </a:rPr>
                  <a:t>Storage</a:t>
                </a:r>
                <a:endParaRPr lang="sv-SE" dirty="0">
                  <a:latin typeface="Baskerville Old Face" panose="02020602080505020303" pitchFamily="18" charset="0"/>
                </a:endParaRPr>
              </a:p>
            </p:txBody>
          </p:sp>
        </p:grpSp>
        <p:grpSp>
          <p:nvGrpSpPr>
            <p:cNvPr id="90" name="Grupp 89"/>
            <p:cNvGrpSpPr/>
            <p:nvPr/>
          </p:nvGrpSpPr>
          <p:grpSpPr>
            <a:xfrm>
              <a:off x="4747505" y="3678380"/>
              <a:ext cx="1781332" cy="688691"/>
              <a:chOff x="4590059" y="3678380"/>
              <a:chExt cx="1938778" cy="808303"/>
            </a:xfrm>
          </p:grpSpPr>
          <p:sp>
            <p:nvSpPr>
              <p:cNvPr id="11" name="Rektangel 10"/>
              <p:cNvSpPr/>
              <p:nvPr/>
            </p:nvSpPr>
            <p:spPr>
              <a:xfrm>
                <a:off x="4590059" y="3678380"/>
                <a:ext cx="1900146" cy="808303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textruta 15"/>
              <p:cNvSpPr txBox="1"/>
              <p:nvPr/>
            </p:nvSpPr>
            <p:spPr>
              <a:xfrm>
                <a:off x="4732364" y="3888748"/>
                <a:ext cx="1796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 err="1" smtClean="0">
                    <a:latin typeface="Baskerville Old Face" panose="02020602080505020303" pitchFamily="18" charset="0"/>
                  </a:rPr>
                  <a:t>Message</a:t>
                </a:r>
                <a:r>
                  <a:rPr lang="sv-SE" dirty="0" smtClean="0">
                    <a:latin typeface="Baskerville Old Face" panose="02020602080505020303" pitchFamily="18" charset="0"/>
                  </a:rPr>
                  <a:t> </a:t>
                </a:r>
                <a:r>
                  <a:rPr lang="sv-SE" dirty="0" err="1" smtClean="0">
                    <a:latin typeface="Baskerville Old Face" panose="02020602080505020303" pitchFamily="18" charset="0"/>
                  </a:rPr>
                  <a:t>Queue</a:t>
                </a:r>
                <a:endParaRPr lang="sv-SE" dirty="0">
                  <a:latin typeface="Baskerville Old Face" panose="02020602080505020303" pitchFamily="18" charset="0"/>
                </a:endParaRPr>
              </a:p>
            </p:txBody>
          </p:sp>
        </p:grpSp>
        <p:grpSp>
          <p:nvGrpSpPr>
            <p:cNvPr id="91" name="Grupp 90"/>
            <p:cNvGrpSpPr/>
            <p:nvPr/>
          </p:nvGrpSpPr>
          <p:grpSpPr>
            <a:xfrm>
              <a:off x="4487333" y="5204108"/>
              <a:ext cx="2214921" cy="688691"/>
              <a:chOff x="4291563" y="5204108"/>
              <a:chExt cx="2410691" cy="808303"/>
            </a:xfrm>
          </p:grpSpPr>
          <p:sp>
            <p:nvSpPr>
              <p:cNvPr id="12" name="Rektangel 11"/>
              <p:cNvSpPr/>
              <p:nvPr/>
            </p:nvSpPr>
            <p:spPr>
              <a:xfrm>
                <a:off x="4574731" y="5204108"/>
                <a:ext cx="1900146" cy="808303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textruta 16"/>
              <p:cNvSpPr txBox="1"/>
              <p:nvPr/>
            </p:nvSpPr>
            <p:spPr>
              <a:xfrm>
                <a:off x="4291563" y="5285094"/>
                <a:ext cx="24106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dirty="0" err="1" smtClean="0">
                    <a:latin typeface="Baskerville Old Face" panose="02020602080505020303" pitchFamily="18" charset="0"/>
                  </a:rPr>
                  <a:t>Backend</a:t>
                </a:r>
                <a:r>
                  <a:rPr lang="sv-SE" dirty="0" smtClean="0">
                    <a:latin typeface="Baskerville Old Face" panose="02020602080505020303" pitchFamily="18" charset="0"/>
                  </a:rPr>
                  <a:t> </a:t>
                </a:r>
              </a:p>
              <a:p>
                <a:pPr algn="ctr"/>
                <a:r>
                  <a:rPr lang="sv-SE" dirty="0" smtClean="0">
                    <a:latin typeface="Baskerville Old Face" panose="02020602080505020303" pitchFamily="18" charset="0"/>
                  </a:rPr>
                  <a:t>Video </a:t>
                </a:r>
                <a:r>
                  <a:rPr lang="sv-SE" dirty="0" err="1" smtClean="0">
                    <a:latin typeface="Baskerville Old Face" panose="02020602080505020303" pitchFamily="18" charset="0"/>
                  </a:rPr>
                  <a:t>Conversion</a:t>
                </a:r>
                <a:endParaRPr lang="sv-SE" dirty="0">
                  <a:latin typeface="Baskerville Old Face" panose="02020602080505020303" pitchFamily="18" charset="0"/>
                </a:endParaRPr>
              </a:p>
            </p:txBody>
          </p:sp>
        </p:grpSp>
        <p:cxnSp>
          <p:nvCxnSpPr>
            <p:cNvPr id="46" name="Rak pilkoppling 45"/>
            <p:cNvCxnSpPr/>
            <p:nvPr/>
          </p:nvCxnSpPr>
          <p:spPr>
            <a:xfrm>
              <a:off x="5285232" y="3149238"/>
              <a:ext cx="0" cy="420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Rak pilkoppling 47"/>
            <p:cNvCxnSpPr/>
            <p:nvPr/>
          </p:nvCxnSpPr>
          <p:spPr>
            <a:xfrm>
              <a:off x="5278806" y="4597438"/>
              <a:ext cx="0" cy="420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upp 91"/>
            <p:cNvGrpSpPr/>
            <p:nvPr/>
          </p:nvGrpSpPr>
          <p:grpSpPr>
            <a:xfrm>
              <a:off x="6752168" y="2602222"/>
              <a:ext cx="1577761" cy="965403"/>
              <a:chOff x="6752168" y="2602222"/>
              <a:chExt cx="1577761" cy="965403"/>
            </a:xfrm>
          </p:grpSpPr>
          <p:cxnSp>
            <p:nvCxnSpPr>
              <p:cNvPr id="68" name="Rak pilkoppling 67"/>
              <p:cNvCxnSpPr/>
              <p:nvPr/>
            </p:nvCxnSpPr>
            <p:spPr>
              <a:xfrm flipH="1">
                <a:off x="6752168" y="2602222"/>
                <a:ext cx="157776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Rak pilkoppling 74"/>
              <p:cNvCxnSpPr/>
              <p:nvPr/>
            </p:nvCxnSpPr>
            <p:spPr>
              <a:xfrm>
                <a:off x="8329929" y="2602222"/>
                <a:ext cx="0" cy="9654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upp 93"/>
            <p:cNvGrpSpPr/>
            <p:nvPr/>
          </p:nvGrpSpPr>
          <p:grpSpPr>
            <a:xfrm>
              <a:off x="6913418" y="4590271"/>
              <a:ext cx="1468582" cy="1023907"/>
              <a:chOff x="6913418" y="4590271"/>
              <a:chExt cx="1468582" cy="1023907"/>
            </a:xfrm>
          </p:grpSpPr>
          <p:cxnSp>
            <p:nvCxnSpPr>
              <p:cNvPr id="55" name="Rak pilkoppling 54"/>
              <p:cNvCxnSpPr/>
              <p:nvPr/>
            </p:nvCxnSpPr>
            <p:spPr>
              <a:xfrm flipH="1" flipV="1">
                <a:off x="6913418" y="5608259"/>
                <a:ext cx="1468582" cy="59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Rak pilkoppling 78"/>
              <p:cNvCxnSpPr/>
              <p:nvPr/>
            </p:nvCxnSpPr>
            <p:spPr>
              <a:xfrm flipV="1">
                <a:off x="8382000" y="4590271"/>
                <a:ext cx="0" cy="10179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Rak pilkoppling 82"/>
            <p:cNvCxnSpPr/>
            <p:nvPr/>
          </p:nvCxnSpPr>
          <p:spPr>
            <a:xfrm rot="10800000">
              <a:off x="5791473" y="3136427"/>
              <a:ext cx="0" cy="420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Rak pilkoppling 83"/>
            <p:cNvCxnSpPr/>
            <p:nvPr/>
          </p:nvCxnSpPr>
          <p:spPr>
            <a:xfrm rot="10800000">
              <a:off x="5766345" y="4591265"/>
              <a:ext cx="0" cy="420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Rak pilkoppling 84"/>
          <p:cNvCxnSpPr/>
          <p:nvPr/>
        </p:nvCxnSpPr>
        <p:spPr>
          <a:xfrm flipH="1">
            <a:off x="3129436" y="3316675"/>
            <a:ext cx="2032" cy="9128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ak pilkoppling 86"/>
          <p:cNvCxnSpPr/>
          <p:nvPr/>
        </p:nvCxnSpPr>
        <p:spPr>
          <a:xfrm rot="5400000">
            <a:off x="4336689" y="2628214"/>
            <a:ext cx="0" cy="4203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ak pilkoppling 87"/>
          <p:cNvCxnSpPr/>
          <p:nvPr/>
        </p:nvCxnSpPr>
        <p:spPr>
          <a:xfrm flipV="1">
            <a:off x="3117083" y="5740437"/>
            <a:ext cx="1429805" cy="73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ak pilkoppling 105"/>
          <p:cNvCxnSpPr/>
          <p:nvPr/>
        </p:nvCxnSpPr>
        <p:spPr>
          <a:xfrm>
            <a:off x="6399191" y="497681"/>
            <a:ext cx="0" cy="2019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ak pilkoppling 110"/>
          <p:cNvCxnSpPr/>
          <p:nvPr/>
        </p:nvCxnSpPr>
        <p:spPr>
          <a:xfrm>
            <a:off x="6398613" y="517236"/>
            <a:ext cx="417586" cy="1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k koppling 28"/>
          <p:cNvCxnSpPr/>
          <p:nvPr/>
        </p:nvCxnSpPr>
        <p:spPr>
          <a:xfrm flipV="1">
            <a:off x="3082455" y="5766382"/>
            <a:ext cx="9396" cy="1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koppling 30"/>
          <p:cNvCxnSpPr/>
          <p:nvPr/>
        </p:nvCxnSpPr>
        <p:spPr>
          <a:xfrm flipV="1">
            <a:off x="3117083" y="5331452"/>
            <a:ext cx="0" cy="4349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ruta 71"/>
          <p:cNvSpPr txBox="1"/>
          <p:nvPr/>
        </p:nvSpPr>
        <p:spPr>
          <a:xfrm>
            <a:off x="1034605" y="1617880"/>
            <a:ext cx="8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Baskerville Old Face" panose="02020602080505020303" pitchFamily="18" charset="0"/>
              </a:rPr>
              <a:t>Cloud</a:t>
            </a:r>
            <a:endParaRPr lang="sv-SE" dirty="0">
              <a:latin typeface="Baskerville Old Face" panose="02020602080505020303" pitchFamily="18" charset="0"/>
            </a:endParaRPr>
          </a:p>
        </p:txBody>
      </p:sp>
      <p:grpSp>
        <p:nvGrpSpPr>
          <p:cNvPr id="65" name="Grupp 64"/>
          <p:cNvGrpSpPr/>
          <p:nvPr/>
        </p:nvGrpSpPr>
        <p:grpSpPr>
          <a:xfrm>
            <a:off x="8312707" y="1241254"/>
            <a:ext cx="2552835" cy="808303"/>
            <a:chOff x="1738727" y="2984019"/>
            <a:chExt cx="2552835" cy="808303"/>
          </a:xfrm>
        </p:grpSpPr>
        <p:sp>
          <p:nvSpPr>
            <p:cNvPr id="66" name="Rektangel 65"/>
            <p:cNvSpPr/>
            <p:nvPr/>
          </p:nvSpPr>
          <p:spPr>
            <a:xfrm>
              <a:off x="1738727" y="2984019"/>
              <a:ext cx="1900146" cy="80830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textruta 66"/>
            <p:cNvSpPr txBox="1"/>
            <p:nvPr/>
          </p:nvSpPr>
          <p:spPr>
            <a:xfrm>
              <a:off x="1880871" y="3196717"/>
              <a:ext cx="2410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 smtClean="0">
                  <a:latin typeface="Baskerville Old Face" panose="02020602080505020303" pitchFamily="18" charset="0"/>
                </a:rPr>
                <a:t>Health-</a:t>
              </a:r>
              <a:r>
                <a:rPr lang="sv-SE" dirty="0" err="1" smtClean="0">
                  <a:latin typeface="Baskerville Old Face" panose="02020602080505020303" pitchFamily="18" charset="0"/>
                </a:rPr>
                <a:t>Checking</a:t>
              </a:r>
              <a:endParaRPr lang="sv-SE" dirty="0">
                <a:latin typeface="Baskerville Old Face" panose="02020602080505020303" pitchFamily="18" charset="0"/>
              </a:endParaRPr>
            </a:p>
          </p:txBody>
        </p:sp>
      </p:grpSp>
      <p:cxnSp>
        <p:nvCxnSpPr>
          <p:cNvPr id="69" name="Rak pilkoppling 68"/>
          <p:cNvCxnSpPr/>
          <p:nvPr/>
        </p:nvCxnSpPr>
        <p:spPr>
          <a:xfrm flipH="1">
            <a:off x="9340940" y="2077052"/>
            <a:ext cx="3085" cy="2701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3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17</Words>
  <Application>Microsoft Office PowerPoint</Application>
  <PresentationFormat>Bredbild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Arial</vt:lpstr>
      <vt:lpstr>Baskerville Old Face</vt:lpstr>
      <vt:lpstr>Calibri</vt:lpstr>
      <vt:lpstr>Calibri Light</vt:lpstr>
      <vt:lpstr>Office-tema</vt:lpstr>
      <vt:lpstr>PowerPoint-presentation</vt:lpstr>
    </vt:vector>
  </TitlesOfParts>
  <Company>Linköpings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Kristoffer Bergman</dc:creator>
  <cp:lastModifiedBy>Kristoffer Bergman</cp:lastModifiedBy>
  <cp:revision>15</cp:revision>
  <dcterms:created xsi:type="dcterms:W3CDTF">2017-05-26T07:03:42Z</dcterms:created>
  <dcterms:modified xsi:type="dcterms:W3CDTF">2017-06-21T12:38:09Z</dcterms:modified>
</cp:coreProperties>
</file>