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71" r:id="rId17"/>
    <p:sldId id="269" r:id="rId18"/>
    <p:sldId id="272" r:id="rId19"/>
    <p:sldId id="275" r:id="rId20"/>
    <p:sldId id="276" r:id="rId21"/>
    <p:sldId id="274" r:id="rId22"/>
    <p:sldId id="277" r:id="rId23"/>
    <p:sldId id="273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295" r:id="rId43"/>
    <p:sldId id="297" r:id="rId44"/>
    <p:sldId id="298" r:id="rId45"/>
    <p:sldId id="299" r:id="rId46"/>
    <p:sldId id="300" r:id="rId47"/>
    <p:sldId id="302" r:id="rId48"/>
    <p:sldId id="301" r:id="rId49"/>
    <p:sldId id="268" r:id="rId50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704" autoAdjust="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9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72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995A80C-CAAF-45F3-90CA-460BCC428353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ל'/חשון/תש"פ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89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712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4E286890-466E-41CD-A28A-B1EBDF22CA33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89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715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21E279-8EAB-49E5-ABCB-DB8D6BB03158}" type="datetime1">
              <a:rPr lang="he-IL" smtClean="0"/>
              <a:pPr/>
              <a:t>ל'/חשון/תש"פ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72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27CD11A-EED3-40CE-98A3-28FEE84867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927CD11A-EED3-40CE-98A3-28FEE84867B3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1" anchor="b"/>
          <a:lstStyle>
            <a:lvl1pPr algn="ctr" rtl="1">
              <a:lnSpc>
                <a:spcPts val="56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>
                <a:solidFill>
                  <a:schemeClr val="bg1"/>
                </a:solidFill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BD1ECACF-007A-482C-8951-D8632E7CCECF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rot="10800000">
            <a:off x="1604863" y="1825625"/>
            <a:ext cx="10096500" cy="3778006"/>
          </a:xfrm>
        </p:spPr>
        <p:txBody>
          <a:bodyPr vert="eaVert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833AA2F2-1B9B-4645-9F39-A9D96FA8873C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>
            <a:off x="821882" y="691661"/>
            <a:ext cx="2628900" cy="4909039"/>
          </a:xfrm>
        </p:spPr>
        <p:txBody>
          <a:bodyPr vert="eaVert" rtlCol="1"/>
          <a:lstStyle/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>
            <a:off x="3581402" y="691661"/>
            <a:ext cx="7734300" cy="4909039"/>
          </a:xfrm>
        </p:spPr>
        <p:txBody>
          <a:bodyPr vert="eaVert" rtlCol="1"/>
          <a:lstStyle/>
          <a:p>
            <a:pPr lvl="0" rtl="1"/>
            <a:r>
              <a:rPr lang="he-IL" noProof="0" smtClean="0"/>
              <a:t>לחץ כדי לערוך סגנונות טקסט של תבנית בסיס</a:t>
            </a:r>
          </a:p>
          <a:p>
            <a:pPr lvl="1" rtl="1"/>
            <a:r>
              <a:rPr lang="he-IL" noProof="0" smtClean="0"/>
              <a:t>רמה שנייה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4462DDC6-C9D2-4BCD-91E0-FCEBB158F8D4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BCE2388F-FC27-4F27-848A-5D234231F060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4985" y="1709738"/>
            <a:ext cx="10515600" cy="2862262"/>
          </a:xfrm>
        </p:spPr>
        <p:txBody>
          <a:bodyPr rtlCol="1" anchor="b"/>
          <a:lstStyle>
            <a:lvl1pPr algn="r" rtl="1">
              <a:lnSpc>
                <a:spcPct val="100000"/>
              </a:lnSpc>
              <a:defRPr sz="60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184985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r" rtl="1">
              <a:buNone/>
              <a:defRPr sz="2000"/>
            </a:lvl2pPr>
            <a:lvl3pPr marL="914400" indent="0" algn="r" rtl="1">
              <a:buNone/>
              <a:defRPr sz="18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lvl="0" rtl="1"/>
            <a:r>
              <a:rPr lang="he-IL" noProof="0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32292014-64B0-45B4-9154-3EACD66F1AA7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>
            <a:off x="1623521" y="1825625"/>
            <a:ext cx="4892040" cy="4351338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baseline="0" noProof="0" dirty="0" smtClean="0">
                <a:solidFill>
                  <a:schemeClr val="bg1"/>
                </a:solidFill>
              </a:defRPr>
            </a:lvl1pPr>
            <a:lvl2pPr algn="r" rtl="1">
              <a:defRPr lang="en-US" baseline="0" noProof="0" dirty="0" smtClean="0">
                <a:solidFill>
                  <a:schemeClr val="bg1"/>
                </a:solidFill>
              </a:defRPr>
            </a:lvl2pPr>
            <a:lvl3pPr algn="r" rtl="1">
              <a:defRPr lang="en-US" baseline="0" noProof="0" dirty="0" smtClean="0">
                <a:solidFill>
                  <a:schemeClr val="bg1"/>
                </a:solidFill>
              </a:defRPr>
            </a:lvl3pPr>
            <a:lvl4pPr algn="r" rtl="1">
              <a:defRPr lang="en-US" baseline="0" noProof="0" dirty="0" smtClean="0">
                <a:solidFill>
                  <a:schemeClr val="bg1"/>
                </a:solidFill>
              </a:defRPr>
            </a:lvl4pPr>
            <a:lvl5pPr algn="r" rtl="1">
              <a:defRPr lang="en-US" baseline="0" noProof="0" dirty="0" smtClean="0">
                <a:solidFill>
                  <a:schemeClr val="bg1"/>
                </a:solidFill>
              </a:defRPr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>
            <a:off x="6816845" y="1825625"/>
            <a:ext cx="4892040" cy="4351338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dirty="0" smtClean="0"/>
            </a:lvl1pPr>
            <a:lvl2pPr algn="r" rtl="1">
              <a:defRPr lang="en-US" dirty="0" smtClean="0"/>
            </a:lvl2pPr>
            <a:lvl3pPr algn="r" rtl="1">
              <a:defRPr lang="en-US" dirty="0" smtClean="0"/>
            </a:lvl3pPr>
            <a:lvl4pPr algn="r" rtl="1">
              <a:defRPr lang="en-US" dirty="0" smtClean="0"/>
            </a:lvl4pPr>
            <a:lvl5pPr algn="r" rtl="1">
              <a:defRPr lang="en-US" noProof="0" dirty="0" smtClean="0"/>
            </a:lvl5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E8D5E616-9D0E-495D-8436-6CA079168C9E}" type="datetime1">
              <a:rPr lang="he-IL" smtClean="0"/>
              <a:t>ל'/חשון/תש"פ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14199" y="639150"/>
            <a:ext cx="10094976" cy="1152144"/>
          </a:xfrm>
        </p:spPr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3626" y="1828800"/>
            <a:ext cx="4892040" cy="641350"/>
          </a:xfrm>
        </p:spPr>
        <p:txBody>
          <a:bodyPr rtlCol="1" anchor="b"/>
          <a:lstStyle>
            <a:lvl1pPr marL="0" indent="0" algn="r" rtl="1">
              <a:lnSpc>
                <a:spcPct val="75000"/>
              </a:lnSpc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>
            <a:off x="1623626" y="2498723"/>
            <a:ext cx="4892040" cy="3101977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dirty="0" smtClean="0"/>
            </a:lvl1pPr>
            <a:lvl2pPr algn="r" rtl="1">
              <a:defRPr lang="en-US" dirty="0" smtClean="0"/>
            </a:lvl2pPr>
            <a:lvl3pPr algn="r" rtl="1">
              <a:defRPr lang="en-US" dirty="0" smtClean="0"/>
            </a:lvl3pPr>
            <a:lvl4pPr algn="r" rtl="1">
              <a:defRPr lang="en-US" dirty="0" smtClean="0"/>
            </a:lvl4pPr>
            <a:lvl5pPr algn="r" rtl="1">
              <a:defRPr lang="en-US" noProof="0" dirty="0" smtClean="0"/>
            </a:lvl5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823179" y="1828800"/>
            <a:ext cx="4892040" cy="641350"/>
          </a:xfrm>
        </p:spPr>
        <p:txBody>
          <a:bodyPr rtlCol="1" anchor="b"/>
          <a:lstStyle>
            <a:lvl1pPr marL="0" indent="0" algn="r" rtl="1">
              <a:lnSpc>
                <a:spcPct val="75000"/>
              </a:lnSpc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>
            <a:off x="6823179" y="2498723"/>
            <a:ext cx="4892040" cy="3101977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dirty="0" smtClean="0"/>
            </a:lvl1pPr>
            <a:lvl2pPr algn="r" rtl="1">
              <a:defRPr lang="en-US" dirty="0" smtClean="0"/>
            </a:lvl2pPr>
            <a:lvl3pPr algn="r" rtl="1">
              <a:defRPr lang="en-US" dirty="0" smtClean="0"/>
            </a:lvl3pPr>
            <a:lvl4pPr algn="r" rtl="1">
              <a:defRPr lang="en-US" dirty="0" smtClean="0"/>
            </a:lvl4pPr>
            <a:lvl5pPr algn="r" rtl="1">
              <a:defRPr lang="en-US" noProof="0" dirty="0" smtClean="0"/>
            </a:lvl5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B5EEC0C9-772D-4857-A0F0-95A83F540E8C}" type="datetime1">
              <a:rPr lang="he-IL" smtClean="0"/>
              <a:t>ל'/חשון/תש"פ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dirty="0"/>
              <a:t>הוסף כותרת תחתונה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7685DAFE-6884-4B1A-BA7C-B58DF026D797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764E13CB-E184-49DE-AE53-FF021F9F8D5F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72404" y="609599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>
            <a:off x="1814811" y="987425"/>
            <a:ext cx="5753100" cy="4613275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dirty="0" smtClean="0"/>
            </a:lvl1pPr>
            <a:lvl2pPr algn="r" rtl="1">
              <a:defRPr lang="en-US" dirty="0" smtClean="0"/>
            </a:lvl2pPr>
            <a:lvl3pPr algn="r" rtl="1">
              <a:defRPr lang="en-US" dirty="0" smtClean="0"/>
            </a:lvl3pPr>
            <a:lvl4pPr algn="r" rtl="1">
              <a:defRPr lang="en-US" dirty="0" smtClean="0"/>
            </a:lvl4pPr>
            <a:lvl5pPr algn="r" rtl="1">
              <a:defRPr lang="en-US" noProof="0" dirty="0" smtClean="0"/>
            </a:lvl5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772404" y="2254249"/>
            <a:ext cx="3932237" cy="3759200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8BDC41E0-2114-42C9-A333-B9C96920459C}" type="datetime1">
              <a:rPr lang="he-IL" smtClean="0"/>
              <a:t>ל'/חשון/תש"פ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72418" y="609599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>
            <a:off x="1805494" y="987425"/>
            <a:ext cx="5753100" cy="461327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772418" y="2254249"/>
            <a:ext cx="3932237" cy="3759200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07057407-6757-4455-AB56-07CB35F6EDFB}" type="datetime1">
              <a:rPr lang="he-IL" noProof="0" smtClean="0"/>
              <a:t>ל'/חשון/תש"פ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5B29C50-D6F1-4DB6-9B68-F4CD3996E9C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604863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04863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994777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65D40D1-5F50-403C-85E4-80FE3BD24E02}" type="datetime1">
              <a:rPr lang="he-IL" smtClean="0"/>
              <a:pPr/>
              <a:t>ל'/חשון/תש"פ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9263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5B29C50-D6F1-4DB6-9B68-F4CD3996E9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1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JavaScript_basic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>
            <a:normAutofit/>
          </a:bodyPr>
          <a:lstStyle/>
          <a:p>
            <a:pPr rtl="1"/>
            <a:r>
              <a:rPr lang="en-US" sz="7200" dirty="0" smtClean="0"/>
              <a:t>React, </a:t>
            </a:r>
            <a:r>
              <a:rPr lang="en-US" sz="7200" dirty="0" err="1" smtClean="0"/>
              <a:t>js</a:t>
            </a:r>
            <a:endParaRPr lang="he-IL" sz="72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 smtClean="0"/>
              <a:t>קורס טכנולוגיות</a:t>
            </a:r>
          </a:p>
          <a:p>
            <a:pPr rtl="1"/>
            <a:r>
              <a:rPr lang="he-IL" dirty="0" smtClean="0"/>
              <a:t>שיעור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11" y="1054349"/>
            <a:ext cx="6687158" cy="48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1" y="766391"/>
            <a:ext cx="499179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14" y="395153"/>
            <a:ext cx="6212266" cy="54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9" y="328180"/>
            <a:ext cx="4848902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98089" y="2052619"/>
            <a:ext cx="9144000" cy="2387600"/>
          </a:xfrm>
        </p:spPr>
        <p:txBody>
          <a:bodyPr/>
          <a:lstStyle/>
          <a:p>
            <a:r>
              <a:rPr lang="en-US" dirty="0" smtClean="0"/>
              <a:t>Ex1-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effectLst/>
              </a:rPr>
              <a:t>course information</a:t>
            </a:r>
            <a:br>
              <a:rPr lang="en-US" dirty="0">
                <a:effectLst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843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024" y="774550"/>
            <a:ext cx="6153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3600" b="1" u="sng" dirty="0" smtClean="0"/>
              <a:t>צרי </a:t>
            </a:r>
            <a:r>
              <a:rPr lang="he-IL" sz="3600" b="1" u="sng" dirty="0" err="1" smtClean="0"/>
              <a:t>אפליקצית</a:t>
            </a:r>
            <a:r>
              <a:rPr lang="he-IL" sz="3600" b="1" u="sng" dirty="0" smtClean="0"/>
              <a:t> </a:t>
            </a:r>
            <a:r>
              <a:rPr lang="en-US" sz="3600" b="1" u="sng" dirty="0" smtClean="0"/>
              <a:t>react</a:t>
            </a:r>
            <a:r>
              <a:rPr lang="he-IL" sz="3600" b="1" u="sng" dirty="0" smtClean="0"/>
              <a:t>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1991" y="1931154"/>
            <a:ext cx="3550024" cy="338554"/>
          </a:xfrm>
          <a:prstGeom prst="rect">
            <a:avLst/>
          </a:prstGeom>
          <a:solidFill>
            <a:srgbClr val="333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e-IL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create-react-app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e-IL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61991" y="2465632"/>
            <a:ext cx="3550024" cy="338554"/>
          </a:xfrm>
          <a:prstGeom prst="rect">
            <a:avLst/>
          </a:prstGeom>
          <a:solidFill>
            <a:srgbClr val="333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cd 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e-IL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61991" y="3041867"/>
            <a:ext cx="3550024" cy="338554"/>
          </a:xfrm>
          <a:prstGeom prst="rect">
            <a:avLst/>
          </a:prstGeom>
          <a:solidFill>
            <a:srgbClr val="333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start</a:t>
            </a:r>
            <a:r>
              <a:rPr kumimoji="0" 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0024" y="4057426"/>
            <a:ext cx="615337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3600" b="1" dirty="0" smtClean="0"/>
              <a:t>עדכני את קובץ </a:t>
            </a:r>
            <a:r>
              <a:rPr lang="en-US" sz="3600" b="1" dirty="0" smtClean="0"/>
              <a:t>index.html</a:t>
            </a:r>
            <a:r>
              <a:rPr lang="he-IL" sz="3600" b="1" dirty="0" smtClean="0"/>
              <a:t> בהתאם לקובץ שקבלתן</a:t>
            </a:r>
          </a:p>
        </p:txBody>
      </p:sp>
    </p:spTree>
    <p:extLst>
      <p:ext uri="{BB962C8B-B14F-4D97-AF65-F5344CB8AC3E}">
        <p14:creationId xmlns:p14="http://schemas.microsoft.com/office/powerpoint/2010/main" val="1405270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78" y="666975"/>
            <a:ext cx="6590947" cy="55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85" y="1166204"/>
            <a:ext cx="6792250" cy="43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0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954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8" y="280548"/>
            <a:ext cx="4610743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23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2" y="419035"/>
            <a:ext cx="5675615" cy="57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3" y="273515"/>
            <a:ext cx="5643342" cy="59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909286"/>
            <a:ext cx="534427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18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694943"/>
            <a:ext cx="5439534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809259"/>
            <a:ext cx="537285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5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342469"/>
            <a:ext cx="543953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06" y="666364"/>
            <a:ext cx="545858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0" y="380574"/>
            <a:ext cx="5477639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7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2019103"/>
            <a:ext cx="538237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77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17637" y="1665343"/>
            <a:ext cx="9144000" cy="3186355"/>
          </a:xfrm>
        </p:spPr>
        <p:txBody>
          <a:bodyPr>
            <a:normAutofit/>
          </a:bodyPr>
          <a:lstStyle/>
          <a:p>
            <a:r>
              <a:rPr lang="en-US" dirty="0" smtClean="0"/>
              <a:t>Ex1-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effectLst/>
              </a:rPr>
              <a:t>course information</a:t>
            </a:r>
            <a:br>
              <a:rPr lang="en-US" dirty="0">
                <a:effectLst/>
              </a:rPr>
            </a:br>
            <a:r>
              <a:rPr lang="he-IL" dirty="0" smtClean="0">
                <a:effectLst/>
              </a:rPr>
              <a:t/>
            </a:r>
            <a:br>
              <a:rPr lang="he-IL" dirty="0" smtClean="0">
                <a:effectLst/>
              </a:rPr>
            </a:br>
            <a:r>
              <a:rPr lang="he-IL" dirty="0" smtClean="0">
                <a:effectLst/>
              </a:rPr>
              <a:t>המשך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66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99" y="494758"/>
            <a:ext cx="6848118" cy="58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72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95" y="1333982"/>
            <a:ext cx="7540318" cy="37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62" y="778151"/>
            <a:ext cx="6396312" cy="53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8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93" y="666974"/>
            <a:ext cx="6227231" cy="54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22" y="826128"/>
            <a:ext cx="6383631" cy="46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35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64" y="833075"/>
            <a:ext cx="552527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3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847364"/>
            <a:ext cx="901190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0" y="257736"/>
            <a:ext cx="9893781" cy="60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 state, event handlers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403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75" y="779222"/>
            <a:ext cx="6243920" cy="52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5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16" y="827274"/>
            <a:ext cx="6785196" cy="49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423443"/>
            <a:ext cx="5439534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8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5" y="552048"/>
            <a:ext cx="540142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0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22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77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543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17637" y="1665343"/>
            <a:ext cx="9144000" cy="3186355"/>
          </a:xfrm>
        </p:spPr>
        <p:txBody>
          <a:bodyPr>
            <a:normAutofit/>
          </a:bodyPr>
          <a:lstStyle/>
          <a:p>
            <a:r>
              <a:rPr lang="en-US" dirty="0" smtClean="0"/>
              <a:t>Ex2- </a:t>
            </a:r>
            <a:r>
              <a:rPr lang="en-US" dirty="0" smtClean="0">
                <a:effectLst/>
              </a:rPr>
              <a:t>Timer</a:t>
            </a:r>
            <a:r>
              <a:rPr lang="he-IL" dirty="0" smtClean="0">
                <a:effectLst/>
              </a:rPr>
              <a:t/>
            </a:r>
            <a:br>
              <a:rPr lang="he-IL" dirty="0" smtClean="0">
                <a:effectLst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0435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194561" y="376518"/>
            <a:ext cx="7530353" cy="56370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808206" y="3566159"/>
            <a:ext cx="4582757" cy="144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Timer:</a:t>
            </a:r>
          </a:p>
          <a:p>
            <a:pPr algn="ctr"/>
            <a:r>
              <a:rPr lang="en-US" sz="4400" dirty="0" smtClean="0"/>
              <a:t>34:06</a:t>
            </a:r>
            <a:endParaRPr lang="he-IL" sz="44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3022900" y="1140311"/>
            <a:ext cx="1387736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1---- 05:07</a:t>
            </a:r>
          </a:p>
          <a:p>
            <a:r>
              <a:rPr lang="en-US" dirty="0" smtClean="0"/>
              <a:t>2---- 45:23</a:t>
            </a:r>
          </a:p>
          <a:p>
            <a:r>
              <a:rPr lang="en-US" dirty="0" smtClean="0"/>
              <a:t>3---- 01:54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7384" y="5282284"/>
            <a:ext cx="1344706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restart</a:t>
            </a:r>
            <a:endParaRPr lang="he-IL" sz="24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6992470" y="955645"/>
            <a:ext cx="22591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Israel </a:t>
            </a:r>
            <a:r>
              <a:rPr lang="en-US" sz="2400" dirty="0" err="1" smtClean="0"/>
              <a:t>Israerly</a:t>
            </a:r>
            <a:endParaRPr lang="he-IL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751089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407" y="2517289"/>
            <a:ext cx="80789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https://developer.mozilla.org/en-US/docs/Learn/Getting_started_with_the_web/JavaScript_basics</a:t>
            </a:r>
            <a:endParaRPr lang="he-IL" dirty="0" err="1" smtClean="0"/>
          </a:p>
        </p:txBody>
      </p:sp>
    </p:spTree>
    <p:extLst>
      <p:ext uri="{BB962C8B-B14F-4D97-AF65-F5344CB8AC3E}">
        <p14:creationId xmlns:p14="http://schemas.microsoft.com/office/powerpoint/2010/main" val="190153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17" y="585390"/>
            <a:ext cx="5487166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0" y="394864"/>
            <a:ext cx="547763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2" y="861654"/>
            <a:ext cx="5591955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9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גזירת מסך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64" y="313890"/>
            <a:ext cx="552527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7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13243" y="2084892"/>
            <a:ext cx="9144000" cy="2387600"/>
          </a:xfrm>
        </p:spPr>
        <p:txBody>
          <a:bodyPr/>
          <a:lstStyle/>
          <a:p>
            <a:r>
              <a:rPr lang="en-US" dirty="0" smtClean="0"/>
              <a:t>React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הערות חשובות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8956839"/>
      </p:ext>
    </p:extLst>
  </p:cSld>
  <p:clrMapOvr>
    <a:masterClrMapping/>
  </p:clrMapOvr>
</p:sld>
</file>

<file path=ppt/theme/theme1.xml><?xml version="1.0" encoding="utf-8"?>
<a:theme xmlns:a="http://schemas.openxmlformats.org/drawingml/2006/main" name="תבנית עיצוב של לקסיקון אנכי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519_TF03460611" id="{56B28CAE-97A5-421B-A8C2-135AC8D7869B}" vid="{F0216F48-1288-4166-86A9-C9624528B8BB}"/>
    </a:ext>
  </a:extLst>
</a:theme>
</file>

<file path=ppt/theme/theme2.xml><?xml version="1.0" encoding="utf-8"?>
<a:theme xmlns:a="http://schemas.openxmlformats.org/drawingml/2006/main" name="ערכת נושא של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65</Words>
  <Application>Microsoft Office PowerPoint</Application>
  <PresentationFormat>מסך רחב</PresentationFormat>
  <Paragraphs>28</Paragraphs>
  <Slides>46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Gisha</vt:lpstr>
      <vt:lpstr>Tahoma</vt:lpstr>
      <vt:lpstr>תבנית עיצוב של לקסיקון אנכי</vt:lpstr>
      <vt:lpstr>React, js</vt:lpstr>
      <vt:lpstr>react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React  הערות חשובות</vt:lpstr>
      <vt:lpstr>מצגת של PowerPoint</vt:lpstr>
      <vt:lpstr>מצגת של PowerPoint</vt:lpstr>
      <vt:lpstr>מצגת של PowerPoint</vt:lpstr>
      <vt:lpstr>מצגת של PowerPoint</vt:lpstr>
      <vt:lpstr>Ex1-  course information </vt:lpstr>
      <vt:lpstr>מצגת של PowerPoint</vt:lpstr>
      <vt:lpstr>מצגת של PowerPoint</vt:lpstr>
      <vt:lpstr>מצגת של PowerPoint</vt:lpstr>
      <vt:lpstr>Java script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Ex1-  course information  המשך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Component state, event handlers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Ex2- Timer 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</dc:title>
  <dc:creator>IBM Thinkpad</dc:creator>
  <cp:lastModifiedBy>IBM Thinkpad</cp:lastModifiedBy>
  <cp:revision>51</cp:revision>
  <dcterms:created xsi:type="dcterms:W3CDTF">2019-11-14T12:23:16Z</dcterms:created>
  <dcterms:modified xsi:type="dcterms:W3CDTF">2019-11-28T08:53:36Z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