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42456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1949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90328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89588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2377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1031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0505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31791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749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868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62747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21956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07910" y="-2258008"/>
            <a:ext cx="12988211" cy="6858000"/>
          </a:xfrm>
        </p:spPr>
        <p:txBody>
          <a:bodyPr>
            <a:noAutofit/>
          </a:bodyPr>
          <a:lstStyle/>
          <a:p>
            <a:r>
              <a:rPr lang="ja-JP" altLang="en-US" sz="13800" b="1" dirty="0" smtClean="0">
                <a:latin typeface="07やさしさアンチック" panose="02000600000000000000" pitchFamily="50" charset="-128"/>
                <a:ea typeface="07やさしさアンチック" panose="02000600000000000000" pitchFamily="50" charset="-128"/>
              </a:rPr>
              <a:t>テーマ：倒れる</a:t>
            </a:r>
            <a:endParaRPr kumimoji="1" lang="ja-JP" altLang="en-US" sz="13800" b="1" dirty="0">
              <a:latin typeface="07やさしさアンチック" panose="02000600000000000000" pitchFamily="50" charset="-128"/>
              <a:ea typeface="07やさしさアンチック" panose="02000600000000000000" pitchFamily="50" charset="-128"/>
            </a:endParaRPr>
          </a:p>
        </p:txBody>
      </p:sp>
    </p:spTree>
    <p:extLst>
      <p:ext uri="{BB962C8B-B14F-4D97-AF65-F5344CB8AC3E}">
        <p14:creationId xmlns:p14="http://schemas.microsoft.com/office/powerpoint/2010/main" val="380556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9290" y="0"/>
            <a:ext cx="12042710" cy="6858000"/>
          </a:xfrm>
        </p:spPr>
        <p:txBody>
          <a:bodyPr>
            <a:normAutofit fontScale="92500" lnSpcReduction="20000"/>
          </a:bodyPr>
          <a:lstStyle/>
          <a:p>
            <a:r>
              <a:rPr kumimoji="1" lang="ja-JP" altLang="en-US" dirty="0" smtClean="0"/>
              <a:t>倒れるゲーム</a:t>
            </a:r>
            <a:r>
              <a:rPr lang="ja-JP" altLang="en-US" dirty="0" smtClean="0"/>
              <a:t>の例</a:t>
            </a:r>
            <a:endParaRPr lang="en-US" altLang="ja-JP" dirty="0" smtClean="0"/>
          </a:p>
          <a:p>
            <a:pPr marL="0" indent="0">
              <a:buNone/>
            </a:pPr>
            <a:endParaRPr lang="en-US" altLang="ja-JP" dirty="0"/>
          </a:p>
          <a:p>
            <a:pPr marL="0" indent="0">
              <a:buNone/>
            </a:pPr>
            <a:r>
              <a:rPr kumimoji="1" lang="ja-JP" altLang="en-US" dirty="0" smtClean="0"/>
              <a:t>・ドミノ倒し</a:t>
            </a:r>
            <a:endParaRPr kumimoji="1" lang="en-US" altLang="ja-JP" dirty="0" smtClean="0"/>
          </a:p>
          <a:p>
            <a:pPr marL="0" indent="0">
              <a:buNone/>
            </a:pPr>
            <a:r>
              <a:rPr lang="ja-JP" altLang="en-US" dirty="0" smtClean="0"/>
              <a:t>・敵を倒す</a:t>
            </a:r>
            <a:endParaRPr lang="en-US" altLang="ja-JP" dirty="0" smtClean="0"/>
          </a:p>
          <a:p>
            <a:pPr marL="0" indent="0">
              <a:buNone/>
            </a:pPr>
            <a:r>
              <a:rPr kumimoji="1" lang="ja-JP" altLang="en-US" dirty="0" smtClean="0"/>
              <a:t>・塔が倒れる</a:t>
            </a:r>
            <a:endParaRPr kumimoji="1" lang="en-US" altLang="ja-JP" dirty="0" smtClean="0"/>
          </a:p>
          <a:p>
            <a:pPr marL="0" indent="0">
              <a:buNone/>
            </a:pPr>
            <a:r>
              <a:rPr lang="ja-JP" altLang="en-US" dirty="0" smtClean="0"/>
              <a:t>↓</a:t>
            </a:r>
            <a:endParaRPr lang="en-US" altLang="ja-JP" dirty="0" smtClean="0"/>
          </a:p>
          <a:p>
            <a:pPr marL="0" indent="0">
              <a:buNone/>
            </a:pPr>
            <a:r>
              <a:rPr lang="ja-JP" altLang="en-US" dirty="0" smtClean="0"/>
              <a:t>対戦型連打ゲー：真ん中に塔があって、左右の二人が指定された</a:t>
            </a:r>
            <a:endParaRPr lang="en-US" altLang="ja-JP" dirty="0" smtClean="0"/>
          </a:p>
          <a:p>
            <a:pPr marL="0" indent="0">
              <a:buNone/>
            </a:pPr>
            <a:r>
              <a:rPr lang="en-US" altLang="ja-JP" dirty="0" smtClean="0"/>
              <a:t>			 </a:t>
            </a:r>
            <a:r>
              <a:rPr lang="ja-JP" altLang="en-US" dirty="0" smtClean="0"/>
              <a:t>ボタンを連打して相手側に塔を傾けて倒すゲーム。</a:t>
            </a:r>
            <a:endParaRPr kumimoji="1" lang="en-US" altLang="ja-JP" dirty="0" smtClean="0"/>
          </a:p>
          <a:p>
            <a:pPr marL="0" indent="0">
              <a:buNone/>
            </a:pPr>
            <a:endParaRPr kumimoji="1" lang="en-US" altLang="ja-JP" dirty="0"/>
          </a:p>
          <a:p>
            <a:pPr marL="0" indent="0">
              <a:buNone/>
            </a:pPr>
            <a:r>
              <a:rPr kumimoji="1" lang="ja-JP" altLang="en-US" dirty="0" smtClean="0"/>
              <a:t>対戦型タイミング</a:t>
            </a:r>
            <a:r>
              <a:rPr lang="ja-JP" altLang="en-US" dirty="0"/>
              <a:t>ゲー</a:t>
            </a:r>
            <a:r>
              <a:rPr kumimoji="1" lang="ja-JP" altLang="en-US" dirty="0" smtClean="0"/>
              <a:t>：真ん中に木があって、左右の二人が斧を</a:t>
            </a:r>
            <a:r>
              <a:rPr kumimoji="1" lang="en-US" altLang="ja-JP" dirty="0" smtClean="0"/>
              <a:t>					  </a:t>
            </a:r>
            <a:r>
              <a:rPr kumimoji="1" lang="ja-JP" altLang="en-US" dirty="0" smtClean="0"/>
              <a:t>もって振りかぶり、一番振りかぶった</a:t>
            </a:r>
            <a:r>
              <a:rPr kumimoji="1" lang="en-US" altLang="ja-JP" dirty="0" smtClean="0"/>
              <a:t>						  </a:t>
            </a:r>
            <a:r>
              <a:rPr kumimoji="1" lang="ja-JP" altLang="en-US" dirty="0" smtClean="0"/>
              <a:t>ところでボタンをタイミングよく押して</a:t>
            </a:r>
            <a:endParaRPr lang="en-US" altLang="ja-JP" dirty="0"/>
          </a:p>
          <a:p>
            <a:pPr marL="0" indent="0">
              <a:buNone/>
            </a:pPr>
            <a:r>
              <a:rPr kumimoji="1" lang="en-US" altLang="ja-JP" dirty="0" smtClean="0"/>
              <a:t>				  </a:t>
            </a:r>
            <a:r>
              <a:rPr kumimoji="1" lang="ja-JP" altLang="en-US" dirty="0" smtClean="0"/>
              <a:t>木を相手の方に倒すゲーム。</a:t>
            </a:r>
            <a:r>
              <a:rPr kumimoji="1" lang="en-US" altLang="ja-JP" dirty="0" smtClean="0"/>
              <a:t>(Wii Party</a:t>
            </a:r>
            <a:r>
              <a:rPr kumimoji="1" lang="ja-JP" altLang="en-US" dirty="0" smtClean="0"/>
              <a:t>の木こり</a:t>
            </a:r>
            <a:r>
              <a:rPr lang="en-US" altLang="ja-JP" dirty="0" smtClean="0"/>
              <a:t>)</a:t>
            </a:r>
          </a:p>
          <a:p>
            <a:pPr marL="0" indent="0">
              <a:buNone/>
            </a:pPr>
            <a:endParaRPr lang="en-US" altLang="ja-JP" dirty="0"/>
          </a:p>
          <a:p>
            <a:r>
              <a:rPr lang="en-US" altLang="ja-JP" dirty="0"/>
              <a:t>Wii </a:t>
            </a:r>
            <a:r>
              <a:rPr lang="ja-JP" altLang="en-US" dirty="0"/>
              <a:t>みんなでリズム天国のシューティングみたいなゲーム</a:t>
            </a:r>
            <a:endParaRPr lang="en-US" altLang="ja-JP" dirty="0"/>
          </a:p>
          <a:p>
            <a:r>
              <a:rPr lang="ja-JP" altLang="en-US" dirty="0"/>
              <a:t>出てきた敵の上に指定されたボタンを表示させて時間内に押すと敵が倒せるゲーム（時間内に押せなかったら敵に攻撃される）</a:t>
            </a: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p:txBody>
      </p:sp>
      <p:sp>
        <p:nvSpPr>
          <p:cNvPr id="2" name="楕円 1"/>
          <p:cNvSpPr/>
          <p:nvPr/>
        </p:nvSpPr>
        <p:spPr>
          <a:xfrm>
            <a:off x="149290" y="2003899"/>
            <a:ext cx="10862421" cy="14764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873557" y="2003899"/>
            <a:ext cx="1935805" cy="369332"/>
          </a:xfrm>
          <a:prstGeom prst="rect">
            <a:avLst/>
          </a:prstGeom>
          <a:noFill/>
        </p:spPr>
        <p:txBody>
          <a:bodyPr wrap="square" rtlCol="0">
            <a:spAutoFit/>
          </a:bodyPr>
          <a:lstStyle/>
          <a:p>
            <a:r>
              <a:rPr kumimoji="1" lang="ja-JP" altLang="en-US" b="1" dirty="0" smtClean="0"/>
              <a:t>これに決まった</a:t>
            </a:r>
            <a:endParaRPr kumimoji="1" lang="ja-JP" altLang="en-US" b="1" dirty="0"/>
          </a:p>
        </p:txBody>
      </p:sp>
    </p:spTree>
    <p:extLst>
      <p:ext uri="{BB962C8B-B14F-4D97-AF65-F5344CB8AC3E}">
        <p14:creationId xmlns:p14="http://schemas.microsoft.com/office/powerpoint/2010/main" val="202395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3004457" cy="475861"/>
          </a:xfrm>
        </p:spPr>
        <p:txBody>
          <a:bodyPr/>
          <a:lstStyle/>
          <a:p>
            <a:r>
              <a:rPr kumimoji="1" lang="ja-JP" altLang="en-US" dirty="0" smtClean="0"/>
              <a:t>ゲームイメージ</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9258">
            <a:off x="3144608" y="2589655"/>
            <a:ext cx="6174286" cy="4630715"/>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74462">
            <a:off x="6636305" y="4578302"/>
            <a:ext cx="2117128" cy="2364326"/>
          </a:xfrm>
          <a:prstGeom prst="rect">
            <a:avLst/>
          </a:prstGeom>
          <a:effectLst>
            <a:outerShdw blurRad="50800" dist="50800" dir="5400000" algn="ctr" rotWithShape="0">
              <a:schemeClr val="bg1"/>
            </a:outerShdw>
          </a:effectLst>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18630" y="4630366"/>
            <a:ext cx="2075299" cy="2317612"/>
          </a:xfrm>
          <a:prstGeom prst="rect">
            <a:avLst/>
          </a:prstGeom>
          <a:effectLst>
            <a:outerShdw blurRad="50800" dist="50800" dir="5400000" algn="ctr" rotWithShape="0">
              <a:schemeClr val="bg1"/>
            </a:outerShdw>
          </a:effectLst>
        </p:spPr>
      </p:pic>
      <p:sp>
        <p:nvSpPr>
          <p:cNvPr id="7" name="テキスト ボックス 6"/>
          <p:cNvSpPr txBox="1"/>
          <p:nvPr/>
        </p:nvSpPr>
        <p:spPr>
          <a:xfrm>
            <a:off x="1722523" y="1903231"/>
            <a:ext cx="2563868" cy="769441"/>
          </a:xfrm>
          <a:prstGeom prst="rect">
            <a:avLst/>
          </a:prstGeom>
          <a:noFill/>
        </p:spPr>
        <p:txBody>
          <a:bodyPr wrap="square" rtlCol="0">
            <a:spAutoFit/>
          </a:bodyPr>
          <a:lstStyle/>
          <a:p>
            <a:r>
              <a:rPr kumimoji="1" lang="en-US" altLang="ja-JP" sz="4400" b="1" dirty="0" smtClean="0">
                <a:solidFill>
                  <a:srgbClr val="FF0000"/>
                </a:solidFill>
              </a:rPr>
              <a:t>1P</a:t>
            </a:r>
            <a:endParaRPr kumimoji="1" lang="ja-JP" altLang="en-US" b="1" dirty="0">
              <a:solidFill>
                <a:srgbClr val="FF0000"/>
              </a:solidFill>
            </a:endParaRPr>
          </a:p>
        </p:txBody>
      </p:sp>
      <p:sp>
        <p:nvSpPr>
          <p:cNvPr id="8" name="テキスト ボックス 7"/>
          <p:cNvSpPr txBox="1"/>
          <p:nvPr/>
        </p:nvSpPr>
        <p:spPr>
          <a:xfrm>
            <a:off x="9348324" y="1903231"/>
            <a:ext cx="2563868" cy="769441"/>
          </a:xfrm>
          <a:prstGeom prst="rect">
            <a:avLst/>
          </a:prstGeom>
          <a:noFill/>
        </p:spPr>
        <p:txBody>
          <a:bodyPr wrap="square" rtlCol="0">
            <a:spAutoFit/>
          </a:bodyPr>
          <a:lstStyle/>
          <a:p>
            <a:r>
              <a:rPr lang="en-US" altLang="ja-JP" sz="4400" b="1" dirty="0">
                <a:solidFill>
                  <a:srgbClr val="00B0F0"/>
                </a:solidFill>
              </a:rPr>
              <a:t>2</a:t>
            </a:r>
            <a:r>
              <a:rPr kumimoji="1" lang="en-US" altLang="ja-JP" sz="4400" b="1" dirty="0" smtClean="0">
                <a:solidFill>
                  <a:srgbClr val="00B0F0"/>
                </a:solidFill>
              </a:rPr>
              <a:t>P</a:t>
            </a:r>
            <a:endParaRPr kumimoji="1" lang="ja-JP" altLang="en-US" b="1" dirty="0">
              <a:solidFill>
                <a:srgbClr val="00B0F0"/>
              </a:solidFill>
            </a:endParaRPr>
          </a:p>
        </p:txBody>
      </p:sp>
      <p:sp>
        <p:nvSpPr>
          <p:cNvPr id="9" name="テキスト ボックス 8"/>
          <p:cNvSpPr txBox="1"/>
          <p:nvPr/>
        </p:nvSpPr>
        <p:spPr>
          <a:xfrm>
            <a:off x="5080696" y="1646482"/>
            <a:ext cx="2614173" cy="769441"/>
          </a:xfrm>
          <a:prstGeom prst="rect">
            <a:avLst/>
          </a:prstGeom>
          <a:noFill/>
        </p:spPr>
        <p:txBody>
          <a:bodyPr wrap="square" rtlCol="0">
            <a:spAutoFit/>
          </a:bodyPr>
          <a:lstStyle/>
          <a:p>
            <a:r>
              <a:rPr kumimoji="1" lang="ja-JP" altLang="en-US" sz="4400" b="1" dirty="0" smtClean="0">
                <a:latin typeface="07ラノベPOP" panose="02000800000000000000" pitchFamily="50" charset="-128"/>
                <a:ea typeface="07ラノベPOP" panose="02000800000000000000" pitchFamily="50" charset="-128"/>
              </a:rPr>
              <a:t>連打！！</a:t>
            </a:r>
            <a:endParaRPr kumimoji="1" lang="ja-JP" altLang="en-US" sz="4400" b="1" dirty="0">
              <a:latin typeface="07ラノベPOP" panose="02000800000000000000" pitchFamily="50" charset="-128"/>
              <a:ea typeface="07ラノベPOP" panose="02000800000000000000" pitchFamily="50" charset="-128"/>
            </a:endParaRPr>
          </a:p>
        </p:txBody>
      </p:sp>
      <p:sp>
        <p:nvSpPr>
          <p:cNvPr id="10" name="テキスト ボックス 9"/>
          <p:cNvSpPr txBox="1"/>
          <p:nvPr/>
        </p:nvSpPr>
        <p:spPr>
          <a:xfrm>
            <a:off x="3711065" y="3715321"/>
            <a:ext cx="2064271" cy="769441"/>
          </a:xfrm>
          <a:prstGeom prst="rect">
            <a:avLst/>
          </a:prstGeom>
          <a:noFill/>
        </p:spPr>
        <p:txBody>
          <a:bodyPr wrap="square" rtlCol="0">
            <a:spAutoFit/>
          </a:bodyPr>
          <a:lstStyle/>
          <a:p>
            <a:pPr algn="ctr"/>
            <a:r>
              <a:rPr kumimoji="1" lang="en-US" altLang="ja-JP" sz="4400" b="1" dirty="0" smtClean="0">
                <a:latin typeface="07ラノベPOP" panose="02000800000000000000" pitchFamily="50" charset="-128"/>
                <a:ea typeface="07ラノベPOP" panose="02000800000000000000" pitchFamily="50" charset="-128"/>
              </a:rPr>
              <a:t>A</a:t>
            </a:r>
            <a:r>
              <a:rPr kumimoji="1" lang="ja-JP" altLang="en-US" sz="4400" b="1" dirty="0" smtClean="0">
                <a:latin typeface="07ラノベPOP" panose="02000800000000000000" pitchFamily="50" charset="-128"/>
                <a:ea typeface="07ラノベPOP" panose="02000800000000000000" pitchFamily="50" charset="-128"/>
              </a:rPr>
              <a:t>　</a:t>
            </a:r>
            <a:r>
              <a:rPr kumimoji="1" lang="en-US" altLang="ja-JP" sz="4400" b="1" dirty="0" smtClean="0">
                <a:latin typeface="07ラノベPOP" panose="02000800000000000000" pitchFamily="50" charset="-128"/>
                <a:ea typeface="07ラノベPOP" panose="02000800000000000000" pitchFamily="50" charset="-128"/>
              </a:rPr>
              <a:t>D</a:t>
            </a:r>
            <a:endParaRPr kumimoji="1" lang="ja-JP" altLang="en-US" sz="4400" b="1" dirty="0">
              <a:latin typeface="07ラノベPOP" panose="02000800000000000000" pitchFamily="50" charset="-128"/>
              <a:ea typeface="07ラノベPOP" panose="02000800000000000000" pitchFamily="50" charset="-128"/>
            </a:endParaRPr>
          </a:p>
        </p:txBody>
      </p:sp>
      <p:sp>
        <p:nvSpPr>
          <p:cNvPr id="11" name="テキスト ボックス 10"/>
          <p:cNvSpPr txBox="1"/>
          <p:nvPr/>
        </p:nvSpPr>
        <p:spPr>
          <a:xfrm>
            <a:off x="6834514" y="3832472"/>
            <a:ext cx="2064271" cy="769441"/>
          </a:xfrm>
          <a:prstGeom prst="rect">
            <a:avLst/>
          </a:prstGeom>
          <a:noFill/>
        </p:spPr>
        <p:txBody>
          <a:bodyPr wrap="square" rtlCol="0">
            <a:spAutoFit/>
          </a:bodyPr>
          <a:lstStyle/>
          <a:p>
            <a:pPr algn="ctr"/>
            <a:r>
              <a:rPr kumimoji="1" lang="ja-JP" altLang="en-US" sz="4400" b="1" dirty="0" smtClean="0">
                <a:latin typeface="07ラノベPOP" panose="02000800000000000000" pitchFamily="50" charset="-128"/>
                <a:ea typeface="07ラノベPOP" panose="02000800000000000000" pitchFamily="50" charset="-128"/>
              </a:rPr>
              <a:t>⇦　⇨</a:t>
            </a:r>
            <a:endParaRPr kumimoji="1" lang="ja-JP" altLang="en-US" sz="4400" b="1" dirty="0">
              <a:latin typeface="07ラノベPOP" panose="02000800000000000000" pitchFamily="50" charset="-128"/>
              <a:ea typeface="07ラノベPOP" panose="02000800000000000000" pitchFamily="50" charset="-128"/>
            </a:endParaRPr>
          </a:p>
        </p:txBody>
      </p:sp>
      <p:sp>
        <p:nvSpPr>
          <p:cNvPr id="16" name="星 12 15"/>
          <p:cNvSpPr/>
          <p:nvPr/>
        </p:nvSpPr>
        <p:spPr>
          <a:xfrm>
            <a:off x="7911242" y="3737199"/>
            <a:ext cx="924771" cy="864714"/>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12 16"/>
          <p:cNvSpPr/>
          <p:nvPr/>
        </p:nvSpPr>
        <p:spPr>
          <a:xfrm>
            <a:off x="3796937" y="3678979"/>
            <a:ext cx="896927" cy="89214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12 17"/>
          <p:cNvSpPr/>
          <p:nvPr/>
        </p:nvSpPr>
        <p:spPr>
          <a:xfrm>
            <a:off x="6883111" y="3779490"/>
            <a:ext cx="886722" cy="822423"/>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12 18"/>
          <p:cNvSpPr/>
          <p:nvPr/>
        </p:nvSpPr>
        <p:spPr>
          <a:xfrm>
            <a:off x="4779735" y="3695329"/>
            <a:ext cx="867709" cy="87579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858794" y="57480"/>
            <a:ext cx="4745914" cy="1107996"/>
          </a:xfrm>
          <a:prstGeom prst="rect">
            <a:avLst/>
          </a:prstGeom>
          <a:noFill/>
        </p:spPr>
        <p:txBody>
          <a:bodyPr wrap="square" rtlCol="0">
            <a:spAutoFit/>
          </a:bodyPr>
          <a:lstStyle/>
          <a:p>
            <a:r>
              <a:rPr lang="en-US" altLang="ja-JP" sz="6600" b="1" dirty="0"/>
              <a:t>	</a:t>
            </a:r>
            <a:r>
              <a:rPr kumimoji="1" lang="ja-JP" altLang="en-US" sz="6600" b="1" dirty="0" smtClean="0"/>
              <a:t>○○秒</a:t>
            </a:r>
            <a:endParaRPr kumimoji="1" lang="ja-JP" altLang="en-US" sz="6600" b="1" dirty="0"/>
          </a:p>
        </p:txBody>
      </p:sp>
    </p:spTree>
    <p:extLst>
      <p:ext uri="{BB962C8B-B14F-4D97-AF65-F5344CB8AC3E}">
        <p14:creationId xmlns:p14="http://schemas.microsoft.com/office/powerpoint/2010/main" val="143031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12192000" cy="6858000"/>
          </a:xfrm>
        </p:spPr>
        <p:txBody>
          <a:bodyPr>
            <a:normAutofit fontScale="55000" lnSpcReduction="20000"/>
          </a:bodyPr>
          <a:lstStyle/>
          <a:p>
            <a:r>
              <a:rPr kumimoji="1" lang="ja-JP" altLang="en-US" dirty="0" smtClean="0"/>
              <a:t>必要なものリスト</a:t>
            </a:r>
            <a:endParaRPr kumimoji="1" lang="en-US" altLang="ja-JP" dirty="0" smtClean="0"/>
          </a:p>
          <a:p>
            <a:endParaRPr lang="en-US" altLang="ja-JP" dirty="0"/>
          </a:p>
          <a:p>
            <a:pPr marL="0" indent="0">
              <a:buNone/>
            </a:pPr>
            <a:r>
              <a:rPr kumimoji="1" lang="ja-JP" altLang="en-US" dirty="0" smtClean="0"/>
              <a:t>・タイトルはいらない</a:t>
            </a:r>
            <a:endParaRPr kumimoji="1" lang="en-US" altLang="ja-JP" dirty="0" smtClean="0"/>
          </a:p>
          <a:p>
            <a:pPr marL="0" indent="0">
              <a:buNone/>
            </a:pPr>
            <a:r>
              <a:rPr lang="ja-JP" altLang="en-US" dirty="0" smtClean="0"/>
              <a:t>・ゲームシーンからスタート</a:t>
            </a:r>
            <a:endParaRPr lang="en-US" altLang="ja-JP" dirty="0" smtClean="0"/>
          </a:p>
          <a:p>
            <a:pPr marL="0" indent="0">
              <a:buNone/>
            </a:pPr>
            <a:r>
              <a:rPr kumimoji="1" lang="ja-JP" altLang="en-US" dirty="0" smtClean="0"/>
              <a:t>・ゲームシーンにタイトルと操作説明を表示</a:t>
            </a:r>
            <a:endParaRPr kumimoji="1" lang="en-US" altLang="ja-JP" dirty="0" smtClean="0"/>
          </a:p>
          <a:p>
            <a:pPr marL="0" indent="0">
              <a:buNone/>
            </a:pPr>
            <a:r>
              <a:rPr lang="ja-JP" altLang="en-US" dirty="0" smtClean="0"/>
              <a:t>・スタートしたら↑は消える</a:t>
            </a:r>
            <a:endParaRPr lang="en-US" altLang="ja-JP" dirty="0" smtClean="0"/>
          </a:p>
          <a:p>
            <a:pPr marL="0" indent="0">
              <a:buNone/>
            </a:pPr>
            <a:r>
              <a:rPr lang="ja-JP" altLang="en-US" dirty="0" smtClean="0"/>
              <a:t>・時間が０になるか塔が倒れるとゲーム終了</a:t>
            </a:r>
            <a:endParaRPr lang="en-US" altLang="ja-JP" dirty="0" smtClean="0"/>
          </a:p>
          <a:p>
            <a:pPr marL="0" indent="0">
              <a:buNone/>
            </a:pPr>
            <a:r>
              <a:rPr lang="ja-JP" altLang="en-US" dirty="0" smtClean="0"/>
              <a:t>・勝敗を決める</a:t>
            </a:r>
            <a:endParaRPr lang="en-US" altLang="ja-JP" dirty="0" smtClean="0"/>
          </a:p>
          <a:p>
            <a:pPr marL="0" indent="0">
              <a:buNone/>
            </a:pPr>
            <a:r>
              <a:rPr lang="ja-JP" altLang="en-US" dirty="0" smtClean="0"/>
              <a:t>・ループする</a:t>
            </a:r>
            <a:endParaRPr lang="en-US" altLang="ja-JP" dirty="0" smtClean="0"/>
          </a:p>
          <a:p>
            <a:pPr marL="0" indent="0">
              <a:buNone/>
            </a:pPr>
            <a:endParaRPr lang="en-US" altLang="ja-JP" dirty="0" smtClean="0"/>
          </a:p>
          <a:p>
            <a:pPr marL="0" indent="0">
              <a:buNone/>
            </a:pPr>
            <a:r>
              <a:rPr kumimoji="1" lang="ja-JP" altLang="en-US" dirty="0" smtClean="0"/>
              <a:t>・時間</a:t>
            </a:r>
            <a:r>
              <a:rPr kumimoji="1" lang="ja-JP" altLang="en-US" dirty="0" smtClean="0"/>
              <a:t>制限</a:t>
            </a:r>
            <a:r>
              <a:rPr kumimoji="1" lang="en-US" altLang="ja-JP" dirty="0" smtClean="0"/>
              <a:t>					// </a:t>
            </a:r>
            <a:r>
              <a:rPr kumimoji="1" lang="ja-JP" altLang="en-US" dirty="0" smtClean="0"/>
              <a:t>完了</a:t>
            </a:r>
            <a:endParaRPr kumimoji="1" lang="en-US" altLang="ja-JP" dirty="0" smtClean="0"/>
          </a:p>
          <a:p>
            <a:pPr marL="0" indent="0">
              <a:buNone/>
            </a:pPr>
            <a:r>
              <a:rPr lang="ja-JP" altLang="en-US" dirty="0" smtClean="0"/>
              <a:t>・プレイヤーと塔は</a:t>
            </a:r>
            <a:r>
              <a:rPr lang="ja-JP" altLang="en-US" dirty="0" smtClean="0"/>
              <a:t>揺らす</a:t>
            </a:r>
            <a:r>
              <a:rPr lang="en-US" altLang="ja-JP" dirty="0" smtClean="0"/>
              <a:t>				// </a:t>
            </a:r>
            <a:r>
              <a:rPr lang="ja-JP" altLang="en-US" dirty="0" smtClean="0"/>
              <a:t>クラス完了</a:t>
            </a:r>
            <a:endParaRPr kumimoji="1" lang="en-US" altLang="ja-JP" dirty="0" smtClean="0"/>
          </a:p>
          <a:p>
            <a:pPr marL="0" indent="0">
              <a:buNone/>
            </a:pPr>
            <a:r>
              <a:rPr lang="ja-JP" altLang="en-US" dirty="0" smtClean="0"/>
              <a:t>・１Ｐ・２Ｐの</a:t>
            </a:r>
            <a:r>
              <a:rPr lang="en-US" altLang="ja-JP" dirty="0" smtClean="0"/>
              <a:t>UI					// </a:t>
            </a:r>
            <a:r>
              <a:rPr lang="ja-JP" altLang="en-US" dirty="0" smtClean="0"/>
              <a:t>完了</a:t>
            </a:r>
            <a:endParaRPr lang="en-US" altLang="ja-JP" dirty="0" smtClean="0"/>
          </a:p>
          <a:p>
            <a:pPr marL="0" indent="0">
              <a:buNone/>
            </a:pPr>
            <a:r>
              <a:rPr lang="ja-JP" altLang="en-US" dirty="0" smtClean="0"/>
              <a:t>・ボタン</a:t>
            </a:r>
            <a:r>
              <a:rPr lang="en-US" altLang="ja-JP" dirty="0" smtClean="0"/>
              <a:t>(</a:t>
            </a:r>
            <a:r>
              <a:rPr lang="ja-JP" altLang="en-US" dirty="0" smtClean="0"/>
              <a:t>キー</a:t>
            </a:r>
            <a:r>
              <a:rPr lang="en-US" altLang="ja-JP" dirty="0" smtClean="0"/>
              <a:t>)</a:t>
            </a:r>
            <a:r>
              <a:rPr lang="ja-JP" altLang="en-US" dirty="0" smtClean="0"/>
              <a:t>の表示</a:t>
            </a:r>
            <a:r>
              <a:rPr lang="en-US" altLang="ja-JP" dirty="0" smtClean="0"/>
              <a:t>(</a:t>
            </a:r>
            <a:r>
              <a:rPr lang="ja-JP" altLang="en-US" dirty="0" smtClean="0"/>
              <a:t>それぞれのプレイヤーの上に出す</a:t>
            </a:r>
            <a:r>
              <a:rPr lang="en-US" altLang="ja-JP" dirty="0" smtClean="0"/>
              <a:t>)	// </a:t>
            </a:r>
            <a:r>
              <a:rPr lang="ja-JP" altLang="en-US" dirty="0"/>
              <a:t>完了</a:t>
            </a:r>
            <a:endParaRPr lang="en-US" altLang="ja-JP" dirty="0" smtClean="0"/>
          </a:p>
          <a:p>
            <a:pPr marL="0" indent="0">
              <a:buNone/>
            </a:pPr>
            <a:r>
              <a:rPr lang="ja-JP" altLang="en-US" dirty="0" smtClean="0"/>
              <a:t>・塔の</a:t>
            </a:r>
            <a:r>
              <a:rPr lang="ja-JP" altLang="en-US" dirty="0" smtClean="0"/>
              <a:t>テクスチャ</a:t>
            </a:r>
            <a:r>
              <a:rPr lang="en-US" altLang="ja-JP" dirty="0" smtClean="0"/>
              <a:t>					// </a:t>
            </a:r>
            <a:r>
              <a:rPr lang="ja-JP" altLang="en-US" dirty="0" smtClean="0"/>
              <a:t>完了</a:t>
            </a:r>
            <a:endParaRPr lang="en-US" altLang="ja-JP" dirty="0" smtClean="0"/>
          </a:p>
          <a:p>
            <a:pPr marL="0" indent="0">
              <a:buNone/>
            </a:pPr>
            <a:r>
              <a:rPr lang="ja-JP" altLang="en-US" dirty="0" smtClean="0"/>
              <a:t>・プレイヤーの</a:t>
            </a:r>
            <a:r>
              <a:rPr lang="ja-JP" altLang="en-US" dirty="0" smtClean="0"/>
              <a:t>テクスチャ</a:t>
            </a:r>
            <a:r>
              <a:rPr lang="en-US" altLang="ja-JP" dirty="0" smtClean="0"/>
              <a:t>				// </a:t>
            </a:r>
            <a:r>
              <a:rPr lang="ja-JP" altLang="en-US" dirty="0" smtClean="0"/>
              <a:t>完了</a:t>
            </a:r>
            <a:endParaRPr lang="en-US" altLang="ja-JP" dirty="0" smtClean="0"/>
          </a:p>
          <a:p>
            <a:pPr marL="0" indent="0">
              <a:buNone/>
            </a:pPr>
            <a:r>
              <a:rPr lang="ja-JP" altLang="en-US" dirty="0" smtClean="0"/>
              <a:t>・操作説明の</a:t>
            </a:r>
            <a:r>
              <a:rPr lang="ja-JP" altLang="en-US" dirty="0" smtClean="0"/>
              <a:t>画像</a:t>
            </a:r>
            <a:r>
              <a:rPr lang="en-US" altLang="ja-JP" dirty="0" smtClean="0"/>
              <a:t>					// </a:t>
            </a:r>
            <a:r>
              <a:rPr lang="ja-JP" altLang="en-US"/>
              <a:t>完了</a:t>
            </a:r>
            <a:endParaRPr lang="en-US" altLang="ja-JP" dirty="0"/>
          </a:p>
          <a:p>
            <a:pPr marL="0" indent="0">
              <a:buNone/>
            </a:pPr>
            <a:r>
              <a:rPr lang="ja-JP" altLang="en-US" dirty="0" smtClean="0"/>
              <a:t>・</a:t>
            </a:r>
            <a:r>
              <a:rPr lang="ja-JP" altLang="en-US" dirty="0" smtClean="0"/>
              <a:t>タイトルロゴ</a:t>
            </a:r>
            <a:r>
              <a:rPr lang="en-US" altLang="ja-JP" dirty="0" smtClean="0"/>
              <a:t>					// </a:t>
            </a:r>
            <a:r>
              <a:rPr lang="ja-JP" altLang="en-US" dirty="0" smtClean="0"/>
              <a:t>完了</a:t>
            </a:r>
            <a:endParaRPr lang="en-US" altLang="ja-JP" dirty="0" smtClean="0"/>
          </a:p>
          <a:p>
            <a:pPr marL="0" indent="0">
              <a:buNone/>
            </a:pPr>
            <a:r>
              <a:rPr lang="ja-JP" altLang="en-US" dirty="0" smtClean="0"/>
              <a:t>・危険信号の</a:t>
            </a:r>
            <a:r>
              <a:rPr lang="en-US" altLang="ja-JP" dirty="0" smtClean="0"/>
              <a:t>UI(</a:t>
            </a:r>
            <a:r>
              <a:rPr lang="ja-JP" altLang="en-US" dirty="0" smtClean="0"/>
              <a:t>自分側に大きく傾いているときに出るやつ</a:t>
            </a:r>
            <a:r>
              <a:rPr lang="en-US" altLang="ja-JP" dirty="0" smtClean="0"/>
              <a:t>)	// </a:t>
            </a:r>
            <a:r>
              <a:rPr lang="ja-JP" altLang="en-US" dirty="0" smtClean="0"/>
              <a:t>完了</a:t>
            </a:r>
            <a:endParaRPr lang="en-US" altLang="ja-JP" dirty="0" smtClean="0"/>
          </a:p>
          <a:p>
            <a:pPr marL="0" indent="0">
              <a:buNone/>
            </a:pPr>
            <a:r>
              <a:rPr lang="ja-JP" altLang="en-US" dirty="0" smtClean="0"/>
              <a:t>・勝敗の</a:t>
            </a:r>
            <a:r>
              <a:rPr lang="en-US" altLang="ja-JP" dirty="0" smtClean="0"/>
              <a:t>UI					// </a:t>
            </a:r>
            <a:r>
              <a:rPr lang="ja-JP" altLang="en-US" dirty="0" smtClean="0"/>
              <a:t>完了</a:t>
            </a:r>
            <a:endParaRPr lang="en-US" altLang="ja-JP" dirty="0" smtClean="0"/>
          </a:p>
          <a:p>
            <a:pPr marL="0" indent="0">
              <a:buNone/>
            </a:pPr>
            <a:r>
              <a:rPr lang="ja-JP" altLang="en-US" dirty="0" smtClean="0"/>
              <a:t>・背景</a:t>
            </a:r>
            <a:r>
              <a:rPr lang="en-US" altLang="ja-JP" dirty="0" smtClean="0"/>
              <a:t>UI						// </a:t>
            </a:r>
            <a:r>
              <a:rPr lang="ja-JP" altLang="en-US" dirty="0" smtClean="0"/>
              <a:t>多分いらない</a:t>
            </a:r>
            <a:endParaRPr lang="en-US" altLang="ja-JP" dirty="0" smtClean="0"/>
          </a:p>
          <a:p>
            <a:pPr marL="0" indent="0">
              <a:buNone/>
            </a:pPr>
            <a:r>
              <a:rPr lang="ja-JP" altLang="en-US" dirty="0"/>
              <a:t>・塔の傾きのアニメーション</a:t>
            </a:r>
            <a:r>
              <a:rPr lang="en-US" altLang="ja-JP" dirty="0"/>
              <a:t>(</a:t>
            </a:r>
            <a:r>
              <a:rPr lang="ja-JP" altLang="en-US" dirty="0"/>
              <a:t>未確定</a:t>
            </a:r>
            <a:r>
              <a:rPr lang="en-US" altLang="ja-JP" dirty="0" smtClean="0"/>
              <a:t>)			// </a:t>
            </a:r>
            <a:r>
              <a:rPr lang="ja-JP" altLang="en-US" dirty="0" smtClean="0"/>
              <a:t>多分いらない</a:t>
            </a:r>
            <a:endParaRPr lang="en-US" altLang="ja-JP" dirty="0" smtClean="0"/>
          </a:p>
        </p:txBody>
      </p:sp>
    </p:spTree>
    <p:extLst>
      <p:ext uri="{BB962C8B-B14F-4D97-AF65-F5344CB8AC3E}">
        <p14:creationId xmlns:p14="http://schemas.microsoft.com/office/powerpoint/2010/main" val="421645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12192000" cy="6858000"/>
          </a:xfrm>
        </p:spPr>
        <p:txBody>
          <a:bodyPr/>
          <a:lstStyle/>
          <a:p>
            <a:r>
              <a:rPr kumimoji="1" lang="ja-JP" altLang="en-US" dirty="0" smtClean="0"/>
              <a:t>音声素材</a:t>
            </a:r>
            <a:endParaRPr kumimoji="1" lang="en-US" altLang="ja-JP" dirty="0" smtClean="0"/>
          </a:p>
          <a:p>
            <a:endParaRPr lang="en-US" altLang="ja-JP" dirty="0"/>
          </a:p>
          <a:p>
            <a:pPr marL="0" indent="0">
              <a:buNone/>
            </a:pPr>
            <a:r>
              <a:rPr kumimoji="1" lang="ja-JP" altLang="en-US" dirty="0" smtClean="0"/>
              <a:t>・ゲーム</a:t>
            </a:r>
            <a:r>
              <a:rPr kumimoji="1" lang="en-US" altLang="ja-JP" dirty="0" smtClean="0"/>
              <a:t>BGM</a:t>
            </a:r>
          </a:p>
          <a:p>
            <a:pPr marL="0" indent="0">
              <a:buNone/>
            </a:pPr>
            <a:r>
              <a:rPr lang="ja-JP" altLang="en-US" dirty="0" smtClean="0"/>
              <a:t>・ボタン音</a:t>
            </a:r>
            <a:endParaRPr lang="en-US" altLang="ja-JP" dirty="0" smtClean="0"/>
          </a:p>
          <a:p>
            <a:pPr marL="0" indent="0">
              <a:buNone/>
            </a:pPr>
            <a:r>
              <a:rPr kumimoji="1" lang="ja-JP" altLang="en-US" dirty="0" smtClean="0"/>
              <a:t>・スタート音</a:t>
            </a:r>
            <a:endParaRPr kumimoji="1" lang="en-US" altLang="ja-JP" dirty="0" smtClean="0"/>
          </a:p>
          <a:p>
            <a:pPr marL="0" indent="0">
              <a:buNone/>
            </a:pPr>
            <a:r>
              <a:rPr lang="ja-JP" altLang="en-US" dirty="0" smtClean="0"/>
              <a:t>・終了音</a:t>
            </a:r>
            <a:endParaRPr lang="en-US" altLang="ja-JP" dirty="0" smtClean="0"/>
          </a:p>
          <a:p>
            <a:pPr marL="0" indent="0">
              <a:buNone/>
            </a:pPr>
            <a:r>
              <a:rPr kumimoji="1" lang="ja-JP" altLang="en-US" dirty="0" smtClean="0"/>
              <a:t>・勝利音</a:t>
            </a:r>
            <a:endParaRPr kumimoji="1" lang="en-US" altLang="ja-JP" dirty="0" smtClean="0"/>
          </a:p>
          <a:p>
            <a:pPr marL="0" indent="0">
              <a:buNone/>
            </a:pPr>
            <a:r>
              <a:rPr lang="ja-JP" altLang="en-US" dirty="0"/>
              <a:t>・</a:t>
            </a:r>
            <a:endParaRPr kumimoji="1" lang="ja-JP" altLang="en-US" dirty="0"/>
          </a:p>
        </p:txBody>
      </p:sp>
    </p:spTree>
    <p:extLst>
      <p:ext uri="{BB962C8B-B14F-4D97-AF65-F5344CB8AC3E}">
        <p14:creationId xmlns:p14="http://schemas.microsoft.com/office/powerpoint/2010/main" val="7925518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380</Words>
  <Application>Microsoft Office PowerPoint</Application>
  <PresentationFormat>ワイド画面</PresentationFormat>
  <Paragraphs>54</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07やさしさアンチック</vt:lpstr>
      <vt:lpstr>07ラノベPOP</vt:lpstr>
      <vt:lpstr>游ゴシック</vt:lpstr>
      <vt:lpstr>游ゴシック Light</vt:lpstr>
      <vt:lpstr>Arial</vt:lpstr>
      <vt:lpstr>Office テーマ</vt:lpstr>
      <vt:lpstr>テーマ：倒れる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テーマ：倒れる</dc:title>
  <dc:creator>OC</dc:creator>
  <cp:lastModifiedBy>OC</cp:lastModifiedBy>
  <cp:revision>24</cp:revision>
  <dcterms:created xsi:type="dcterms:W3CDTF">2022-12-26T00:16:27Z</dcterms:created>
  <dcterms:modified xsi:type="dcterms:W3CDTF">2022-12-26T07:15:50Z</dcterms:modified>
</cp:coreProperties>
</file>