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0" hangingPunct="1">
      <a:defRPr kumimoji="1"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61" y="25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6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9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3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5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72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60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5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3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9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7502-D1C1-4392-9266-17C23C0DCE3C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018C-DCAC-42E6-AA25-02F95728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165086" y="7237085"/>
            <a:ext cx="4552484" cy="1091089"/>
          </a:xfrm>
          <a:prstGeom prst="roundRect">
            <a:avLst>
              <a:gd name="adj" fmla="val 32024"/>
            </a:avLst>
          </a:prstGeom>
          <a:noFill/>
          <a:ln w="762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endParaRPr lang="en-US" altLang="ja-JP" sz="2800" dirty="0" smtClean="0"/>
          </a:p>
          <a:p>
            <a:pPr algn="ctr"/>
            <a:r>
              <a:rPr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クリア率</a:t>
            </a:r>
            <a:r>
              <a:rPr lang="en-US" altLang="ja-JP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100%</a:t>
            </a:r>
            <a:r>
              <a:rPr lang="ja-JP" altLang="en-US" sz="24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を達成しよう！</a:t>
            </a:r>
            <a:endParaRPr kumimoji="1" lang="en-US" altLang="ja-JP" sz="24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pic>
        <p:nvPicPr>
          <p:cNvPr id="1028" name="Picture 4" descr="草の背景 草 バックグラウンド - Pixabayの無料写真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5" y="4335778"/>
            <a:ext cx="5045606" cy="3363738"/>
          </a:xfrm>
          <a:prstGeom prst="rect">
            <a:avLst/>
          </a:prstGeom>
          <a:noFill/>
          <a:ln w="762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-128545" y="-398807"/>
            <a:ext cx="7115089" cy="1426464"/>
          </a:xfrm>
          <a:prstGeom prst="roundRect">
            <a:avLst>
              <a:gd name="adj" fmla="val 0"/>
            </a:avLst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22352" y="2266565"/>
            <a:ext cx="5413296" cy="1145024"/>
          </a:xfrm>
          <a:prstGeom prst="roundRect">
            <a:avLst>
              <a:gd name="adj" fmla="val 35622"/>
            </a:avLst>
          </a:prstGeom>
          <a:solidFill>
            <a:schemeClr val="bg1"/>
          </a:solidFill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0" rtlCol="0">
            <a:spAutoFit/>
          </a:bodyPr>
          <a:lstStyle/>
          <a:p>
            <a:pPr algn="ctr"/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数々の</a:t>
            </a:r>
            <a:r>
              <a:rPr lang="ja-JP" altLang="en-US" sz="2800" dirty="0" smtClean="0">
                <a:solidFill>
                  <a:srgbClr val="FF0000"/>
                </a:solidFill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スキル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を駆使して・・・</a:t>
            </a:r>
            <a:endParaRPr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  <a:p>
            <a:pPr algn="ctr"/>
            <a:endParaRPr lang="en-US" altLang="ja-JP" sz="2800" dirty="0" smtClean="0"/>
          </a:p>
        </p:txBody>
      </p:sp>
      <p:sp>
        <p:nvSpPr>
          <p:cNvPr id="3" name="角丸四角形 2"/>
          <p:cNvSpPr/>
          <p:nvPr/>
        </p:nvSpPr>
        <p:spPr>
          <a:xfrm>
            <a:off x="252984" y="2893983"/>
            <a:ext cx="6352032" cy="1426464"/>
          </a:xfrm>
          <a:prstGeom prst="roundRect">
            <a:avLst>
              <a:gd name="adj" fmla="val 30342"/>
            </a:avLst>
          </a:prstGeom>
          <a:ln w="762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15" y="2965798"/>
            <a:ext cx="856623" cy="85662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81" y="3448830"/>
            <a:ext cx="806829" cy="80682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-83341" y="-52952"/>
            <a:ext cx="7024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0" dirty="0" smtClean="0">
                <a:latin typeface="Ink Free" panose="03080402000500000000" pitchFamily="66" charset="0"/>
                <a:cs typeface="Adobe Devanagari" panose="02040503050201020203" pitchFamily="18" charset="0"/>
              </a:rPr>
              <a:t>Cluster’s Slayer</a:t>
            </a:r>
            <a:r>
              <a:rPr kumimoji="1" lang="en-US" altLang="ja-JP" sz="6000" dirty="0" smtClean="0">
                <a:latin typeface="Ink Free" panose="03080402000500000000" pitchFamily="66" charset="0"/>
              </a:rPr>
              <a:t>(</a:t>
            </a:r>
            <a:r>
              <a:rPr kumimoji="1" lang="ja-JP" altLang="en-US" sz="4400" b="1" dirty="0" smtClean="0">
                <a:latin typeface="+mj-ea"/>
                <a:ea typeface="+mj-ea"/>
              </a:rPr>
              <a:t>仮称</a:t>
            </a:r>
            <a:r>
              <a:rPr kumimoji="1" lang="en-US" altLang="ja-JP" sz="6000" dirty="0" smtClean="0">
                <a:latin typeface="Ink Free" panose="03080402000500000000" pitchFamily="66" charset="0"/>
              </a:rPr>
              <a:t>)</a:t>
            </a:r>
            <a:endParaRPr kumimoji="1" lang="ja-JP" altLang="en-US" sz="6000" dirty="0">
              <a:latin typeface="Ink Free" panose="03080402000500000000" pitchFamily="66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643" y="1283271"/>
            <a:ext cx="63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毎回</a:t>
            </a:r>
            <a:r>
              <a:rPr kumimoji="1" lang="ja-JP" altLang="en-US" sz="28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ランダム</a:t>
            </a:r>
            <a:r>
              <a:rPr kumimoji="1"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に生成される</a:t>
            </a:r>
            <a:r>
              <a:rPr lang="ja-JP" altLang="en-US" sz="2800" dirty="0" smtClean="0">
                <a:latin typeface="05棘ゴシックやや太" panose="02000600000000000000" pitchFamily="50" charset="-128"/>
                <a:ea typeface="05棘ゴシックやや太" panose="02000600000000000000" pitchFamily="50" charset="-128"/>
              </a:rPr>
              <a:t>ステージ！</a:t>
            </a:r>
            <a:endParaRPr kumimoji="1" lang="en-US" altLang="ja-JP" sz="2800" dirty="0" smtClean="0">
              <a:latin typeface="05棘ゴシックやや太" panose="02000600000000000000" pitchFamily="50" charset="-128"/>
              <a:ea typeface="05棘ゴシックやや太" panose="020006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88781" y="8705671"/>
            <a:ext cx="3469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1800" dirty="0" smtClean="0"/>
              <a:t>ゲームスペシャリスト学科３年</a:t>
            </a:r>
            <a:endParaRPr lang="en-US" altLang="ja-JP" sz="1800" dirty="0" smtClean="0"/>
          </a:p>
          <a:p>
            <a:pPr algn="r"/>
            <a:r>
              <a:rPr kumimoji="1" lang="ja-JP" altLang="en-US" sz="1800" dirty="0" smtClean="0"/>
              <a:t>佐藤　秀亮</a:t>
            </a:r>
            <a:endParaRPr kumimoji="1" lang="en-US" altLang="ja-JP" sz="1800" dirty="0" smtClean="0"/>
          </a:p>
          <a:p>
            <a:pPr algn="r"/>
            <a:r>
              <a:rPr kumimoji="1" lang="ja-JP" altLang="en-US" sz="1800" dirty="0" smtClean="0"/>
              <a:t>林　海斗</a:t>
            </a:r>
            <a:endParaRPr kumimoji="1" lang="en-US" altLang="ja-JP" sz="1800" dirty="0" smtClean="0"/>
          </a:p>
          <a:p>
            <a:pPr algn="r"/>
            <a:r>
              <a:rPr kumimoji="1" lang="ja-JP" altLang="en-US" sz="1800" dirty="0" smtClean="0"/>
              <a:t>三橋　錬</a:t>
            </a:r>
            <a:endParaRPr kumimoji="1" lang="en-US" altLang="ja-JP" sz="1800" dirty="0" smtClean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55" y="3010813"/>
            <a:ext cx="1065907" cy="106590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42" y="3340656"/>
            <a:ext cx="868680" cy="86868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5" y="3024618"/>
            <a:ext cx="915806" cy="91580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6" y="3351886"/>
            <a:ext cx="868680" cy="86868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77" y="2892840"/>
            <a:ext cx="955302" cy="95530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43" y="3427024"/>
            <a:ext cx="850440" cy="85044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63" y="3432663"/>
            <a:ext cx="830957" cy="830957"/>
          </a:xfrm>
          <a:prstGeom prst="rect">
            <a:avLst/>
          </a:prstGeom>
        </p:spPr>
      </p:pic>
      <p:pic>
        <p:nvPicPr>
          <p:cNvPr id="34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756" y="5757080"/>
            <a:ext cx="604248" cy="60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5899490"/>
            <a:ext cx="560204" cy="5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ニセハナマオウカマキリのイラスト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76602" y="5115961"/>
            <a:ext cx="886612" cy="9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グループ化 28"/>
          <p:cNvGrpSpPr/>
          <p:nvPr/>
        </p:nvGrpSpPr>
        <p:grpSpPr>
          <a:xfrm>
            <a:off x="959412" y="4751512"/>
            <a:ext cx="979708" cy="293940"/>
            <a:chOff x="959412" y="4812434"/>
            <a:chExt cx="979708" cy="29394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12" y="4812434"/>
              <a:ext cx="293940" cy="29394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616" y="4814862"/>
              <a:ext cx="291512" cy="291512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5180" y="4812434"/>
              <a:ext cx="293940" cy="293940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907467" y="5259321"/>
            <a:ext cx="1007760" cy="1096238"/>
            <a:chOff x="2746316" y="5460739"/>
            <a:chExt cx="1007760" cy="1096238"/>
          </a:xfrm>
        </p:grpSpPr>
        <p:pic>
          <p:nvPicPr>
            <p:cNvPr id="1048" name="Picture 24" descr="ニセハナマオウカマキリのイラスト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6316" y="5460739"/>
              <a:ext cx="997576" cy="1096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ロックオン】の画像素材 | 写真素材ならイメージナビ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809" y="5486080"/>
              <a:ext cx="868267" cy="868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テキスト ボックス 8"/>
          <p:cNvSpPr txBox="1"/>
          <p:nvPr/>
        </p:nvSpPr>
        <p:spPr>
          <a:xfrm rot="20913108">
            <a:off x="209063" y="4672338"/>
            <a:ext cx="6359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b="1" i="1" dirty="0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スタイリッシュにキメ</a:t>
            </a:r>
            <a:r>
              <a:rPr lang="ja-JP" altLang="en-US" sz="4000" b="1" i="1" dirty="0" err="1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ろ</a:t>
            </a:r>
            <a:r>
              <a:rPr lang="ja-JP" altLang="en-US" sz="4000" b="1" i="1" dirty="0" smtClean="0">
                <a:ln w="12700">
                  <a:solidFill>
                    <a:schemeClr val="accent2"/>
                  </a:solidFill>
                  <a:prstDash val="solid"/>
                </a:ln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HGS行書体" panose="03000600000000000000" pitchFamily="66" charset="-128"/>
                <a:ea typeface="HGS行書体" panose="03000600000000000000" pitchFamily="66" charset="-128"/>
              </a:rPr>
              <a:t>！</a:t>
            </a:r>
            <a:endParaRPr lang="en-US" altLang="ja-JP" sz="4000" b="1" i="1" dirty="0" smtClean="0">
              <a:ln w="12700">
                <a:solidFill>
                  <a:schemeClr val="accent2"/>
                </a:solidFill>
                <a:prstDash val="solid"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pic>
        <p:nvPicPr>
          <p:cNvPr id="1034" name="Picture 10" descr="戦士"/>
          <p:cNvPicPr>
            <a:picLocks noChangeAspect="1" noChangeArrowheads="1"/>
          </p:cNvPicPr>
          <p:nvPr/>
        </p:nvPicPr>
        <p:blipFill>
          <a:blip r:embed="rId1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6" y="6074747"/>
            <a:ext cx="1712033" cy="171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スライムのイラスト（キャラクター）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47" y="5950138"/>
            <a:ext cx="745273" cy="74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コネクタ 30"/>
          <p:cNvCxnSpPr/>
          <p:nvPr/>
        </p:nvCxnSpPr>
        <p:spPr>
          <a:xfrm flipV="1">
            <a:off x="920674" y="4539857"/>
            <a:ext cx="1556913" cy="20507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918525" y="4546085"/>
            <a:ext cx="1247406" cy="16433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46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05棘ゴシックやや太</vt:lpstr>
      <vt:lpstr>HGS行書体</vt:lpstr>
      <vt:lpstr>游ゴシック</vt:lpstr>
      <vt:lpstr>游ゴシック Light</vt:lpstr>
      <vt:lpstr>Adobe Devanagari</vt:lpstr>
      <vt:lpstr>Arial</vt:lpstr>
      <vt:lpstr>Calibri</vt:lpstr>
      <vt:lpstr>Calibri Light</vt:lpstr>
      <vt:lpstr>Ink Free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34</cp:revision>
  <dcterms:created xsi:type="dcterms:W3CDTF">2022-04-11T00:31:38Z</dcterms:created>
  <dcterms:modified xsi:type="dcterms:W3CDTF">2022-04-15T05:59:44Z</dcterms:modified>
</cp:coreProperties>
</file>