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CD6659F-552A-4253-8A95-8D195FADC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Emergency Department Patient 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6B2ECEC-8405-4886-AD04-9306CFA54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2023-11-14 10:49:38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UHN dashboard">
            <a:extLst>
              <a:ext uri="{FF2B5EF4-FFF2-40B4-BE49-F238E27FC236}">
                <a16:creationId xmlns:a16="http://schemas.microsoft.com/office/drawing/2014/main" id="{AF43744A-01AF-4C82-819C-3078C22BD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Emergency Department Patient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Department Patient Analysis</dc:title>
  <dc:creator/>
  <cp:lastModifiedBy>dfnte</cp:lastModifiedBy>
  <cp:revision>1</cp:revision>
  <dcterms:created xsi:type="dcterms:W3CDTF">2023-11-14T15:49:38Z</dcterms:created>
  <dcterms:modified xsi:type="dcterms:W3CDTF">2023-11-14T15:57:06Z</dcterms:modified>
</cp:coreProperties>
</file>