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bility Project Dashboard(main page)">
            <a:extLst>
              <a:ext uri="{FF2B5EF4-FFF2-40B4-BE49-F238E27FC236}">
                <a16:creationId xmlns:a16="http://schemas.microsoft.com/office/drawing/2014/main" id="{5A014509-DF20-45ED-ACBF-D133F834C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bility Project Dashboard(assignees)">
            <a:extLst>
              <a:ext uri="{FF2B5EF4-FFF2-40B4-BE49-F238E27FC236}">
                <a16:creationId xmlns:a16="http://schemas.microsoft.com/office/drawing/2014/main" id="{AA8A0A7E-6719-4CF9-9B1C-9A830020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bility Project Dashboard(location)">
            <a:extLst>
              <a:ext uri="{FF2B5EF4-FFF2-40B4-BE49-F238E27FC236}">
                <a16:creationId xmlns:a16="http://schemas.microsoft.com/office/drawing/2014/main" id="{AD066CD4-C23C-4FC8-BD59-C0BB0DE08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bility Project Dashboard(info)">
            <a:extLst>
              <a:ext uri="{FF2B5EF4-FFF2-40B4-BE49-F238E27FC236}">
                <a16:creationId xmlns:a16="http://schemas.microsoft.com/office/drawing/2014/main" id="{83893E48-FB2C-4B6B-81E7-216BF578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dfnte</cp:lastModifiedBy>
  <cp:revision>1</cp:revision>
  <dcterms:created xsi:type="dcterms:W3CDTF">2023-09-23T19:44:35Z</dcterms:created>
  <dcterms:modified xsi:type="dcterms:W3CDTF">2023-09-23T19:45:39Z</dcterms:modified>
</cp:coreProperties>
</file>