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2" r:id="rId7"/>
    <p:sldId id="303" r:id="rId8"/>
    <p:sldId id="304" r:id="rId9"/>
    <p:sldId id="305" r:id="rId10"/>
    <p:sldId id="306" r:id="rId11"/>
    <p:sldId id="307" r:id="rId12"/>
    <p:sldId id="30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C3432E-AB0F-4AD0-916D-A43822B587E3}" v="265" dt="2021-09-29T19:13:27.6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>
        <p:scale>
          <a:sx n="75" d="100"/>
          <a:sy n="75" d="100"/>
        </p:scale>
        <p:origin x="189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yat Aldhahri" userId="a3c633731a61623e" providerId="LiveId" clId="{49C3432E-AB0F-4AD0-916D-A43822B587E3}"/>
    <pc:docChg chg="undo redo custSel addSld delSld modSld">
      <pc:chgData name="Hayat Aldhahri" userId="a3c633731a61623e" providerId="LiveId" clId="{49C3432E-AB0F-4AD0-916D-A43822B587E3}" dt="2021-09-29T19:13:53.744" v="942" actId="20577"/>
      <pc:docMkLst>
        <pc:docMk/>
      </pc:docMkLst>
      <pc:sldChg chg="modSp mod">
        <pc:chgData name="Hayat Aldhahri" userId="a3c633731a61623e" providerId="LiveId" clId="{49C3432E-AB0F-4AD0-916D-A43822B587E3}" dt="2021-09-29T19:13:53.744" v="942" actId="20577"/>
        <pc:sldMkLst>
          <pc:docMk/>
          <pc:sldMk cId="2933514334" sldId="300"/>
        </pc:sldMkLst>
        <pc:spChg chg="mod">
          <ac:chgData name="Hayat Aldhahri" userId="a3c633731a61623e" providerId="LiveId" clId="{49C3432E-AB0F-4AD0-916D-A43822B587E3}" dt="2021-09-29T19:09:02.294" v="724" actId="1076"/>
          <ac:spMkLst>
            <pc:docMk/>
            <pc:sldMk cId="2933514334" sldId="300"/>
            <ac:spMk id="2" creationId="{75AC86D3-8FD1-4F47-A319-7D0542E48B2F}"/>
          </ac:spMkLst>
        </pc:spChg>
        <pc:spChg chg="mod">
          <ac:chgData name="Hayat Aldhahri" userId="a3c633731a61623e" providerId="LiveId" clId="{49C3432E-AB0F-4AD0-916D-A43822B587E3}" dt="2021-09-29T19:13:53.744" v="942" actId="20577"/>
          <ac:spMkLst>
            <pc:docMk/>
            <pc:sldMk cId="2933514334" sldId="300"/>
            <ac:spMk id="9" creationId="{40E47CDE-4078-466A-BFA6-9468C02A1867}"/>
          </ac:spMkLst>
        </pc:spChg>
      </pc:sldChg>
      <pc:sldChg chg="modSp del mod">
        <pc:chgData name="Hayat Aldhahri" userId="a3c633731a61623e" providerId="LiveId" clId="{49C3432E-AB0F-4AD0-916D-A43822B587E3}" dt="2021-09-29T19:13:43.341" v="921" actId="47"/>
        <pc:sldMkLst>
          <pc:docMk/>
          <pc:sldMk cId="1147429593" sldId="301"/>
        </pc:sldMkLst>
        <pc:spChg chg="mod">
          <ac:chgData name="Hayat Aldhahri" userId="a3c633731a61623e" providerId="LiveId" clId="{49C3432E-AB0F-4AD0-916D-A43822B587E3}" dt="2021-09-29T18:49:41.753" v="315" actId="2711"/>
          <ac:spMkLst>
            <pc:docMk/>
            <pc:sldMk cId="1147429593" sldId="301"/>
            <ac:spMk id="2" creationId="{F450FFEE-5375-44F4-AFA7-ABCDA60AAD10}"/>
          </ac:spMkLst>
        </pc:spChg>
        <pc:spChg chg="mod">
          <ac:chgData name="Hayat Aldhahri" userId="a3c633731a61623e" providerId="LiveId" clId="{49C3432E-AB0F-4AD0-916D-A43822B587E3}" dt="2021-09-29T19:10:38.699" v="775" actId="313"/>
          <ac:spMkLst>
            <pc:docMk/>
            <pc:sldMk cId="1147429593" sldId="301"/>
            <ac:spMk id="3" creationId="{2F86473D-68E8-41A4-B70C-CBA14409BE07}"/>
          </ac:spMkLst>
        </pc:spChg>
      </pc:sldChg>
      <pc:sldChg chg="addSp modSp mod modAnim">
        <pc:chgData name="Hayat Aldhahri" userId="a3c633731a61623e" providerId="LiveId" clId="{49C3432E-AB0F-4AD0-916D-A43822B587E3}" dt="2021-09-29T19:13:38.029" v="920" actId="207"/>
        <pc:sldMkLst>
          <pc:docMk/>
          <pc:sldMk cId="1929365454" sldId="302"/>
        </pc:sldMkLst>
        <pc:spChg chg="mod">
          <ac:chgData name="Hayat Aldhahri" userId="a3c633731a61623e" providerId="LiveId" clId="{49C3432E-AB0F-4AD0-916D-A43822B587E3}" dt="2021-09-29T19:11:53.332" v="889" actId="20577"/>
          <ac:spMkLst>
            <pc:docMk/>
            <pc:sldMk cId="1929365454" sldId="302"/>
            <ac:spMk id="2" creationId="{FC5A63AA-9BFB-46EB-8983-7284A4657831}"/>
          </ac:spMkLst>
        </pc:spChg>
        <pc:spChg chg="mod">
          <ac:chgData name="Hayat Aldhahri" userId="a3c633731a61623e" providerId="LiveId" clId="{49C3432E-AB0F-4AD0-916D-A43822B587E3}" dt="2021-09-29T19:11:03.164" v="795" actId="1036"/>
          <ac:spMkLst>
            <pc:docMk/>
            <pc:sldMk cId="1929365454" sldId="302"/>
            <ac:spMk id="3" creationId="{8745371B-2F93-4758-A006-6F90A1167100}"/>
          </ac:spMkLst>
        </pc:spChg>
        <pc:spChg chg="mod">
          <ac:chgData name="Hayat Aldhahri" userId="a3c633731a61623e" providerId="LiveId" clId="{49C3432E-AB0F-4AD0-916D-A43822B587E3}" dt="2021-09-29T19:11:03.164" v="795" actId="1036"/>
          <ac:spMkLst>
            <pc:docMk/>
            <pc:sldMk cId="1929365454" sldId="302"/>
            <ac:spMk id="4" creationId="{E8BF95B1-0DC3-4C15-91EA-1CF6C857EA99}"/>
          </ac:spMkLst>
        </pc:spChg>
        <pc:spChg chg="mod">
          <ac:chgData name="Hayat Aldhahri" userId="a3c633731a61623e" providerId="LiveId" clId="{49C3432E-AB0F-4AD0-916D-A43822B587E3}" dt="2021-09-29T19:11:03.164" v="795" actId="1036"/>
          <ac:spMkLst>
            <pc:docMk/>
            <pc:sldMk cId="1929365454" sldId="302"/>
            <ac:spMk id="5" creationId="{7C267A6B-CFF5-4D9E-95F6-5AC76738402C}"/>
          </ac:spMkLst>
        </pc:spChg>
        <pc:spChg chg="mod">
          <ac:chgData name="Hayat Aldhahri" userId="a3c633731a61623e" providerId="LiveId" clId="{49C3432E-AB0F-4AD0-916D-A43822B587E3}" dt="2021-09-29T19:11:03.164" v="795" actId="1036"/>
          <ac:spMkLst>
            <pc:docMk/>
            <pc:sldMk cId="1929365454" sldId="302"/>
            <ac:spMk id="6" creationId="{E3C630F3-5300-4523-A10A-6F862E54532F}"/>
          </ac:spMkLst>
        </pc:spChg>
        <pc:spChg chg="mod">
          <ac:chgData name="Hayat Aldhahri" userId="a3c633731a61623e" providerId="LiveId" clId="{49C3432E-AB0F-4AD0-916D-A43822B587E3}" dt="2021-09-29T19:11:03.164" v="795" actId="1036"/>
          <ac:spMkLst>
            <pc:docMk/>
            <pc:sldMk cId="1929365454" sldId="302"/>
            <ac:spMk id="7" creationId="{839841B3-652A-466B-B44C-4300D5F9F7A9}"/>
          </ac:spMkLst>
        </pc:spChg>
        <pc:spChg chg="mod">
          <ac:chgData name="Hayat Aldhahri" userId="a3c633731a61623e" providerId="LiveId" clId="{49C3432E-AB0F-4AD0-916D-A43822B587E3}" dt="2021-09-29T19:11:03.164" v="795" actId="1036"/>
          <ac:spMkLst>
            <pc:docMk/>
            <pc:sldMk cId="1929365454" sldId="302"/>
            <ac:spMk id="8" creationId="{4660E3B5-3BFA-47EA-A417-1B26A5B95B3B}"/>
          </ac:spMkLst>
        </pc:spChg>
        <pc:spChg chg="add mod">
          <ac:chgData name="Hayat Aldhahri" userId="a3c633731a61623e" providerId="LiveId" clId="{49C3432E-AB0F-4AD0-916D-A43822B587E3}" dt="2021-09-29T19:12:47.162" v="906" actId="1076"/>
          <ac:spMkLst>
            <pc:docMk/>
            <pc:sldMk cId="1929365454" sldId="302"/>
            <ac:spMk id="15" creationId="{A0E61367-1506-4B38-ACC8-EDCA709FA8F4}"/>
          </ac:spMkLst>
        </pc:spChg>
        <pc:spChg chg="add mod">
          <ac:chgData name="Hayat Aldhahri" userId="a3c633731a61623e" providerId="LiveId" clId="{49C3432E-AB0F-4AD0-916D-A43822B587E3}" dt="2021-09-29T19:11:59.177" v="898" actId="20577"/>
          <ac:spMkLst>
            <pc:docMk/>
            <pc:sldMk cId="1929365454" sldId="302"/>
            <ac:spMk id="16" creationId="{B3FEED45-B108-408A-B99D-8077AC5AD3FE}"/>
          </ac:spMkLst>
        </pc:spChg>
        <pc:picChg chg="add mod">
          <ac:chgData name="Hayat Aldhahri" userId="a3c633731a61623e" providerId="LiveId" clId="{49C3432E-AB0F-4AD0-916D-A43822B587E3}" dt="2021-09-29T19:12:51.950" v="908" actId="1076"/>
          <ac:picMkLst>
            <pc:docMk/>
            <pc:sldMk cId="1929365454" sldId="302"/>
            <ac:picMk id="10" creationId="{00469D55-8E22-4AAB-BDDF-11939918AE4B}"/>
          </ac:picMkLst>
        </pc:picChg>
        <pc:picChg chg="add mod">
          <ac:chgData name="Hayat Aldhahri" userId="a3c633731a61623e" providerId="LiveId" clId="{49C3432E-AB0F-4AD0-916D-A43822B587E3}" dt="2021-09-29T19:13:01.805" v="912" actId="1076"/>
          <ac:picMkLst>
            <pc:docMk/>
            <pc:sldMk cId="1929365454" sldId="302"/>
            <ac:picMk id="12" creationId="{63993663-AB9D-4305-A945-2860E1E5BE6A}"/>
          </ac:picMkLst>
        </pc:picChg>
        <pc:picChg chg="add mod">
          <ac:chgData name="Hayat Aldhahri" userId="a3c633731a61623e" providerId="LiveId" clId="{49C3432E-AB0F-4AD0-916D-A43822B587E3}" dt="2021-09-29T19:13:09.545" v="914" actId="1076"/>
          <ac:picMkLst>
            <pc:docMk/>
            <pc:sldMk cId="1929365454" sldId="302"/>
            <ac:picMk id="14" creationId="{8CDE2FF8-F542-4CBB-AC64-039CA3DC0F3B}"/>
          </ac:picMkLst>
        </pc:picChg>
        <pc:picChg chg="add mod">
          <ac:chgData name="Hayat Aldhahri" userId="a3c633731a61623e" providerId="LiveId" clId="{49C3432E-AB0F-4AD0-916D-A43822B587E3}" dt="2021-09-29T19:13:38.029" v="920" actId="207"/>
          <ac:picMkLst>
            <pc:docMk/>
            <pc:sldMk cId="1929365454" sldId="302"/>
            <ac:picMk id="18" creationId="{121A69B9-84D3-41B6-AAE6-D08654E6A6E6}"/>
          </ac:picMkLst>
        </pc:picChg>
      </pc:sldChg>
      <pc:sldChg chg="addSp modSp mod modAnim">
        <pc:chgData name="Hayat Aldhahri" userId="a3c633731a61623e" providerId="LiveId" clId="{49C3432E-AB0F-4AD0-916D-A43822B587E3}" dt="2021-09-29T19:01:33.257" v="601" actId="20577"/>
        <pc:sldMkLst>
          <pc:docMk/>
          <pc:sldMk cId="2330703871" sldId="303"/>
        </pc:sldMkLst>
        <pc:spChg chg="mod">
          <ac:chgData name="Hayat Aldhahri" userId="a3c633731a61623e" providerId="LiveId" clId="{49C3432E-AB0F-4AD0-916D-A43822B587E3}" dt="2021-09-29T19:01:33.257" v="601" actId="20577"/>
          <ac:spMkLst>
            <pc:docMk/>
            <pc:sldMk cId="2330703871" sldId="303"/>
            <ac:spMk id="2" creationId="{F450FFEE-5375-44F4-AFA7-ABCDA60AAD10}"/>
          </ac:spMkLst>
        </pc:spChg>
        <pc:spChg chg="mod">
          <ac:chgData name="Hayat Aldhahri" userId="a3c633731a61623e" providerId="LiveId" clId="{49C3432E-AB0F-4AD0-916D-A43822B587E3}" dt="2021-09-29T18:50:13.969" v="319" actId="2711"/>
          <ac:spMkLst>
            <pc:docMk/>
            <pc:sldMk cId="2330703871" sldId="303"/>
            <ac:spMk id="10" creationId="{484C5EF0-A7D7-4799-BB0E-12B6328E7179}"/>
          </ac:spMkLst>
        </pc:spChg>
        <pc:spChg chg="mod">
          <ac:chgData name="Hayat Aldhahri" userId="a3c633731a61623e" providerId="LiveId" clId="{49C3432E-AB0F-4AD0-916D-A43822B587E3}" dt="2021-09-29T18:50:13.969" v="319" actId="2711"/>
          <ac:spMkLst>
            <pc:docMk/>
            <pc:sldMk cId="2330703871" sldId="303"/>
            <ac:spMk id="16" creationId="{774FE804-A308-41C6-B000-65DCD6D6544C}"/>
          </ac:spMkLst>
        </pc:spChg>
        <pc:spChg chg="mod">
          <ac:chgData name="Hayat Aldhahri" userId="a3c633731a61623e" providerId="LiveId" clId="{49C3432E-AB0F-4AD0-916D-A43822B587E3}" dt="2021-09-29T18:50:13.969" v="319" actId="2711"/>
          <ac:spMkLst>
            <pc:docMk/>
            <pc:sldMk cId="2330703871" sldId="303"/>
            <ac:spMk id="23" creationId="{DF4CBB2C-8A7E-4E01-B850-66FD184398E2}"/>
          </ac:spMkLst>
        </pc:spChg>
        <pc:spChg chg="mod">
          <ac:chgData name="Hayat Aldhahri" userId="a3c633731a61623e" providerId="LiveId" clId="{49C3432E-AB0F-4AD0-916D-A43822B587E3}" dt="2021-09-29T18:50:13.969" v="319" actId="2711"/>
          <ac:spMkLst>
            <pc:docMk/>
            <pc:sldMk cId="2330703871" sldId="303"/>
            <ac:spMk id="27" creationId="{9B6BFADB-7CF6-4BA8-88C9-F9E1211C31DE}"/>
          </ac:spMkLst>
        </pc:spChg>
        <pc:spChg chg="add mod">
          <ac:chgData name="Hayat Aldhahri" userId="a3c633731a61623e" providerId="LiveId" clId="{49C3432E-AB0F-4AD0-916D-A43822B587E3}" dt="2021-09-29T18:50:13.969" v="319" actId="2711"/>
          <ac:spMkLst>
            <pc:docMk/>
            <pc:sldMk cId="2330703871" sldId="303"/>
            <ac:spMk id="28" creationId="{2048B670-324E-465D-BA9A-867E57B75C17}"/>
          </ac:spMkLst>
        </pc:spChg>
      </pc:sldChg>
      <pc:sldChg chg="addSp modSp mod">
        <pc:chgData name="Hayat Aldhahri" userId="a3c633731a61623e" providerId="LiveId" clId="{49C3432E-AB0F-4AD0-916D-A43822B587E3}" dt="2021-09-29T19:04:58.897" v="633" actId="207"/>
        <pc:sldMkLst>
          <pc:docMk/>
          <pc:sldMk cId="1380357388" sldId="304"/>
        </pc:sldMkLst>
        <pc:spChg chg="mod">
          <ac:chgData name="Hayat Aldhahri" userId="a3c633731a61623e" providerId="LiveId" clId="{49C3432E-AB0F-4AD0-916D-A43822B587E3}" dt="2021-09-29T18:50:21.404" v="320" actId="2711"/>
          <ac:spMkLst>
            <pc:docMk/>
            <pc:sldMk cId="1380357388" sldId="304"/>
            <ac:spMk id="2" creationId="{F450FFEE-5375-44F4-AFA7-ABCDA60AAD10}"/>
          </ac:spMkLst>
        </pc:spChg>
        <pc:spChg chg="mod">
          <ac:chgData name="Hayat Aldhahri" userId="a3c633731a61623e" providerId="LiveId" clId="{49C3432E-AB0F-4AD0-916D-A43822B587E3}" dt="2021-09-29T19:04:58.897" v="633" actId="207"/>
          <ac:spMkLst>
            <pc:docMk/>
            <pc:sldMk cId="1380357388" sldId="304"/>
            <ac:spMk id="13" creationId="{F8F02FB2-ED00-4343-8A65-939775D21D6B}"/>
          </ac:spMkLst>
        </pc:spChg>
        <pc:picChg chg="add mod">
          <ac:chgData name="Hayat Aldhahri" userId="a3c633731a61623e" providerId="LiveId" clId="{49C3432E-AB0F-4AD0-916D-A43822B587E3}" dt="2021-09-29T19:04:36.330" v="630" actId="14100"/>
          <ac:picMkLst>
            <pc:docMk/>
            <pc:sldMk cId="1380357388" sldId="304"/>
            <ac:picMk id="15" creationId="{853522D6-6969-4A88-809C-B4F07376A3CD}"/>
          </ac:picMkLst>
        </pc:picChg>
      </pc:sldChg>
      <pc:sldChg chg="addSp delSp modSp mod">
        <pc:chgData name="Hayat Aldhahri" userId="a3c633731a61623e" providerId="LiveId" clId="{49C3432E-AB0F-4AD0-916D-A43822B587E3}" dt="2021-09-29T19:06:48.327" v="657" actId="1076"/>
        <pc:sldMkLst>
          <pc:docMk/>
          <pc:sldMk cId="3052151273" sldId="305"/>
        </pc:sldMkLst>
        <pc:spChg chg="mod">
          <ac:chgData name="Hayat Aldhahri" userId="a3c633731a61623e" providerId="LiveId" clId="{49C3432E-AB0F-4AD0-916D-A43822B587E3}" dt="2021-09-29T18:50:32.220" v="322" actId="2711"/>
          <ac:spMkLst>
            <pc:docMk/>
            <pc:sldMk cId="3052151273" sldId="305"/>
            <ac:spMk id="2" creationId="{F450FFEE-5375-44F4-AFA7-ABCDA60AAD10}"/>
          </ac:spMkLst>
        </pc:spChg>
        <pc:spChg chg="add mod">
          <ac:chgData name="Hayat Aldhahri" userId="a3c633731a61623e" providerId="LiveId" clId="{49C3432E-AB0F-4AD0-916D-A43822B587E3}" dt="2021-09-29T19:06:18.662" v="652" actId="208"/>
          <ac:spMkLst>
            <pc:docMk/>
            <pc:sldMk cId="3052151273" sldId="305"/>
            <ac:spMk id="10" creationId="{7C96768E-7A25-462A-A7E7-E57791263BC8}"/>
          </ac:spMkLst>
        </pc:spChg>
        <pc:spChg chg="add mod">
          <ac:chgData name="Hayat Aldhahri" userId="a3c633731a61623e" providerId="LiveId" clId="{49C3432E-AB0F-4AD0-916D-A43822B587E3}" dt="2021-09-29T19:06:09.199" v="651" actId="208"/>
          <ac:spMkLst>
            <pc:docMk/>
            <pc:sldMk cId="3052151273" sldId="305"/>
            <ac:spMk id="11" creationId="{BA52C02D-48DA-41A0-A8C3-9CB76422D068}"/>
          </ac:spMkLst>
        </pc:spChg>
        <pc:spChg chg="mod">
          <ac:chgData name="Hayat Aldhahri" userId="a3c633731a61623e" providerId="LiveId" clId="{49C3432E-AB0F-4AD0-916D-A43822B587E3}" dt="2021-09-29T19:06:43.863" v="656" actId="1076"/>
          <ac:spMkLst>
            <pc:docMk/>
            <pc:sldMk cId="3052151273" sldId="305"/>
            <ac:spMk id="13" creationId="{F8F02FB2-ED00-4343-8A65-939775D21D6B}"/>
          </ac:spMkLst>
        </pc:spChg>
        <pc:picChg chg="mod">
          <ac:chgData name="Hayat Aldhahri" userId="a3c633731a61623e" providerId="LiveId" clId="{49C3432E-AB0F-4AD0-916D-A43822B587E3}" dt="2021-09-29T18:24:52.172" v="6" actId="1076"/>
          <ac:picMkLst>
            <pc:docMk/>
            <pc:sldMk cId="3052151273" sldId="305"/>
            <ac:picMk id="9" creationId="{3C15998A-5C7C-4CDC-AACE-2B9A6B94ACF8}"/>
          </ac:picMkLst>
        </pc:picChg>
        <pc:picChg chg="add del mod">
          <ac:chgData name="Hayat Aldhahri" userId="a3c633731a61623e" providerId="LiveId" clId="{49C3432E-AB0F-4AD0-916D-A43822B587E3}" dt="2021-09-29T19:05:37.848" v="641" actId="21"/>
          <ac:picMkLst>
            <pc:docMk/>
            <pc:sldMk cId="3052151273" sldId="305"/>
            <ac:picMk id="15" creationId="{01992FCC-D95C-4C81-96A6-A31D4057A944}"/>
          </ac:picMkLst>
        </pc:picChg>
        <pc:picChg chg="add mod">
          <ac:chgData name="Hayat Aldhahri" userId="a3c633731a61623e" providerId="LiveId" clId="{49C3432E-AB0F-4AD0-916D-A43822B587E3}" dt="2021-09-29T19:06:48.327" v="657" actId="1076"/>
          <ac:picMkLst>
            <pc:docMk/>
            <pc:sldMk cId="3052151273" sldId="305"/>
            <ac:picMk id="20" creationId="{2FA88735-E8AE-4BA5-85CF-BE7B942616CA}"/>
          </ac:picMkLst>
        </pc:picChg>
      </pc:sldChg>
      <pc:sldChg chg="addSp delSp modSp add mod">
        <pc:chgData name="Hayat Aldhahri" userId="a3c633731a61623e" providerId="LiveId" clId="{49C3432E-AB0F-4AD0-916D-A43822B587E3}" dt="2021-09-29T19:07:05.129" v="659" actId="1076"/>
        <pc:sldMkLst>
          <pc:docMk/>
          <pc:sldMk cId="2425435249" sldId="306"/>
        </pc:sldMkLst>
        <pc:spChg chg="del">
          <ac:chgData name="Hayat Aldhahri" userId="a3c633731a61623e" providerId="LiveId" clId="{49C3432E-AB0F-4AD0-916D-A43822B587E3}" dt="2021-09-29T18:29:23.858" v="39" actId="478"/>
          <ac:spMkLst>
            <pc:docMk/>
            <pc:sldMk cId="2425435249" sldId="306"/>
            <ac:spMk id="10" creationId="{7C96768E-7A25-462A-A7E7-E57791263BC8}"/>
          </ac:spMkLst>
        </pc:spChg>
        <pc:spChg chg="del">
          <ac:chgData name="Hayat Aldhahri" userId="a3c633731a61623e" providerId="LiveId" clId="{49C3432E-AB0F-4AD0-916D-A43822B587E3}" dt="2021-09-29T18:29:23.858" v="39" actId="478"/>
          <ac:spMkLst>
            <pc:docMk/>
            <pc:sldMk cId="2425435249" sldId="306"/>
            <ac:spMk id="11" creationId="{BA52C02D-48DA-41A0-A8C3-9CB76422D068}"/>
          </ac:spMkLst>
        </pc:spChg>
        <pc:spChg chg="mod">
          <ac:chgData name="Hayat Aldhahri" userId="a3c633731a61623e" providerId="LiveId" clId="{49C3432E-AB0F-4AD0-916D-A43822B587E3}" dt="2021-09-29T19:05:16.603" v="639" actId="207"/>
          <ac:spMkLst>
            <pc:docMk/>
            <pc:sldMk cId="2425435249" sldId="306"/>
            <ac:spMk id="13" creationId="{F8F02FB2-ED00-4343-8A65-939775D21D6B}"/>
          </ac:spMkLst>
        </pc:spChg>
        <pc:picChg chg="add del mod">
          <ac:chgData name="Hayat Aldhahri" userId="a3c633731a61623e" providerId="LiveId" clId="{49C3432E-AB0F-4AD0-916D-A43822B587E3}" dt="2021-09-29T18:32:30.847" v="89" actId="478"/>
          <ac:picMkLst>
            <pc:docMk/>
            <pc:sldMk cId="2425435249" sldId="306"/>
            <ac:picMk id="5" creationId="{E9D55D14-99DC-4A84-9651-CE392E7BE10A}"/>
          </ac:picMkLst>
        </pc:picChg>
        <pc:picChg chg="add mod">
          <ac:chgData name="Hayat Aldhahri" userId="a3c633731a61623e" providerId="LiveId" clId="{49C3432E-AB0F-4AD0-916D-A43822B587E3}" dt="2021-09-29T18:32:38.754" v="96" actId="1076"/>
          <ac:picMkLst>
            <pc:docMk/>
            <pc:sldMk cId="2425435249" sldId="306"/>
            <ac:picMk id="7" creationId="{447B9811-0544-4166-8719-198A8E29C888}"/>
          </ac:picMkLst>
        </pc:picChg>
        <pc:picChg chg="del">
          <ac:chgData name="Hayat Aldhahri" userId="a3c633731a61623e" providerId="LiveId" clId="{49C3432E-AB0F-4AD0-916D-A43822B587E3}" dt="2021-09-29T18:29:19.520" v="38" actId="478"/>
          <ac:picMkLst>
            <pc:docMk/>
            <pc:sldMk cId="2425435249" sldId="306"/>
            <ac:picMk id="9" creationId="{3C15998A-5C7C-4CDC-AACE-2B9A6B94ACF8}"/>
          </ac:picMkLst>
        </pc:picChg>
        <pc:picChg chg="add del mod">
          <ac:chgData name="Hayat Aldhahri" userId="a3c633731a61623e" providerId="LiveId" clId="{49C3432E-AB0F-4AD0-916D-A43822B587E3}" dt="2021-09-29T19:05:50.243" v="647" actId="21"/>
          <ac:picMkLst>
            <pc:docMk/>
            <pc:sldMk cId="2425435249" sldId="306"/>
            <ac:picMk id="12" creationId="{42177054-F5C3-40E7-9D10-4160916A01CF}"/>
          </ac:picMkLst>
        </pc:picChg>
        <pc:picChg chg="add mod">
          <ac:chgData name="Hayat Aldhahri" userId="a3c633731a61623e" providerId="LiveId" clId="{49C3432E-AB0F-4AD0-916D-A43822B587E3}" dt="2021-09-29T19:07:05.129" v="659" actId="1076"/>
          <ac:picMkLst>
            <pc:docMk/>
            <pc:sldMk cId="2425435249" sldId="306"/>
            <ac:picMk id="14" creationId="{CBC5629A-151F-4D1D-9D14-98FA55B5AE7D}"/>
          </ac:picMkLst>
        </pc:picChg>
      </pc:sldChg>
      <pc:sldChg chg="addSp delSp modSp new mod modTransition modAnim">
        <pc:chgData name="Hayat Aldhahri" userId="a3c633731a61623e" providerId="LiveId" clId="{49C3432E-AB0F-4AD0-916D-A43822B587E3}" dt="2021-09-29T19:08:00.175" v="675" actId="1076"/>
        <pc:sldMkLst>
          <pc:docMk/>
          <pc:sldMk cId="3567789679" sldId="307"/>
        </pc:sldMkLst>
        <pc:spChg chg="mod">
          <ac:chgData name="Hayat Aldhahri" userId="a3c633731a61623e" providerId="LiveId" clId="{49C3432E-AB0F-4AD0-916D-A43822B587E3}" dt="2021-09-29T18:50:37.869" v="323" actId="2711"/>
          <ac:spMkLst>
            <pc:docMk/>
            <pc:sldMk cId="3567789679" sldId="307"/>
            <ac:spMk id="2" creationId="{74D499A8-3D8C-4722-BC69-FA3690ACF079}"/>
          </ac:spMkLst>
        </pc:spChg>
        <pc:spChg chg="del">
          <ac:chgData name="Hayat Aldhahri" userId="a3c633731a61623e" providerId="LiveId" clId="{49C3432E-AB0F-4AD0-916D-A43822B587E3}" dt="2021-09-29T18:35:39.219" v="250" actId="478"/>
          <ac:spMkLst>
            <pc:docMk/>
            <pc:sldMk cId="3567789679" sldId="307"/>
            <ac:spMk id="3" creationId="{C789B0E2-01ED-401B-BCEE-C7622E34E06E}"/>
          </ac:spMkLst>
        </pc:spChg>
        <pc:spChg chg="add mod">
          <ac:chgData name="Hayat Aldhahri" userId="a3c633731a61623e" providerId="LiveId" clId="{49C3432E-AB0F-4AD0-916D-A43822B587E3}" dt="2021-09-29T18:44:59.344" v="286" actId="1076"/>
          <ac:spMkLst>
            <pc:docMk/>
            <pc:sldMk cId="3567789679" sldId="307"/>
            <ac:spMk id="6" creationId="{8478FC61-010F-419C-9312-B6EF86A48678}"/>
          </ac:spMkLst>
        </pc:spChg>
        <pc:spChg chg="add mod">
          <ac:chgData name="Hayat Aldhahri" userId="a3c633731a61623e" providerId="LiveId" clId="{49C3432E-AB0F-4AD0-916D-A43822B587E3}" dt="2021-09-29T18:48:23.454" v="309" actId="164"/>
          <ac:spMkLst>
            <pc:docMk/>
            <pc:sldMk cId="3567789679" sldId="307"/>
            <ac:spMk id="9" creationId="{3B2F45F2-6919-4F44-8B22-5EE23D75B766}"/>
          </ac:spMkLst>
        </pc:spChg>
        <pc:spChg chg="add mod">
          <ac:chgData name="Hayat Aldhahri" userId="a3c633731a61623e" providerId="LiveId" clId="{49C3432E-AB0F-4AD0-916D-A43822B587E3}" dt="2021-09-29T18:48:23.454" v="309" actId="164"/>
          <ac:spMkLst>
            <pc:docMk/>
            <pc:sldMk cId="3567789679" sldId="307"/>
            <ac:spMk id="10" creationId="{72B56FAB-466B-4A48-892C-2B0A416AD30F}"/>
          </ac:spMkLst>
        </pc:spChg>
        <pc:spChg chg="add mod">
          <ac:chgData name="Hayat Aldhahri" userId="a3c633731a61623e" providerId="LiveId" clId="{49C3432E-AB0F-4AD0-916D-A43822B587E3}" dt="2021-09-29T18:48:23.454" v="309" actId="164"/>
          <ac:spMkLst>
            <pc:docMk/>
            <pc:sldMk cId="3567789679" sldId="307"/>
            <ac:spMk id="11" creationId="{0B6B203F-43F5-4A67-8B4F-CC3376EA37E4}"/>
          </ac:spMkLst>
        </pc:spChg>
        <pc:spChg chg="add mod">
          <ac:chgData name="Hayat Aldhahri" userId="a3c633731a61623e" providerId="LiveId" clId="{49C3432E-AB0F-4AD0-916D-A43822B587E3}" dt="2021-09-29T18:48:23.454" v="309" actId="164"/>
          <ac:spMkLst>
            <pc:docMk/>
            <pc:sldMk cId="3567789679" sldId="307"/>
            <ac:spMk id="12" creationId="{F006258F-1562-43DC-A1B1-1AB075B5A855}"/>
          </ac:spMkLst>
        </pc:spChg>
        <pc:spChg chg="add mod">
          <ac:chgData name="Hayat Aldhahri" userId="a3c633731a61623e" providerId="LiveId" clId="{49C3432E-AB0F-4AD0-916D-A43822B587E3}" dt="2021-09-29T18:48:23.454" v="309" actId="164"/>
          <ac:spMkLst>
            <pc:docMk/>
            <pc:sldMk cId="3567789679" sldId="307"/>
            <ac:spMk id="13" creationId="{9E97F84C-221B-451C-9E10-4195BFBB9B81}"/>
          </ac:spMkLst>
        </pc:spChg>
        <pc:spChg chg="add mod">
          <ac:chgData name="Hayat Aldhahri" userId="a3c633731a61623e" providerId="LiveId" clId="{49C3432E-AB0F-4AD0-916D-A43822B587E3}" dt="2021-09-29T19:07:56.873" v="674" actId="1076"/>
          <ac:spMkLst>
            <pc:docMk/>
            <pc:sldMk cId="3567789679" sldId="307"/>
            <ac:spMk id="15" creationId="{4CCA7802-7F72-498A-8A90-B1E7478969E6}"/>
          </ac:spMkLst>
        </pc:spChg>
        <pc:spChg chg="add del mod">
          <ac:chgData name="Hayat Aldhahri" userId="a3c633731a61623e" providerId="LiveId" clId="{49C3432E-AB0F-4AD0-916D-A43822B587E3}" dt="2021-09-29T18:52:07.416" v="349"/>
          <ac:spMkLst>
            <pc:docMk/>
            <pc:sldMk cId="3567789679" sldId="307"/>
            <ac:spMk id="16" creationId="{8E6C9F91-CC2D-4ABD-884B-A066F7179606}"/>
          </ac:spMkLst>
        </pc:spChg>
        <pc:spChg chg="add del mod">
          <ac:chgData name="Hayat Aldhahri" userId="a3c633731a61623e" providerId="LiveId" clId="{49C3432E-AB0F-4AD0-916D-A43822B587E3}" dt="2021-09-29T18:52:07.415" v="347"/>
          <ac:spMkLst>
            <pc:docMk/>
            <pc:sldMk cId="3567789679" sldId="307"/>
            <ac:spMk id="17" creationId="{66F4F4F2-5ABD-41FC-83DA-B5F4258484A0}"/>
          </ac:spMkLst>
        </pc:spChg>
        <pc:spChg chg="add del mod">
          <ac:chgData name="Hayat Aldhahri" userId="a3c633731a61623e" providerId="LiveId" clId="{49C3432E-AB0F-4AD0-916D-A43822B587E3}" dt="2021-09-29T18:52:07.411" v="345" actId="478"/>
          <ac:spMkLst>
            <pc:docMk/>
            <pc:sldMk cId="3567789679" sldId="307"/>
            <ac:spMk id="18" creationId="{18FAF0C6-8DE6-4EF1-AA00-C657DA4DB44C}"/>
          </ac:spMkLst>
        </pc:spChg>
        <pc:spChg chg="add mod">
          <ac:chgData name="Hayat Aldhahri" userId="a3c633731a61623e" providerId="LiveId" clId="{49C3432E-AB0F-4AD0-916D-A43822B587E3}" dt="2021-09-29T19:07:54.375" v="673" actId="1076"/>
          <ac:spMkLst>
            <pc:docMk/>
            <pc:sldMk cId="3567789679" sldId="307"/>
            <ac:spMk id="19" creationId="{1EFA43B5-EF94-4B4D-9ACA-F646BBD6384D}"/>
          </ac:spMkLst>
        </pc:spChg>
        <pc:spChg chg="add mod">
          <ac:chgData name="Hayat Aldhahri" userId="a3c633731a61623e" providerId="LiveId" clId="{49C3432E-AB0F-4AD0-916D-A43822B587E3}" dt="2021-09-29T19:08:00.175" v="675" actId="1076"/>
          <ac:spMkLst>
            <pc:docMk/>
            <pc:sldMk cId="3567789679" sldId="307"/>
            <ac:spMk id="20" creationId="{6DB0A682-2656-48B3-BDA7-767E4B4AD6EB}"/>
          </ac:spMkLst>
        </pc:spChg>
        <pc:spChg chg="add mod">
          <ac:chgData name="Hayat Aldhahri" userId="a3c633731a61623e" providerId="LiveId" clId="{49C3432E-AB0F-4AD0-916D-A43822B587E3}" dt="2021-09-29T19:07:47.804" v="670" actId="208"/>
          <ac:spMkLst>
            <pc:docMk/>
            <pc:sldMk cId="3567789679" sldId="307"/>
            <ac:spMk id="21" creationId="{74CD59D2-BEC4-40B2-BFA3-320EAC619177}"/>
          </ac:spMkLst>
        </pc:spChg>
        <pc:grpChg chg="add mod ord">
          <ac:chgData name="Hayat Aldhahri" userId="a3c633731a61623e" providerId="LiveId" clId="{49C3432E-AB0F-4AD0-916D-A43822B587E3}" dt="2021-09-29T18:48:34.213" v="311" actId="167"/>
          <ac:grpSpMkLst>
            <pc:docMk/>
            <pc:sldMk cId="3567789679" sldId="307"/>
            <ac:grpSpMk id="14" creationId="{A58EA3E5-58C6-4363-AC65-24D25EDD804C}"/>
          </ac:grpSpMkLst>
        </pc:grpChg>
        <pc:picChg chg="add mod">
          <ac:chgData name="Hayat Aldhahri" userId="a3c633731a61623e" providerId="LiveId" clId="{49C3432E-AB0F-4AD0-916D-A43822B587E3}" dt="2021-09-29T18:44:59.344" v="286" actId="1076"/>
          <ac:picMkLst>
            <pc:docMk/>
            <pc:sldMk cId="3567789679" sldId="307"/>
            <ac:picMk id="5" creationId="{0971D054-605B-483A-AA99-17809334F366}"/>
          </ac:picMkLst>
        </pc:picChg>
        <pc:picChg chg="add mod ord">
          <ac:chgData name="Hayat Aldhahri" userId="a3c633731a61623e" providerId="LiveId" clId="{49C3432E-AB0F-4AD0-916D-A43822B587E3}" dt="2021-09-29T18:48:23.454" v="309" actId="164"/>
          <ac:picMkLst>
            <pc:docMk/>
            <pc:sldMk cId="3567789679" sldId="307"/>
            <ac:picMk id="8" creationId="{18220389-5261-4A12-8981-B27ADF7088A5}"/>
          </ac:picMkLst>
        </pc:picChg>
        <pc:picChg chg="add del mod">
          <ac:chgData name="Hayat Aldhahri" userId="a3c633731a61623e" providerId="LiveId" clId="{49C3432E-AB0F-4AD0-916D-A43822B587E3}" dt="2021-09-29T18:59:54.129" v="589" actId="21"/>
          <ac:picMkLst>
            <pc:docMk/>
            <pc:sldMk cId="3567789679" sldId="307"/>
            <ac:picMk id="23" creationId="{A910B229-ED1B-4461-87C8-76CA78E26C99}"/>
          </ac:picMkLst>
        </pc:picChg>
        <pc:picChg chg="add del mod">
          <ac:chgData name="Hayat Aldhahri" userId="a3c633731a61623e" providerId="LiveId" clId="{49C3432E-AB0F-4AD0-916D-A43822B587E3}" dt="2021-09-29T19:07:33.861" v="663" actId="478"/>
          <ac:picMkLst>
            <pc:docMk/>
            <pc:sldMk cId="3567789679" sldId="307"/>
            <ac:picMk id="25" creationId="{EBDEE7A9-BB3F-42A6-B55D-CFC9F907388A}"/>
          </ac:picMkLst>
        </pc:picChg>
        <pc:picChg chg="add mod">
          <ac:chgData name="Hayat Aldhahri" userId="a3c633731a61623e" providerId="LiveId" clId="{49C3432E-AB0F-4AD0-916D-A43822B587E3}" dt="2021-09-29T19:07:39.241" v="665" actId="1076"/>
          <ac:picMkLst>
            <pc:docMk/>
            <pc:sldMk cId="3567789679" sldId="307"/>
            <ac:picMk id="27" creationId="{CF4791C9-5550-40F6-A429-D116D5C822D7}"/>
          </ac:picMkLst>
        </pc:picChg>
      </pc:sldChg>
      <pc:sldChg chg="addSp delSp modSp new del mod setBg modClrScheme setClrOvrMap chgLayout">
        <pc:chgData name="Hayat Aldhahri" userId="a3c633731a61623e" providerId="LiveId" clId="{49C3432E-AB0F-4AD0-916D-A43822B587E3}" dt="2021-09-29T19:08:03.078" v="676" actId="47"/>
        <pc:sldMkLst>
          <pc:docMk/>
          <pc:sldMk cId="1984770521" sldId="308"/>
        </pc:sldMkLst>
        <pc:spChg chg="del mod ord">
          <ac:chgData name="Hayat Aldhahri" userId="a3c633731a61623e" providerId="LiveId" clId="{49C3432E-AB0F-4AD0-916D-A43822B587E3}" dt="2021-09-29T18:57:43.921" v="478" actId="700"/>
          <ac:spMkLst>
            <pc:docMk/>
            <pc:sldMk cId="1984770521" sldId="308"/>
            <ac:spMk id="2" creationId="{C6E68C19-DA59-4BDB-9428-CB0A2148296F}"/>
          </ac:spMkLst>
        </pc:spChg>
        <pc:spChg chg="del mod ord">
          <ac:chgData name="Hayat Aldhahri" userId="a3c633731a61623e" providerId="LiveId" clId="{49C3432E-AB0F-4AD0-916D-A43822B587E3}" dt="2021-09-29T18:57:43.921" v="478" actId="700"/>
          <ac:spMkLst>
            <pc:docMk/>
            <pc:sldMk cId="1984770521" sldId="308"/>
            <ac:spMk id="3" creationId="{AF0C2CFF-170C-48A3-86C3-72F2265DD7B1}"/>
          </ac:spMkLst>
        </pc:spChg>
        <pc:spChg chg="add mod ord">
          <ac:chgData name="Hayat Aldhahri" userId="a3c633731a61623e" providerId="LiveId" clId="{49C3432E-AB0F-4AD0-916D-A43822B587E3}" dt="2021-09-29T18:58:39.312" v="569" actId="26606"/>
          <ac:spMkLst>
            <pc:docMk/>
            <pc:sldMk cId="1984770521" sldId="308"/>
            <ac:spMk id="4" creationId="{4C3FB610-BC69-4F80-9E45-9B7F2C59B5B8}"/>
          </ac:spMkLst>
        </pc:spChg>
        <pc:spChg chg="add del mod ord">
          <ac:chgData name="Hayat Aldhahri" userId="a3c633731a61623e" providerId="LiveId" clId="{49C3432E-AB0F-4AD0-916D-A43822B587E3}" dt="2021-09-29T18:57:47.373" v="479" actId="22"/>
          <ac:spMkLst>
            <pc:docMk/>
            <pc:sldMk cId="1984770521" sldId="308"/>
            <ac:spMk id="5" creationId="{18CD722D-10F5-4BF3-84A7-7C67E65061B7}"/>
          </ac:spMkLst>
        </pc:spChg>
        <pc:spChg chg="add mod ord">
          <ac:chgData name="Hayat Aldhahri" userId="a3c633731a61623e" providerId="LiveId" clId="{49C3432E-AB0F-4AD0-916D-A43822B587E3}" dt="2021-09-29T18:58:39.312" v="569" actId="26606"/>
          <ac:spMkLst>
            <pc:docMk/>
            <pc:sldMk cId="1984770521" sldId="308"/>
            <ac:spMk id="6" creationId="{4A180F3C-DA55-45F9-AA90-EA5B13E4BBDD}"/>
          </ac:spMkLst>
        </pc:spChg>
        <pc:spChg chg="add del">
          <ac:chgData name="Hayat Aldhahri" userId="a3c633731a61623e" providerId="LiveId" clId="{49C3432E-AB0F-4AD0-916D-A43822B587E3}" dt="2021-09-29T18:58:39.312" v="569" actId="26606"/>
          <ac:spMkLst>
            <pc:docMk/>
            <pc:sldMk cId="1984770521" sldId="308"/>
            <ac:spMk id="13" creationId="{416A0E3C-60E6-4F39-BC55-5F7C224E1F7C}"/>
          </ac:spMkLst>
        </pc:spChg>
        <pc:spChg chg="add del">
          <ac:chgData name="Hayat Aldhahri" userId="a3c633731a61623e" providerId="LiveId" clId="{49C3432E-AB0F-4AD0-916D-A43822B587E3}" dt="2021-09-29T18:58:39.312" v="569" actId="26606"/>
          <ac:spMkLst>
            <pc:docMk/>
            <pc:sldMk cId="1984770521" sldId="308"/>
            <ac:spMk id="17" creationId="{67B74F2B-9534-4540-96B0-5C8E958B940F}"/>
          </ac:spMkLst>
        </pc:spChg>
        <pc:spChg chg="add del">
          <ac:chgData name="Hayat Aldhahri" userId="a3c633731a61623e" providerId="LiveId" clId="{49C3432E-AB0F-4AD0-916D-A43822B587E3}" dt="2021-09-29T18:58:39.312" v="569" actId="26606"/>
          <ac:spMkLst>
            <pc:docMk/>
            <pc:sldMk cId="1984770521" sldId="308"/>
            <ac:spMk id="21" creationId="{C1B60310-C5C3-46A0-A452-2A0B008434DA}"/>
          </ac:spMkLst>
        </pc:spChg>
        <pc:spChg chg="add">
          <ac:chgData name="Hayat Aldhahri" userId="a3c633731a61623e" providerId="LiveId" clId="{49C3432E-AB0F-4AD0-916D-A43822B587E3}" dt="2021-09-29T18:58:39.312" v="569" actId="26606"/>
          <ac:spMkLst>
            <pc:docMk/>
            <pc:sldMk cId="1984770521" sldId="308"/>
            <ac:spMk id="26" creationId="{416A0E3C-60E6-4F39-BC55-5F7C224E1F7C}"/>
          </ac:spMkLst>
        </pc:spChg>
        <pc:spChg chg="add">
          <ac:chgData name="Hayat Aldhahri" userId="a3c633731a61623e" providerId="LiveId" clId="{49C3432E-AB0F-4AD0-916D-A43822B587E3}" dt="2021-09-29T18:58:39.312" v="569" actId="26606"/>
          <ac:spMkLst>
            <pc:docMk/>
            <pc:sldMk cId="1984770521" sldId="308"/>
            <ac:spMk id="30" creationId="{E844E128-FF69-4E9F-8327-6B504B3C5AE1}"/>
          </ac:spMkLst>
        </pc:spChg>
        <pc:picChg chg="add mod ord modCrop">
          <ac:chgData name="Hayat Aldhahri" userId="a3c633731a61623e" providerId="LiveId" clId="{49C3432E-AB0F-4AD0-916D-A43822B587E3}" dt="2021-09-29T18:58:39.312" v="569" actId="26606"/>
          <ac:picMkLst>
            <pc:docMk/>
            <pc:sldMk cId="1984770521" sldId="308"/>
            <ac:picMk id="8" creationId="{2A396D2D-1E64-4069-90E1-2CB3E101F769}"/>
          </ac:picMkLst>
        </pc:picChg>
        <pc:cxnChg chg="add del">
          <ac:chgData name="Hayat Aldhahri" userId="a3c633731a61623e" providerId="LiveId" clId="{49C3432E-AB0F-4AD0-916D-A43822B587E3}" dt="2021-09-29T18:58:39.312" v="569" actId="26606"/>
          <ac:cxnSpMkLst>
            <pc:docMk/>
            <pc:sldMk cId="1984770521" sldId="308"/>
            <ac:cxnSpMk id="15" creationId="{C5025DAC-8B93-4160-B017-3A274A5828C0}"/>
          </ac:cxnSpMkLst>
        </pc:cxnChg>
        <pc:cxnChg chg="add del">
          <ac:chgData name="Hayat Aldhahri" userId="a3c633731a61623e" providerId="LiveId" clId="{49C3432E-AB0F-4AD0-916D-A43822B587E3}" dt="2021-09-29T18:58:39.312" v="569" actId="26606"/>
          <ac:cxnSpMkLst>
            <pc:docMk/>
            <pc:sldMk cId="1984770521" sldId="308"/>
            <ac:cxnSpMk id="19" creationId="{33BECB2B-2CFA-412C-880F-C4B60974936F}"/>
          </ac:cxnSpMkLst>
        </pc:cxnChg>
        <pc:cxnChg chg="add">
          <ac:chgData name="Hayat Aldhahri" userId="a3c633731a61623e" providerId="LiveId" clId="{49C3432E-AB0F-4AD0-916D-A43822B587E3}" dt="2021-09-29T18:58:39.312" v="569" actId="26606"/>
          <ac:cxnSpMkLst>
            <pc:docMk/>
            <pc:sldMk cId="1984770521" sldId="308"/>
            <ac:cxnSpMk id="28" creationId="{C5025DAC-8B93-4160-B017-3A274A5828C0}"/>
          </ac:cxnSpMkLst>
        </pc:cxnChg>
        <pc:cxnChg chg="add">
          <ac:chgData name="Hayat Aldhahri" userId="a3c633731a61623e" providerId="LiveId" clId="{49C3432E-AB0F-4AD0-916D-A43822B587E3}" dt="2021-09-29T18:58:39.312" v="569" actId="26606"/>
          <ac:cxnSpMkLst>
            <pc:docMk/>
            <pc:sldMk cId="1984770521" sldId="308"/>
            <ac:cxnSpMk id="32" creationId="{055CEADF-09EA-423C-8C45-F94AF44D5AF0}"/>
          </ac:cxnSpMkLst>
        </pc:cxnChg>
      </pc:sldChg>
      <pc:sldChg chg="addSp delSp modSp new mod modClrScheme chgLayout">
        <pc:chgData name="Hayat Aldhahri" userId="a3c633731a61623e" providerId="LiveId" clId="{49C3432E-AB0F-4AD0-916D-A43822B587E3}" dt="2021-09-29T19:08:45.058" v="723" actId="2711"/>
        <pc:sldMkLst>
          <pc:docMk/>
          <pc:sldMk cId="3849020480" sldId="308"/>
        </pc:sldMkLst>
        <pc:spChg chg="del">
          <ac:chgData name="Hayat Aldhahri" userId="a3c633731a61623e" providerId="LiveId" clId="{49C3432E-AB0F-4AD0-916D-A43822B587E3}" dt="2021-09-29T19:08:10.451" v="678" actId="700"/>
          <ac:spMkLst>
            <pc:docMk/>
            <pc:sldMk cId="3849020480" sldId="308"/>
            <ac:spMk id="2" creationId="{6C507F12-1916-489F-A969-28483AA52720}"/>
          </ac:spMkLst>
        </pc:spChg>
        <pc:spChg chg="del">
          <ac:chgData name="Hayat Aldhahri" userId="a3c633731a61623e" providerId="LiveId" clId="{49C3432E-AB0F-4AD0-916D-A43822B587E3}" dt="2021-09-29T19:08:10.451" v="678" actId="700"/>
          <ac:spMkLst>
            <pc:docMk/>
            <pc:sldMk cId="3849020480" sldId="308"/>
            <ac:spMk id="3" creationId="{C20DB76C-E377-4FDB-8CFF-B5697FC06017}"/>
          </ac:spMkLst>
        </pc:spChg>
        <pc:spChg chg="add mod">
          <ac:chgData name="Hayat Aldhahri" userId="a3c633731a61623e" providerId="LiveId" clId="{49C3432E-AB0F-4AD0-916D-A43822B587E3}" dt="2021-09-29T19:08:45.058" v="723" actId="2711"/>
          <ac:spMkLst>
            <pc:docMk/>
            <pc:sldMk cId="3849020480" sldId="308"/>
            <ac:spMk id="4" creationId="{1554DB8F-22BA-4A93-8DA9-4078BF551B00}"/>
          </ac:spMkLst>
        </pc:spChg>
      </pc:sldChg>
      <pc:sldChg chg="add del">
        <pc:chgData name="Hayat Aldhahri" userId="a3c633731a61623e" providerId="LiveId" clId="{49C3432E-AB0F-4AD0-916D-A43822B587E3}" dt="2021-09-29T19:05:48.170" v="645"/>
        <pc:sldMkLst>
          <pc:docMk/>
          <pc:sldMk cId="940421585" sldId="30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EDA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Hayat Aldhahri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99" y="335924"/>
            <a:ext cx="10058400" cy="144938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Table of Content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E47CDE-4078-466A-BFA6-9468C02A1867}"/>
              </a:ext>
            </a:extLst>
          </p:cNvPr>
          <p:cNvSpPr txBox="1"/>
          <p:nvPr/>
        </p:nvSpPr>
        <p:spPr>
          <a:xfrm>
            <a:off x="1087305" y="2021746"/>
            <a:ext cx="79359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Introduction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and Objective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Approach and methodology 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Findings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Recommendation</a:t>
            </a:r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A63AA-9BFB-46EB-8983-7284A4657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5371B-2F93-4758-A006-6F90A1167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4256" y="2989860"/>
            <a:ext cx="8489938" cy="735667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 the location or areas with the most traffic to place the fundraisers at those locations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8BF95B1-0DC3-4C15-91EA-1CF6C857EA99}"/>
              </a:ext>
            </a:extLst>
          </p:cNvPr>
          <p:cNvSpPr/>
          <p:nvPr/>
        </p:nvSpPr>
        <p:spPr>
          <a:xfrm>
            <a:off x="1182847" y="4060715"/>
            <a:ext cx="1619075" cy="61239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How?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267A6B-CFF5-4D9E-95F6-5AC76738402C}"/>
              </a:ext>
            </a:extLst>
          </p:cNvPr>
          <p:cNvSpPr txBox="1">
            <a:spLocks/>
          </p:cNvSpPr>
          <p:nvPr/>
        </p:nvSpPr>
        <p:spPr>
          <a:xfrm>
            <a:off x="2944256" y="4047808"/>
            <a:ext cx="8573828" cy="62530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Performing an Exploratory Data Analysis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3C630F3-5300-4523-A10A-6F862E54532F}"/>
              </a:ext>
            </a:extLst>
          </p:cNvPr>
          <p:cNvSpPr/>
          <p:nvPr/>
        </p:nvSpPr>
        <p:spPr>
          <a:xfrm>
            <a:off x="1182847" y="2989860"/>
            <a:ext cx="1619075" cy="61239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Objective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39841B3-652A-466B-B44C-4300D5F9F7A9}"/>
              </a:ext>
            </a:extLst>
          </p:cNvPr>
          <p:cNvSpPr/>
          <p:nvPr/>
        </p:nvSpPr>
        <p:spPr>
          <a:xfrm>
            <a:off x="1182847" y="4995393"/>
            <a:ext cx="1619075" cy="61239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Source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660E3B5-3BFA-47EA-A417-1B26A5B95B3B}"/>
              </a:ext>
            </a:extLst>
          </p:cNvPr>
          <p:cNvSpPr txBox="1">
            <a:spLocks/>
          </p:cNvSpPr>
          <p:nvPr/>
        </p:nvSpPr>
        <p:spPr>
          <a:xfrm>
            <a:off x="2944257" y="5040464"/>
            <a:ext cx="8573828" cy="7356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Freely available data from the MTA website.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Graphic 9" descr="Bullseye with solid fill">
            <a:extLst>
              <a:ext uri="{FF2B5EF4-FFF2-40B4-BE49-F238E27FC236}">
                <a16:creationId xmlns:a16="http://schemas.microsoft.com/office/drawing/2014/main" id="{00469D55-8E22-4AAB-BDDF-11939918A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614" y="2941869"/>
            <a:ext cx="772066" cy="772066"/>
          </a:xfrm>
          <a:prstGeom prst="rect">
            <a:avLst/>
          </a:prstGeom>
        </p:spPr>
      </p:pic>
      <p:pic>
        <p:nvPicPr>
          <p:cNvPr id="12" name="Graphic 11" descr="Research with solid fill">
            <a:extLst>
              <a:ext uri="{FF2B5EF4-FFF2-40B4-BE49-F238E27FC236}">
                <a16:creationId xmlns:a16="http://schemas.microsoft.com/office/drawing/2014/main" id="{63993663-AB9D-4305-A945-2860E1E5BE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9614" y="3962229"/>
            <a:ext cx="772066" cy="772066"/>
          </a:xfrm>
          <a:prstGeom prst="rect">
            <a:avLst/>
          </a:prstGeom>
        </p:spPr>
      </p:pic>
      <p:pic>
        <p:nvPicPr>
          <p:cNvPr id="14" name="Graphic 13" descr="Database with solid fill">
            <a:extLst>
              <a:ext uri="{FF2B5EF4-FFF2-40B4-BE49-F238E27FC236}">
                <a16:creationId xmlns:a16="http://schemas.microsoft.com/office/drawing/2014/main" id="{8CDE2FF8-F542-4CBB-AC64-039CA3DC0F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8447" y="4862478"/>
            <a:ext cx="843233" cy="843233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0E61367-1506-4B38-ACC8-EDCA709FA8F4}"/>
              </a:ext>
            </a:extLst>
          </p:cNvPr>
          <p:cNvSpPr txBox="1">
            <a:spLocks/>
          </p:cNvSpPr>
          <p:nvPr/>
        </p:nvSpPr>
        <p:spPr>
          <a:xfrm>
            <a:off x="2944256" y="1995776"/>
            <a:ext cx="8489938" cy="7356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 York Orphanage Organization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fundraising campaign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3FEED45-B108-408A-B99D-8077AC5AD3FE}"/>
              </a:ext>
            </a:extLst>
          </p:cNvPr>
          <p:cNvSpPr/>
          <p:nvPr/>
        </p:nvSpPr>
        <p:spPr>
          <a:xfrm>
            <a:off x="1182847" y="2108329"/>
            <a:ext cx="1619075" cy="61239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Client</a:t>
            </a:r>
          </a:p>
        </p:txBody>
      </p:sp>
      <p:pic>
        <p:nvPicPr>
          <p:cNvPr id="18" name="Graphic 17" descr="User with solid fill">
            <a:extLst>
              <a:ext uri="{FF2B5EF4-FFF2-40B4-BE49-F238E27FC236}">
                <a16:creationId xmlns:a16="http://schemas.microsoft.com/office/drawing/2014/main" id="{121A69B9-84D3-41B6-AAE6-D08654E6A6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8120" y="2041620"/>
            <a:ext cx="772066" cy="77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36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/>
      <p:bldP spid="6" grpId="0" animBg="1"/>
      <p:bldP spid="7" grpId="0" animBg="1"/>
      <p:bldP spid="8" grpId="0"/>
      <p:bldP spid="15" grpId="0" build="p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0FFEE-5375-44F4-AFA7-ABCDA60AA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Approach and Methodology </a:t>
            </a: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BD3CD8F6-F755-48BB-86A2-4FBFCD53084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8088" y="2282264"/>
            <a:ext cx="9947275" cy="3412660"/>
          </a:xfrm>
          <a:prstGeom prst="rect">
            <a:avLst/>
          </a:prstGeom>
        </p:spPr>
      </p:pic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093749B8-C6EE-46CD-A450-E735A716F0B1}"/>
              </a:ext>
            </a:extLst>
          </p:cNvPr>
          <p:cNvCxnSpPr>
            <a:cxnSpLocks/>
          </p:cNvCxnSpPr>
          <p:nvPr/>
        </p:nvCxnSpPr>
        <p:spPr>
          <a:xfrm flipV="1">
            <a:off x="1577130" y="2076734"/>
            <a:ext cx="1669410" cy="448352"/>
          </a:xfrm>
          <a:prstGeom prst="bentConnector3">
            <a:avLst>
              <a:gd name="adj1" fmla="val 2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84C5EF0-A7D7-4799-BB0E-12B6328E7179}"/>
              </a:ext>
            </a:extLst>
          </p:cNvPr>
          <p:cNvSpPr txBox="1"/>
          <p:nvPr/>
        </p:nvSpPr>
        <p:spPr>
          <a:xfrm>
            <a:off x="3246540" y="1905002"/>
            <a:ext cx="2348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Most Busies Stations? 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FB7804B-B086-4435-859E-89DE630DF4F5}"/>
              </a:ext>
            </a:extLst>
          </p:cNvPr>
          <p:cNvCxnSpPr>
            <a:cxnSpLocks/>
          </p:cNvCxnSpPr>
          <p:nvPr/>
        </p:nvCxnSpPr>
        <p:spPr>
          <a:xfrm rot="5400000">
            <a:off x="4238538" y="4368569"/>
            <a:ext cx="960538" cy="906011"/>
          </a:xfrm>
          <a:prstGeom prst="bentConnector3">
            <a:avLst>
              <a:gd name="adj1" fmla="val 438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74FE804-A308-41C6-B000-65DCD6D6544C}"/>
              </a:ext>
            </a:extLst>
          </p:cNvPr>
          <p:cNvSpPr txBox="1"/>
          <p:nvPr/>
        </p:nvSpPr>
        <p:spPr>
          <a:xfrm>
            <a:off x="2393658" y="5341660"/>
            <a:ext cx="296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3 Months (Sep – Nov 2019)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3B280D1-9FA8-4144-B589-4AFE06C9852E}"/>
              </a:ext>
            </a:extLst>
          </p:cNvPr>
          <p:cNvCxnSpPr/>
          <p:nvPr/>
        </p:nvCxnSpPr>
        <p:spPr>
          <a:xfrm>
            <a:off x="6172375" y="4341305"/>
            <a:ext cx="0" cy="755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F4CBB2C-8A7E-4E01-B850-66FD184398E2}"/>
              </a:ext>
            </a:extLst>
          </p:cNvPr>
          <p:cNvSpPr txBox="1"/>
          <p:nvPr/>
        </p:nvSpPr>
        <p:spPr>
          <a:xfrm>
            <a:off x="4718807" y="5026287"/>
            <a:ext cx="296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Busiest by total traffic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AD16D7E-2A50-4664-BBC6-3523944D1AC8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43767" y="4415219"/>
            <a:ext cx="1000355" cy="8525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B6BFADB-7CF6-4BA8-88C9-F9E1211C31DE}"/>
              </a:ext>
            </a:extLst>
          </p:cNvPr>
          <p:cNvSpPr txBox="1"/>
          <p:nvPr/>
        </p:nvSpPr>
        <p:spPr>
          <a:xfrm>
            <a:off x="7082405" y="5367960"/>
            <a:ext cx="2101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Weekday vs weekend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48B670-324E-465D-BA9A-867E57B75C17}"/>
              </a:ext>
            </a:extLst>
          </p:cNvPr>
          <p:cNvSpPr txBox="1"/>
          <p:nvPr/>
        </p:nvSpPr>
        <p:spPr>
          <a:xfrm>
            <a:off x="52087" y="6041351"/>
            <a:ext cx="8427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Calibri" panose="020F0502020204030204" pitchFamily="34" charset="0"/>
                <a:cs typeface="Calibri" panose="020F0502020204030204" pitchFamily="34" charset="0"/>
              </a:rPr>
              <a:t>Assumptions: maximum number of entries/exits was 3000 for time interval (4-hours)</a:t>
            </a:r>
          </a:p>
        </p:txBody>
      </p:sp>
    </p:spTree>
    <p:extLst>
      <p:ext uri="{BB962C8B-B14F-4D97-AF65-F5344CB8AC3E}">
        <p14:creationId xmlns:p14="http://schemas.microsoft.com/office/powerpoint/2010/main" val="233070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23" grpId="0"/>
      <p:bldP spid="27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A913F90-4522-4E66-98B7-DC02FD8BB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50FFEE-5375-44F4-AFA7-ABCDA60AA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Findings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B55B8CC-0F92-4837-A535-00875F255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69E2F2-CA95-4687-B2C9-02CFEBFBDEE8}"/>
              </a:ext>
            </a:extLst>
          </p:cNvPr>
          <p:cNvSpPr/>
          <p:nvPr/>
        </p:nvSpPr>
        <p:spPr>
          <a:xfrm>
            <a:off x="1097280" y="2108201"/>
            <a:ext cx="10058400" cy="1117441"/>
          </a:xfrm>
          <a:prstGeom prst="round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5F29AE53-CDE5-4DBC-8FBA-29742353A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3490" y="2897725"/>
            <a:ext cx="3515828" cy="2909348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8A96004A-0463-48B4-A0FB-5E97D065A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614" y="2810647"/>
            <a:ext cx="3577546" cy="3083504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251367F6-68DA-493D-AEAF-5BC05EF12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670" y="2806193"/>
            <a:ext cx="3829614" cy="309241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344C6FC-AA4A-4CB4-835E-C976EBC08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8F02FB2-ED00-4343-8A65-939775D21D6B}"/>
              </a:ext>
            </a:extLst>
          </p:cNvPr>
          <p:cNvSpPr/>
          <p:nvPr/>
        </p:nvSpPr>
        <p:spPr>
          <a:xfrm>
            <a:off x="1193532" y="1995237"/>
            <a:ext cx="3313652" cy="54049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Busiest Stations (top 5)</a:t>
            </a:r>
          </a:p>
        </p:txBody>
      </p:sp>
      <p:pic>
        <p:nvPicPr>
          <p:cNvPr id="15" name="Graphic 14" descr="Train with solid fill">
            <a:extLst>
              <a:ext uri="{FF2B5EF4-FFF2-40B4-BE49-F238E27FC236}">
                <a16:creationId xmlns:a16="http://schemas.microsoft.com/office/drawing/2014/main" id="{853522D6-6969-4A88-809C-B4F07376A3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03536" y="1992175"/>
            <a:ext cx="722805" cy="72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57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0FFEE-5375-44F4-AFA7-ABCDA60AA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latin typeface="Calibri" panose="020F0502020204030204" pitchFamily="34" charset="0"/>
                <a:cs typeface="Calibri" panose="020F0502020204030204" pitchFamily="34" charset="0"/>
              </a:rPr>
              <a:t>Findings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69E2F2-CA95-4687-B2C9-02CFEBFBDEE8}"/>
              </a:ext>
            </a:extLst>
          </p:cNvPr>
          <p:cNvSpPr/>
          <p:nvPr/>
        </p:nvSpPr>
        <p:spPr>
          <a:xfrm>
            <a:off x="1097280" y="2108201"/>
            <a:ext cx="10058400" cy="1117441"/>
          </a:xfrm>
          <a:prstGeom prst="round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8F02FB2-ED00-4343-8A65-939775D21D6B}"/>
              </a:ext>
            </a:extLst>
          </p:cNvPr>
          <p:cNvSpPr/>
          <p:nvPr/>
        </p:nvSpPr>
        <p:spPr>
          <a:xfrm>
            <a:off x="1193532" y="1995236"/>
            <a:ext cx="3313652" cy="54049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Most Traffic By Hour of Day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3C15998A-5C7C-4CDC-AACE-2B9A6B94A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0762" y="1995236"/>
            <a:ext cx="6135033" cy="4218951"/>
          </a:xfrm>
          <a:prstGeom prst="rect">
            <a:avLst/>
          </a:prstGeom>
        </p:spPr>
      </p:pic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7C96768E-7A25-462A-A7E7-E57791263BC8}"/>
              </a:ext>
            </a:extLst>
          </p:cNvPr>
          <p:cNvSpPr/>
          <p:nvPr/>
        </p:nvSpPr>
        <p:spPr>
          <a:xfrm>
            <a:off x="9613783" y="1895133"/>
            <a:ext cx="704676" cy="771788"/>
          </a:xfrm>
          <a:prstGeom prst="flowChartConnector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BA52C02D-48DA-41A0-A8C3-9CB76422D068}"/>
              </a:ext>
            </a:extLst>
          </p:cNvPr>
          <p:cNvSpPr/>
          <p:nvPr/>
        </p:nvSpPr>
        <p:spPr>
          <a:xfrm>
            <a:off x="9878036" y="5582716"/>
            <a:ext cx="176169" cy="355662"/>
          </a:xfrm>
          <a:prstGeom prst="downArrow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Clock with solid fill">
            <a:extLst>
              <a:ext uri="{FF2B5EF4-FFF2-40B4-BE49-F238E27FC236}">
                <a16:creationId xmlns:a16="http://schemas.microsoft.com/office/drawing/2014/main" id="{2FA88735-E8AE-4BA5-85CF-BE7B942616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1744" y="1895133"/>
            <a:ext cx="771788" cy="77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151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0FFEE-5375-44F4-AFA7-ABCDA60AA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Findings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69E2F2-CA95-4687-B2C9-02CFEBFBDEE8}"/>
              </a:ext>
            </a:extLst>
          </p:cNvPr>
          <p:cNvSpPr/>
          <p:nvPr/>
        </p:nvSpPr>
        <p:spPr>
          <a:xfrm>
            <a:off x="1097280" y="2108201"/>
            <a:ext cx="10058400" cy="1117441"/>
          </a:xfrm>
          <a:prstGeom prst="round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8F02FB2-ED00-4343-8A65-939775D21D6B}"/>
              </a:ext>
            </a:extLst>
          </p:cNvPr>
          <p:cNvSpPr/>
          <p:nvPr/>
        </p:nvSpPr>
        <p:spPr>
          <a:xfrm>
            <a:off x="1193532" y="1995237"/>
            <a:ext cx="3313652" cy="54049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3. Traffic by the day of week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447B9811-0544-4166-8719-198A8E29C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442" y="1995237"/>
            <a:ext cx="6109490" cy="4305793"/>
          </a:xfrm>
          <a:prstGeom prst="rect">
            <a:avLst/>
          </a:prstGeom>
        </p:spPr>
      </p:pic>
      <p:pic>
        <p:nvPicPr>
          <p:cNvPr id="14" name="Graphic 13" descr="Monthly calendar with solid fill">
            <a:extLst>
              <a:ext uri="{FF2B5EF4-FFF2-40B4-BE49-F238E27FC236}">
                <a16:creationId xmlns:a16="http://schemas.microsoft.com/office/drawing/2014/main" id="{CBC5629A-151F-4D1D-9D14-98FA55B5AE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33911" y="518269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435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58EA3E5-58C6-4363-AC65-24D25EDD804C}"/>
              </a:ext>
            </a:extLst>
          </p:cNvPr>
          <p:cNvGrpSpPr/>
          <p:nvPr/>
        </p:nvGrpSpPr>
        <p:grpSpPr>
          <a:xfrm>
            <a:off x="674238" y="2057400"/>
            <a:ext cx="3602487" cy="2533650"/>
            <a:chOff x="4929187" y="2162175"/>
            <a:chExt cx="3602487" cy="253365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8220389-5261-4A12-8981-B27ADF708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29187" y="2162175"/>
              <a:ext cx="3602487" cy="2533650"/>
            </a:xfrm>
            <a:prstGeom prst="rect">
              <a:avLst/>
            </a:prstGeom>
          </p:spPr>
        </p:pic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3B2F45F2-6919-4F44-8B22-5EE23D75B766}"/>
                </a:ext>
              </a:extLst>
            </p:cNvPr>
            <p:cNvSpPr/>
            <p:nvPr/>
          </p:nvSpPr>
          <p:spPr>
            <a:xfrm>
              <a:off x="5834857" y="2917825"/>
              <a:ext cx="184150" cy="184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72B56FAB-466B-4A48-892C-2B0A416AD30F}"/>
                </a:ext>
              </a:extLst>
            </p:cNvPr>
            <p:cNvSpPr/>
            <p:nvPr/>
          </p:nvSpPr>
          <p:spPr>
            <a:xfrm>
              <a:off x="6734175" y="2774950"/>
              <a:ext cx="184150" cy="184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0B6B203F-43F5-4A67-8B4F-CC3376EA37E4}"/>
                </a:ext>
              </a:extLst>
            </p:cNvPr>
            <p:cNvSpPr/>
            <p:nvPr/>
          </p:nvSpPr>
          <p:spPr>
            <a:xfrm>
              <a:off x="6357144" y="3009900"/>
              <a:ext cx="184150" cy="184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F006258F-1562-43DC-A1B1-1AB075B5A855}"/>
                </a:ext>
              </a:extLst>
            </p:cNvPr>
            <p:cNvSpPr/>
            <p:nvPr/>
          </p:nvSpPr>
          <p:spPr>
            <a:xfrm>
              <a:off x="6717730" y="3190875"/>
              <a:ext cx="184150" cy="184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9E97F84C-221B-451C-9E10-4195BFBB9B81}"/>
                </a:ext>
              </a:extLst>
            </p:cNvPr>
            <p:cNvSpPr/>
            <p:nvPr/>
          </p:nvSpPr>
          <p:spPr>
            <a:xfrm>
              <a:off x="6826250" y="3560762"/>
              <a:ext cx="184150" cy="184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4D499A8-3D8C-4722-BC69-FA3690ACF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Recommendation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71D054-605B-483A-AA99-17809334F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7" y="2057400"/>
            <a:ext cx="3614738" cy="3943350"/>
          </a:xfrm>
          <a:prstGeom prst="rect">
            <a:avLst/>
          </a:prstGeom>
        </p:spPr>
      </p:pic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8478FC61-010F-419C-9312-B6EF86A48678}"/>
              </a:ext>
            </a:extLst>
          </p:cNvPr>
          <p:cNvSpPr/>
          <p:nvPr/>
        </p:nvSpPr>
        <p:spPr>
          <a:xfrm>
            <a:off x="922020" y="4137660"/>
            <a:ext cx="680085" cy="680085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CA7802-7F72-498A-8A90-B1E7478969E6}"/>
              </a:ext>
            </a:extLst>
          </p:cNvPr>
          <p:cNvSpPr txBox="1"/>
          <p:nvPr/>
        </p:nvSpPr>
        <p:spPr>
          <a:xfrm>
            <a:off x="4434634" y="2439511"/>
            <a:ext cx="21224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34 ST-PENN 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GRD CNTRL-42 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34 ST-HERALD SQ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23 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 ST-UNION SQ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FA43B5-EF94-4B4D-9ACA-F646BBD6384D}"/>
              </a:ext>
            </a:extLst>
          </p:cNvPr>
          <p:cNvSpPr/>
          <p:nvPr/>
        </p:nvSpPr>
        <p:spPr>
          <a:xfrm>
            <a:off x="4417857" y="1992388"/>
            <a:ext cx="2602889" cy="37935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Busiest Stations (top 5)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B0A682-2656-48B3-BDA7-767E4B4AD6EB}"/>
              </a:ext>
            </a:extLst>
          </p:cNvPr>
          <p:cNvSpPr txBox="1"/>
          <p:nvPr/>
        </p:nvSpPr>
        <p:spPr>
          <a:xfrm>
            <a:off x="7203413" y="2419954"/>
            <a:ext cx="2785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Target November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Weekday (preferred)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Hour (10 am to 9 pm)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4CD59D2-BEC4-40B2-BFA3-320EAC619177}"/>
              </a:ext>
            </a:extLst>
          </p:cNvPr>
          <p:cNvSpPr/>
          <p:nvPr/>
        </p:nvSpPr>
        <p:spPr>
          <a:xfrm>
            <a:off x="7161879" y="1992387"/>
            <a:ext cx="2602889" cy="37935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 and Time</a:t>
            </a:r>
          </a:p>
        </p:txBody>
      </p:sp>
      <p:pic>
        <p:nvPicPr>
          <p:cNvPr id="27" name="Graphic 26" descr="Checklist with solid fill">
            <a:extLst>
              <a:ext uri="{FF2B5EF4-FFF2-40B4-BE49-F238E27FC236}">
                <a16:creationId xmlns:a16="http://schemas.microsoft.com/office/drawing/2014/main" id="{CF4791C9-5550-40F6-A429-D116D5C822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11134" y="196721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789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0 L -0.40091 -0.087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52" y="-437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22222E-6 L -0.29545 -0.1527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66" y="-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54DB8F-22BA-4A93-8DA9-4078BF551B00}"/>
              </a:ext>
            </a:extLst>
          </p:cNvPr>
          <p:cNvSpPr txBox="1"/>
          <p:nvPr/>
        </p:nvSpPr>
        <p:spPr>
          <a:xfrm>
            <a:off x="3422708" y="2455682"/>
            <a:ext cx="59310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4902048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{93ADBCD3-FEAB-4DA4-A56C-33A9A24A2713}tf22712842_win32</Template>
  <TotalTime>91</TotalTime>
  <Words>163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Bookman Old Style</vt:lpstr>
      <vt:lpstr>Calibri</vt:lpstr>
      <vt:lpstr>Franklin Gothic Book</vt:lpstr>
      <vt:lpstr>1_RetrospectVTI</vt:lpstr>
      <vt:lpstr>EDA Project</vt:lpstr>
      <vt:lpstr>Table of Content </vt:lpstr>
      <vt:lpstr>Introduction</vt:lpstr>
      <vt:lpstr>Approach and Methodology </vt:lpstr>
      <vt:lpstr>Findings</vt:lpstr>
      <vt:lpstr>Findings</vt:lpstr>
      <vt:lpstr>Findings</vt:lpstr>
      <vt:lpstr>Recommendation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Project</dc:title>
  <dc:creator>Hayat Aldhahri</dc:creator>
  <cp:lastModifiedBy>Hayat Aldhahri</cp:lastModifiedBy>
  <cp:revision>1</cp:revision>
  <dcterms:created xsi:type="dcterms:W3CDTF">2021-09-29T17:42:26Z</dcterms:created>
  <dcterms:modified xsi:type="dcterms:W3CDTF">2021-09-29T19:13:54Z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