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15880-B790-45E4-A072-0AF356EA959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9BD9B-425F-4887-A19E-7B269C4F7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is Sugarscape?</a:t>
          </a:r>
        </a:p>
      </dgm:t>
    </dgm:pt>
    <dgm:pt modelId="{B5607123-2563-4349-B57F-949DC684BA0D}" type="parTrans" cxnId="{52C9A9C7-1FB0-4273-80C5-C919434D6E1A}">
      <dgm:prSet/>
      <dgm:spPr/>
      <dgm:t>
        <a:bodyPr/>
        <a:lstStyle/>
        <a:p>
          <a:endParaRPr lang="en-US"/>
        </a:p>
      </dgm:t>
    </dgm:pt>
    <dgm:pt modelId="{5F2BF7FA-DB53-4531-8C2A-8BD544A66AD2}" type="sibTrans" cxnId="{52C9A9C7-1FB0-4273-80C5-C919434D6E1A}">
      <dgm:prSet/>
      <dgm:spPr/>
      <dgm:t>
        <a:bodyPr/>
        <a:lstStyle/>
        <a:p>
          <a:endParaRPr lang="en-US"/>
        </a:p>
      </dgm:t>
    </dgm:pt>
    <dgm:pt modelId="{78EABE83-D4FF-46AF-82A8-212FA9CB60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Run 900 simulations (9models * 100 seeds)</a:t>
          </a:r>
        </a:p>
      </dgm:t>
    </dgm:pt>
    <dgm:pt modelId="{BAB514AB-C8A0-44CC-9B22-59FB8F9EDC87}" type="parTrans" cxnId="{16C02128-3098-4C41-8A0C-7DF87A725263}">
      <dgm:prSet/>
      <dgm:spPr/>
      <dgm:t>
        <a:bodyPr/>
        <a:lstStyle/>
        <a:p>
          <a:endParaRPr lang="en-US"/>
        </a:p>
      </dgm:t>
    </dgm:pt>
    <dgm:pt modelId="{D983818C-E073-40B9-BFDD-AAD3F6E296DA}" type="sibTrans" cxnId="{16C02128-3098-4C41-8A0C-7DF87A725263}">
      <dgm:prSet/>
      <dgm:spPr/>
      <dgm:t>
        <a:bodyPr/>
        <a:lstStyle/>
        <a:p>
          <a:endParaRPr lang="en-US"/>
        </a:p>
      </dgm:t>
    </dgm:pt>
    <dgm:pt modelId="{53255749-45A4-4117-85A9-7FFE62457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Problem: Takes too long on one machine </a:t>
          </a:r>
        </a:p>
      </dgm:t>
    </dgm:pt>
    <dgm:pt modelId="{2671B0B6-8E4D-4C0C-9783-1390CFC37290}" type="parTrans" cxnId="{569AD6E7-A3BA-47E9-B046-66B87EC72F6B}">
      <dgm:prSet/>
      <dgm:spPr/>
      <dgm:t>
        <a:bodyPr/>
        <a:lstStyle/>
        <a:p>
          <a:endParaRPr lang="en-US"/>
        </a:p>
      </dgm:t>
    </dgm:pt>
    <dgm:pt modelId="{51A3554C-EBD3-4869-9595-DBF0B39A37F3}" type="sibTrans" cxnId="{569AD6E7-A3BA-47E9-B046-66B87EC72F6B}">
      <dgm:prSet/>
      <dgm:spPr/>
      <dgm:t>
        <a:bodyPr/>
        <a:lstStyle/>
        <a:p>
          <a:endParaRPr lang="en-US"/>
        </a:p>
      </dgm:t>
    </dgm:pt>
    <dgm:pt modelId="{8E57F456-F4B2-4419-B521-BE81488FE184}" type="pres">
      <dgm:prSet presAssocID="{CC315880-B790-45E4-A072-0AF356EA9594}" presName="root" presStyleCnt="0">
        <dgm:presLayoutVars>
          <dgm:dir/>
          <dgm:resizeHandles val="exact"/>
        </dgm:presLayoutVars>
      </dgm:prSet>
      <dgm:spPr/>
    </dgm:pt>
    <dgm:pt modelId="{51E0AE0A-528F-4174-9C31-1FE250F91007}" type="pres">
      <dgm:prSet presAssocID="{D919BD9B-425F-4887-A19E-7B269C4F73F1}" presName="compNode" presStyleCnt="0"/>
      <dgm:spPr/>
    </dgm:pt>
    <dgm:pt modelId="{02E6B7F3-7384-4019-8F2D-994D5B74DD8D}" type="pres">
      <dgm:prSet presAssocID="{D919BD9B-425F-4887-A19E-7B269C4F73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B37F080-8741-4DE5-8E93-F0FFF050A3B9}" type="pres">
      <dgm:prSet presAssocID="{D919BD9B-425F-4887-A19E-7B269C4F73F1}" presName="spaceRect" presStyleCnt="0"/>
      <dgm:spPr/>
    </dgm:pt>
    <dgm:pt modelId="{2B2CA9D3-1C0E-4AE8-8989-00F76BA82765}" type="pres">
      <dgm:prSet presAssocID="{D919BD9B-425F-4887-A19E-7B269C4F73F1}" presName="textRect" presStyleLbl="revTx" presStyleIdx="0" presStyleCnt="3">
        <dgm:presLayoutVars>
          <dgm:chMax val="1"/>
          <dgm:chPref val="1"/>
        </dgm:presLayoutVars>
      </dgm:prSet>
      <dgm:spPr/>
    </dgm:pt>
    <dgm:pt modelId="{807E5446-93BE-44C9-88D3-88F67EE09049}" type="pres">
      <dgm:prSet presAssocID="{5F2BF7FA-DB53-4531-8C2A-8BD544A66AD2}" presName="sibTrans" presStyleCnt="0"/>
      <dgm:spPr/>
    </dgm:pt>
    <dgm:pt modelId="{438A9177-6718-43DE-8D1E-E2B24E825480}" type="pres">
      <dgm:prSet presAssocID="{78EABE83-D4FF-46AF-82A8-212FA9CB607E}" presName="compNode" presStyleCnt="0"/>
      <dgm:spPr/>
    </dgm:pt>
    <dgm:pt modelId="{FCE1C81E-F477-4CFB-93E5-281C1EAE7D5B}" type="pres">
      <dgm:prSet presAssocID="{78EABE83-D4FF-46AF-82A8-212FA9CB60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09ABDC24-697C-42F1-84C9-6A6E7F0EEF1A}" type="pres">
      <dgm:prSet presAssocID="{78EABE83-D4FF-46AF-82A8-212FA9CB607E}" presName="spaceRect" presStyleCnt="0"/>
      <dgm:spPr/>
    </dgm:pt>
    <dgm:pt modelId="{0A1B7DF5-0416-47F1-9065-A0B1A40B5077}" type="pres">
      <dgm:prSet presAssocID="{78EABE83-D4FF-46AF-82A8-212FA9CB607E}" presName="textRect" presStyleLbl="revTx" presStyleIdx="1" presStyleCnt="3">
        <dgm:presLayoutVars>
          <dgm:chMax val="1"/>
          <dgm:chPref val="1"/>
        </dgm:presLayoutVars>
      </dgm:prSet>
      <dgm:spPr/>
    </dgm:pt>
    <dgm:pt modelId="{BDD5CEBB-D9EB-44AC-9636-46FEEFF697AA}" type="pres">
      <dgm:prSet presAssocID="{D983818C-E073-40B9-BFDD-AAD3F6E296DA}" presName="sibTrans" presStyleCnt="0"/>
      <dgm:spPr/>
    </dgm:pt>
    <dgm:pt modelId="{12E6392A-7597-4745-8B46-E11C63CFFF6D}" type="pres">
      <dgm:prSet presAssocID="{53255749-45A4-4117-85A9-7FFE624570B5}" presName="compNode" presStyleCnt="0"/>
      <dgm:spPr/>
    </dgm:pt>
    <dgm:pt modelId="{A2A5CF6B-93C0-4D84-8087-C794261E1B26}" type="pres">
      <dgm:prSet presAssocID="{53255749-45A4-4117-85A9-7FFE624570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C10A2D7-DBA5-4DC7-BB43-14FEB62062C7}" type="pres">
      <dgm:prSet presAssocID="{53255749-45A4-4117-85A9-7FFE624570B5}" presName="spaceRect" presStyleCnt="0"/>
      <dgm:spPr/>
    </dgm:pt>
    <dgm:pt modelId="{B692A96C-706A-4040-86D5-1F0800099BD6}" type="pres">
      <dgm:prSet presAssocID="{53255749-45A4-4117-85A9-7FFE624570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C02128-3098-4C41-8A0C-7DF87A725263}" srcId="{CC315880-B790-45E4-A072-0AF356EA9594}" destId="{78EABE83-D4FF-46AF-82A8-212FA9CB607E}" srcOrd="1" destOrd="0" parTransId="{BAB514AB-C8A0-44CC-9B22-59FB8F9EDC87}" sibTransId="{D983818C-E073-40B9-BFDD-AAD3F6E296DA}"/>
    <dgm:cxn modelId="{2ABB9B28-65C0-47A5-A311-49C7D76D495B}" type="presOf" srcId="{78EABE83-D4FF-46AF-82A8-212FA9CB607E}" destId="{0A1B7DF5-0416-47F1-9065-A0B1A40B5077}" srcOrd="0" destOrd="0" presId="urn:microsoft.com/office/officeart/2018/2/layout/IconLabelList"/>
    <dgm:cxn modelId="{0A548BC1-C07F-4156-800D-B22ECABBB23B}" type="presOf" srcId="{D919BD9B-425F-4887-A19E-7B269C4F73F1}" destId="{2B2CA9D3-1C0E-4AE8-8989-00F76BA82765}" srcOrd="0" destOrd="0" presId="urn:microsoft.com/office/officeart/2018/2/layout/IconLabelList"/>
    <dgm:cxn modelId="{52C9A9C7-1FB0-4273-80C5-C919434D6E1A}" srcId="{CC315880-B790-45E4-A072-0AF356EA9594}" destId="{D919BD9B-425F-4887-A19E-7B269C4F73F1}" srcOrd="0" destOrd="0" parTransId="{B5607123-2563-4349-B57F-949DC684BA0D}" sibTransId="{5F2BF7FA-DB53-4531-8C2A-8BD544A66AD2}"/>
    <dgm:cxn modelId="{48C170D9-BA7B-4A10-92B9-8CA119E048E4}" type="presOf" srcId="{CC315880-B790-45E4-A072-0AF356EA9594}" destId="{8E57F456-F4B2-4419-B521-BE81488FE184}" srcOrd="0" destOrd="0" presId="urn:microsoft.com/office/officeart/2018/2/layout/IconLabelList"/>
    <dgm:cxn modelId="{569AD6E7-A3BA-47E9-B046-66B87EC72F6B}" srcId="{CC315880-B790-45E4-A072-0AF356EA9594}" destId="{53255749-45A4-4117-85A9-7FFE624570B5}" srcOrd="2" destOrd="0" parTransId="{2671B0B6-8E4D-4C0C-9783-1390CFC37290}" sibTransId="{51A3554C-EBD3-4869-9595-DBF0B39A37F3}"/>
    <dgm:cxn modelId="{524AD3F5-B986-42AB-B7A9-BD6961ACA6BD}" type="presOf" srcId="{53255749-45A4-4117-85A9-7FFE624570B5}" destId="{B692A96C-706A-4040-86D5-1F0800099BD6}" srcOrd="0" destOrd="0" presId="urn:microsoft.com/office/officeart/2018/2/layout/IconLabelList"/>
    <dgm:cxn modelId="{0F75111E-F151-47FF-9789-22BD185F2E3D}" type="presParOf" srcId="{8E57F456-F4B2-4419-B521-BE81488FE184}" destId="{51E0AE0A-528F-4174-9C31-1FE250F91007}" srcOrd="0" destOrd="0" presId="urn:microsoft.com/office/officeart/2018/2/layout/IconLabelList"/>
    <dgm:cxn modelId="{D7E6E5DD-8E3D-4F7C-B6A5-498DB784C458}" type="presParOf" srcId="{51E0AE0A-528F-4174-9C31-1FE250F91007}" destId="{02E6B7F3-7384-4019-8F2D-994D5B74DD8D}" srcOrd="0" destOrd="0" presId="urn:microsoft.com/office/officeart/2018/2/layout/IconLabelList"/>
    <dgm:cxn modelId="{95D58D46-F77B-4F4B-BA7F-7C5630F1D2E6}" type="presParOf" srcId="{51E0AE0A-528F-4174-9C31-1FE250F91007}" destId="{9B37F080-8741-4DE5-8E93-F0FFF050A3B9}" srcOrd="1" destOrd="0" presId="urn:microsoft.com/office/officeart/2018/2/layout/IconLabelList"/>
    <dgm:cxn modelId="{95A927AC-75DF-493D-BED5-39BF287623E2}" type="presParOf" srcId="{51E0AE0A-528F-4174-9C31-1FE250F91007}" destId="{2B2CA9D3-1C0E-4AE8-8989-00F76BA82765}" srcOrd="2" destOrd="0" presId="urn:microsoft.com/office/officeart/2018/2/layout/IconLabelList"/>
    <dgm:cxn modelId="{8C11217E-74B1-48B3-865F-E104B973FC8C}" type="presParOf" srcId="{8E57F456-F4B2-4419-B521-BE81488FE184}" destId="{807E5446-93BE-44C9-88D3-88F67EE09049}" srcOrd="1" destOrd="0" presId="urn:microsoft.com/office/officeart/2018/2/layout/IconLabelList"/>
    <dgm:cxn modelId="{65B40F78-3661-407A-820F-939A76913E2F}" type="presParOf" srcId="{8E57F456-F4B2-4419-B521-BE81488FE184}" destId="{438A9177-6718-43DE-8D1E-E2B24E825480}" srcOrd="2" destOrd="0" presId="urn:microsoft.com/office/officeart/2018/2/layout/IconLabelList"/>
    <dgm:cxn modelId="{98FDE232-0AA6-4E62-9B01-C2643A99223A}" type="presParOf" srcId="{438A9177-6718-43DE-8D1E-E2B24E825480}" destId="{FCE1C81E-F477-4CFB-93E5-281C1EAE7D5B}" srcOrd="0" destOrd="0" presId="urn:microsoft.com/office/officeart/2018/2/layout/IconLabelList"/>
    <dgm:cxn modelId="{C082EDB7-2948-4248-9BBA-D762818A417C}" type="presParOf" srcId="{438A9177-6718-43DE-8D1E-E2B24E825480}" destId="{09ABDC24-697C-42F1-84C9-6A6E7F0EEF1A}" srcOrd="1" destOrd="0" presId="urn:microsoft.com/office/officeart/2018/2/layout/IconLabelList"/>
    <dgm:cxn modelId="{5E65DD06-5B99-4761-927C-71FFE63709A7}" type="presParOf" srcId="{438A9177-6718-43DE-8D1E-E2B24E825480}" destId="{0A1B7DF5-0416-47F1-9065-A0B1A40B5077}" srcOrd="2" destOrd="0" presId="urn:microsoft.com/office/officeart/2018/2/layout/IconLabelList"/>
    <dgm:cxn modelId="{219FCF09-93A7-4C03-A430-AB009DB79144}" type="presParOf" srcId="{8E57F456-F4B2-4419-B521-BE81488FE184}" destId="{BDD5CEBB-D9EB-44AC-9636-46FEEFF697AA}" srcOrd="3" destOrd="0" presId="urn:microsoft.com/office/officeart/2018/2/layout/IconLabelList"/>
    <dgm:cxn modelId="{53CD0A63-D28C-4E88-8E47-BF42A032F1AA}" type="presParOf" srcId="{8E57F456-F4B2-4419-B521-BE81488FE184}" destId="{12E6392A-7597-4745-8B46-E11C63CFFF6D}" srcOrd="4" destOrd="0" presId="urn:microsoft.com/office/officeart/2018/2/layout/IconLabelList"/>
    <dgm:cxn modelId="{2F885BDB-D0CD-4BA1-A193-600E99D55B7E}" type="presParOf" srcId="{12E6392A-7597-4745-8B46-E11C63CFFF6D}" destId="{A2A5CF6B-93C0-4D84-8087-C794261E1B26}" srcOrd="0" destOrd="0" presId="urn:microsoft.com/office/officeart/2018/2/layout/IconLabelList"/>
    <dgm:cxn modelId="{3C713908-7A8E-4CFE-ABD6-628D485B4C3C}" type="presParOf" srcId="{12E6392A-7597-4745-8B46-E11C63CFFF6D}" destId="{AC10A2D7-DBA5-4DC7-BB43-14FEB62062C7}" srcOrd="1" destOrd="0" presId="urn:microsoft.com/office/officeart/2018/2/layout/IconLabelList"/>
    <dgm:cxn modelId="{37A77A01-38AA-41AA-AFA6-4BB0CDEF7BF4}" type="presParOf" srcId="{12E6392A-7597-4745-8B46-E11C63CFFF6D}" destId="{B692A96C-706A-4040-86D5-1F0800099BD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93F451-7B81-4535-BF51-7B7D24B2CCC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2FB5816-93AD-49CE-A41B-095D252F38BF}">
      <dgm:prSet/>
      <dgm:spPr/>
      <dgm:t>
        <a:bodyPr/>
        <a:lstStyle/>
        <a:p>
          <a:r>
            <a:rPr lang="en-US"/>
            <a:t>Scaling EC2 instances</a:t>
          </a:r>
        </a:p>
      </dgm:t>
    </dgm:pt>
    <dgm:pt modelId="{99384553-E46F-4E7C-B4DC-C953AB8C488D}" type="parTrans" cxnId="{0A6542F7-D582-4FD7-B4A3-562E7DCD25B4}">
      <dgm:prSet/>
      <dgm:spPr/>
      <dgm:t>
        <a:bodyPr/>
        <a:lstStyle/>
        <a:p>
          <a:endParaRPr lang="en-US"/>
        </a:p>
      </dgm:t>
    </dgm:pt>
    <dgm:pt modelId="{0BF79EDE-2C45-470F-817E-27E27CDD3360}" type="sibTrans" cxnId="{0A6542F7-D582-4FD7-B4A3-562E7DCD25B4}">
      <dgm:prSet/>
      <dgm:spPr/>
      <dgm:t>
        <a:bodyPr/>
        <a:lstStyle/>
        <a:p>
          <a:endParaRPr lang="en-US"/>
        </a:p>
      </dgm:t>
    </dgm:pt>
    <dgm:pt modelId="{5AA41BFC-DA64-40F7-B27F-3D49AB92A83C}">
      <dgm:prSet/>
      <dgm:spPr/>
      <dgm:t>
        <a:bodyPr/>
        <a:lstStyle/>
        <a:p>
          <a:r>
            <a:rPr lang="en-US"/>
            <a:t>AWS Batch settings</a:t>
          </a:r>
        </a:p>
      </dgm:t>
    </dgm:pt>
    <dgm:pt modelId="{C4EE947B-3649-4AAF-9187-EB7D02D8FA15}" type="parTrans" cxnId="{4D274E4C-343A-4DC0-9E0E-487002178D9D}">
      <dgm:prSet/>
      <dgm:spPr/>
      <dgm:t>
        <a:bodyPr/>
        <a:lstStyle/>
        <a:p>
          <a:endParaRPr lang="en-US"/>
        </a:p>
      </dgm:t>
    </dgm:pt>
    <dgm:pt modelId="{CEA87E8E-F937-4898-884E-B7589E0C11F2}" type="sibTrans" cxnId="{4D274E4C-343A-4DC0-9E0E-487002178D9D}">
      <dgm:prSet/>
      <dgm:spPr/>
      <dgm:t>
        <a:bodyPr/>
        <a:lstStyle/>
        <a:p>
          <a:endParaRPr lang="en-US"/>
        </a:p>
      </dgm:t>
    </dgm:pt>
    <dgm:pt modelId="{1A97B3BE-96EF-42A3-B2AE-2A3D6D496E33}" type="pres">
      <dgm:prSet presAssocID="{AA93F451-7B81-4535-BF51-7B7D24B2CCCD}" presName="root" presStyleCnt="0">
        <dgm:presLayoutVars>
          <dgm:dir/>
          <dgm:resizeHandles val="exact"/>
        </dgm:presLayoutVars>
      </dgm:prSet>
      <dgm:spPr/>
    </dgm:pt>
    <dgm:pt modelId="{11FF71C5-9FE5-43E1-8E6C-60B92EA3F0D6}" type="pres">
      <dgm:prSet presAssocID="{AA93F451-7B81-4535-BF51-7B7D24B2CCCD}" presName="container" presStyleCnt="0">
        <dgm:presLayoutVars>
          <dgm:dir/>
          <dgm:resizeHandles val="exact"/>
        </dgm:presLayoutVars>
      </dgm:prSet>
      <dgm:spPr/>
    </dgm:pt>
    <dgm:pt modelId="{D56BA5EA-2A02-4EC7-97A4-981CEBBCCFE7}" type="pres">
      <dgm:prSet presAssocID="{62FB5816-93AD-49CE-A41B-095D252F38BF}" presName="compNode" presStyleCnt="0"/>
      <dgm:spPr/>
    </dgm:pt>
    <dgm:pt modelId="{C1F5A404-3E31-48F5-A6C2-872F493CDD4F}" type="pres">
      <dgm:prSet presAssocID="{62FB5816-93AD-49CE-A41B-095D252F38BF}" presName="iconBgRect" presStyleLbl="bgShp" presStyleIdx="0" presStyleCnt="2"/>
      <dgm:spPr/>
    </dgm:pt>
    <dgm:pt modelId="{79ACF373-C670-4843-8C99-5F10380D7031}" type="pres">
      <dgm:prSet presAssocID="{62FB5816-93AD-49CE-A41B-095D252F38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EEA8A4-C5E8-4340-8D4F-FE29132C91BE}" type="pres">
      <dgm:prSet presAssocID="{62FB5816-93AD-49CE-A41B-095D252F38BF}" presName="spaceRect" presStyleCnt="0"/>
      <dgm:spPr/>
    </dgm:pt>
    <dgm:pt modelId="{CB2AD307-47D0-4742-B5D9-7757628BD323}" type="pres">
      <dgm:prSet presAssocID="{62FB5816-93AD-49CE-A41B-095D252F38BF}" presName="textRect" presStyleLbl="revTx" presStyleIdx="0" presStyleCnt="2">
        <dgm:presLayoutVars>
          <dgm:chMax val="1"/>
          <dgm:chPref val="1"/>
        </dgm:presLayoutVars>
      </dgm:prSet>
      <dgm:spPr/>
    </dgm:pt>
    <dgm:pt modelId="{EECD1EF4-92F1-40A1-A7C4-F2BB90B9CBC3}" type="pres">
      <dgm:prSet presAssocID="{0BF79EDE-2C45-470F-817E-27E27CDD3360}" presName="sibTrans" presStyleLbl="sibTrans2D1" presStyleIdx="0" presStyleCnt="0"/>
      <dgm:spPr/>
    </dgm:pt>
    <dgm:pt modelId="{9A892C0C-EC7F-4105-9024-5A5BE4DC632A}" type="pres">
      <dgm:prSet presAssocID="{5AA41BFC-DA64-40F7-B27F-3D49AB92A83C}" presName="compNode" presStyleCnt="0"/>
      <dgm:spPr/>
    </dgm:pt>
    <dgm:pt modelId="{928FA3B1-CFB7-4B54-A6F7-342D19809660}" type="pres">
      <dgm:prSet presAssocID="{5AA41BFC-DA64-40F7-B27F-3D49AB92A83C}" presName="iconBgRect" presStyleLbl="bgShp" presStyleIdx="1" presStyleCnt="2"/>
      <dgm:spPr/>
    </dgm:pt>
    <dgm:pt modelId="{9610B46C-E63D-403D-B2AE-9052990022C6}" type="pres">
      <dgm:prSet presAssocID="{5AA41BFC-DA64-40F7-B27F-3D49AB92A83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9C76C0-42E5-4C29-8308-9D0783425CE6}" type="pres">
      <dgm:prSet presAssocID="{5AA41BFC-DA64-40F7-B27F-3D49AB92A83C}" presName="spaceRect" presStyleCnt="0"/>
      <dgm:spPr/>
    </dgm:pt>
    <dgm:pt modelId="{B7803900-A3B7-4A59-9CC7-A53F92C81D3A}" type="pres">
      <dgm:prSet presAssocID="{5AA41BFC-DA64-40F7-B27F-3D49AB92A83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4B2004-AFFF-1541-AF5A-471400E018F0}" type="presOf" srcId="{AA93F451-7B81-4535-BF51-7B7D24B2CCCD}" destId="{1A97B3BE-96EF-42A3-B2AE-2A3D6D496E33}" srcOrd="0" destOrd="0" presId="urn:microsoft.com/office/officeart/2018/2/layout/IconCircleList"/>
    <dgm:cxn modelId="{4D274E4C-343A-4DC0-9E0E-487002178D9D}" srcId="{AA93F451-7B81-4535-BF51-7B7D24B2CCCD}" destId="{5AA41BFC-DA64-40F7-B27F-3D49AB92A83C}" srcOrd="1" destOrd="0" parTransId="{C4EE947B-3649-4AAF-9187-EB7D02D8FA15}" sibTransId="{CEA87E8E-F937-4898-884E-B7589E0C11F2}"/>
    <dgm:cxn modelId="{503F9180-17F4-854F-BC66-0191AFDE7641}" type="presOf" srcId="{5AA41BFC-DA64-40F7-B27F-3D49AB92A83C}" destId="{B7803900-A3B7-4A59-9CC7-A53F92C81D3A}" srcOrd="0" destOrd="0" presId="urn:microsoft.com/office/officeart/2018/2/layout/IconCircleList"/>
    <dgm:cxn modelId="{3D2D7D92-282D-4542-9C65-C400611B9A14}" type="presOf" srcId="{0BF79EDE-2C45-470F-817E-27E27CDD3360}" destId="{EECD1EF4-92F1-40A1-A7C4-F2BB90B9CBC3}" srcOrd="0" destOrd="0" presId="urn:microsoft.com/office/officeart/2018/2/layout/IconCircleList"/>
    <dgm:cxn modelId="{C61E5AD2-4E90-7442-BF0D-2D5FB6748B95}" type="presOf" srcId="{62FB5816-93AD-49CE-A41B-095D252F38BF}" destId="{CB2AD307-47D0-4742-B5D9-7757628BD323}" srcOrd="0" destOrd="0" presId="urn:microsoft.com/office/officeart/2018/2/layout/IconCircleList"/>
    <dgm:cxn modelId="{0A6542F7-D582-4FD7-B4A3-562E7DCD25B4}" srcId="{AA93F451-7B81-4535-BF51-7B7D24B2CCCD}" destId="{62FB5816-93AD-49CE-A41B-095D252F38BF}" srcOrd="0" destOrd="0" parTransId="{99384553-E46F-4E7C-B4DC-C953AB8C488D}" sibTransId="{0BF79EDE-2C45-470F-817E-27E27CDD3360}"/>
    <dgm:cxn modelId="{72527426-794C-D34B-AC1C-33083650EBDD}" type="presParOf" srcId="{1A97B3BE-96EF-42A3-B2AE-2A3D6D496E33}" destId="{11FF71C5-9FE5-43E1-8E6C-60B92EA3F0D6}" srcOrd="0" destOrd="0" presId="urn:microsoft.com/office/officeart/2018/2/layout/IconCircleList"/>
    <dgm:cxn modelId="{D846C492-6BF7-FD48-ADAF-D510EAB9FD50}" type="presParOf" srcId="{11FF71C5-9FE5-43E1-8E6C-60B92EA3F0D6}" destId="{D56BA5EA-2A02-4EC7-97A4-981CEBBCCFE7}" srcOrd="0" destOrd="0" presId="urn:microsoft.com/office/officeart/2018/2/layout/IconCircleList"/>
    <dgm:cxn modelId="{63997381-9EC0-E347-B808-CBF5BC9DF036}" type="presParOf" srcId="{D56BA5EA-2A02-4EC7-97A4-981CEBBCCFE7}" destId="{C1F5A404-3E31-48F5-A6C2-872F493CDD4F}" srcOrd="0" destOrd="0" presId="urn:microsoft.com/office/officeart/2018/2/layout/IconCircleList"/>
    <dgm:cxn modelId="{FD0374AC-E31F-BF40-8683-6CAAF9A3E551}" type="presParOf" srcId="{D56BA5EA-2A02-4EC7-97A4-981CEBBCCFE7}" destId="{79ACF373-C670-4843-8C99-5F10380D7031}" srcOrd="1" destOrd="0" presId="urn:microsoft.com/office/officeart/2018/2/layout/IconCircleList"/>
    <dgm:cxn modelId="{731749E5-7D31-5E4A-9F2C-101698B3C3FD}" type="presParOf" srcId="{D56BA5EA-2A02-4EC7-97A4-981CEBBCCFE7}" destId="{A6EEA8A4-C5E8-4340-8D4F-FE29132C91BE}" srcOrd="2" destOrd="0" presId="urn:microsoft.com/office/officeart/2018/2/layout/IconCircleList"/>
    <dgm:cxn modelId="{56A6A011-FD1C-B749-901D-2A8AE7B56428}" type="presParOf" srcId="{D56BA5EA-2A02-4EC7-97A4-981CEBBCCFE7}" destId="{CB2AD307-47D0-4742-B5D9-7757628BD323}" srcOrd="3" destOrd="0" presId="urn:microsoft.com/office/officeart/2018/2/layout/IconCircleList"/>
    <dgm:cxn modelId="{B1B0E5CA-81CB-2840-B5CB-61A0EB161FF0}" type="presParOf" srcId="{11FF71C5-9FE5-43E1-8E6C-60B92EA3F0D6}" destId="{EECD1EF4-92F1-40A1-A7C4-F2BB90B9CBC3}" srcOrd="1" destOrd="0" presId="urn:microsoft.com/office/officeart/2018/2/layout/IconCircleList"/>
    <dgm:cxn modelId="{7EA0F023-DF19-BC44-A8BA-BC6D56933374}" type="presParOf" srcId="{11FF71C5-9FE5-43E1-8E6C-60B92EA3F0D6}" destId="{9A892C0C-EC7F-4105-9024-5A5BE4DC632A}" srcOrd="2" destOrd="0" presId="urn:microsoft.com/office/officeart/2018/2/layout/IconCircleList"/>
    <dgm:cxn modelId="{C3C314D9-1B39-D946-AB73-BBFC7C996C3D}" type="presParOf" srcId="{9A892C0C-EC7F-4105-9024-5A5BE4DC632A}" destId="{928FA3B1-CFB7-4B54-A6F7-342D19809660}" srcOrd="0" destOrd="0" presId="urn:microsoft.com/office/officeart/2018/2/layout/IconCircleList"/>
    <dgm:cxn modelId="{0D66BFE1-10AE-344E-AC00-9580BCE5B7F2}" type="presParOf" srcId="{9A892C0C-EC7F-4105-9024-5A5BE4DC632A}" destId="{9610B46C-E63D-403D-B2AE-9052990022C6}" srcOrd="1" destOrd="0" presId="urn:microsoft.com/office/officeart/2018/2/layout/IconCircleList"/>
    <dgm:cxn modelId="{D4B4BF29-3017-CE47-8557-333DE0871C54}" type="presParOf" srcId="{9A892C0C-EC7F-4105-9024-5A5BE4DC632A}" destId="{FC9C76C0-42E5-4C29-8308-9D0783425CE6}" srcOrd="2" destOrd="0" presId="urn:microsoft.com/office/officeart/2018/2/layout/IconCircleList"/>
    <dgm:cxn modelId="{57728177-04D4-C24C-B02B-0FB4119484E6}" type="presParOf" srcId="{9A892C0C-EC7F-4105-9024-5A5BE4DC632A}" destId="{B7803900-A3B7-4A59-9CC7-A53F92C81D3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6B7F3-7384-4019-8F2D-994D5B74DD8D}">
      <dsp:nvSpPr>
        <dsp:cNvPr id="0" name=""/>
        <dsp:cNvSpPr/>
      </dsp:nvSpPr>
      <dsp:spPr>
        <a:xfrm>
          <a:off x="1257413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CA9D3-1C0E-4AE8-8989-00F76BA82765}">
      <dsp:nvSpPr>
        <dsp:cNvPr id="0" name=""/>
        <dsp:cNvSpPr/>
      </dsp:nvSpPr>
      <dsp:spPr>
        <a:xfrm>
          <a:off x="458071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is Sugarscape?</a:t>
          </a:r>
        </a:p>
      </dsp:txBody>
      <dsp:txXfrm>
        <a:off x="458071" y="2769918"/>
        <a:ext cx="2906697" cy="720000"/>
      </dsp:txXfrm>
    </dsp:sp>
    <dsp:sp modelId="{FCE1C81E-F477-4CFB-93E5-281C1EAE7D5B}">
      <dsp:nvSpPr>
        <dsp:cNvPr id="0" name=""/>
        <dsp:cNvSpPr/>
      </dsp:nvSpPr>
      <dsp:spPr>
        <a:xfrm>
          <a:off x="467278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B7DF5-0416-47F1-9065-A0B1A40B5077}">
      <dsp:nvSpPr>
        <dsp:cNvPr id="0" name=""/>
        <dsp:cNvSpPr/>
      </dsp:nvSpPr>
      <dsp:spPr>
        <a:xfrm>
          <a:off x="387344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Goal: Run 900 simulations (9models * 100 seeds)</a:t>
          </a:r>
        </a:p>
      </dsp:txBody>
      <dsp:txXfrm>
        <a:off x="3873440" y="2769918"/>
        <a:ext cx="2906697" cy="720000"/>
      </dsp:txXfrm>
    </dsp:sp>
    <dsp:sp modelId="{A2A5CF6B-93C0-4D84-8087-C794261E1B26}">
      <dsp:nvSpPr>
        <dsp:cNvPr id="0" name=""/>
        <dsp:cNvSpPr/>
      </dsp:nvSpPr>
      <dsp:spPr>
        <a:xfrm>
          <a:off x="808815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2A96C-706A-4040-86D5-1F0800099BD6}">
      <dsp:nvSpPr>
        <dsp:cNvPr id="0" name=""/>
        <dsp:cNvSpPr/>
      </dsp:nvSpPr>
      <dsp:spPr>
        <a:xfrm>
          <a:off x="728881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Problem: Takes too long on one machine </a:t>
          </a:r>
        </a:p>
      </dsp:txBody>
      <dsp:txXfrm>
        <a:off x="7288810" y="2769918"/>
        <a:ext cx="290669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5A404-3E31-48F5-A6C2-872F493CDD4F}">
      <dsp:nvSpPr>
        <dsp:cNvPr id="0" name=""/>
        <dsp:cNvSpPr/>
      </dsp:nvSpPr>
      <dsp:spPr>
        <a:xfrm>
          <a:off x="181777" y="1373143"/>
          <a:ext cx="1320143" cy="132014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CF373-C670-4843-8C99-5F10380D7031}">
      <dsp:nvSpPr>
        <dsp:cNvPr id="0" name=""/>
        <dsp:cNvSpPr/>
      </dsp:nvSpPr>
      <dsp:spPr>
        <a:xfrm>
          <a:off x="459007" y="1650373"/>
          <a:ext cx="765683" cy="765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AD307-47D0-4742-B5D9-7757628BD323}">
      <dsp:nvSpPr>
        <dsp:cNvPr id="0" name=""/>
        <dsp:cNvSpPr/>
      </dsp:nvSpPr>
      <dsp:spPr>
        <a:xfrm>
          <a:off x="1784808" y="1373143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Scaling EC2 instances</a:t>
          </a:r>
        </a:p>
      </dsp:txBody>
      <dsp:txXfrm>
        <a:off x="1784808" y="1373143"/>
        <a:ext cx="3111765" cy="1320143"/>
      </dsp:txXfrm>
    </dsp:sp>
    <dsp:sp modelId="{928FA3B1-CFB7-4B54-A6F7-342D19809660}">
      <dsp:nvSpPr>
        <dsp:cNvPr id="0" name=""/>
        <dsp:cNvSpPr/>
      </dsp:nvSpPr>
      <dsp:spPr>
        <a:xfrm>
          <a:off x="5438775" y="1373143"/>
          <a:ext cx="1320143" cy="132014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0B46C-E63D-403D-B2AE-9052990022C6}">
      <dsp:nvSpPr>
        <dsp:cNvPr id="0" name=""/>
        <dsp:cNvSpPr/>
      </dsp:nvSpPr>
      <dsp:spPr>
        <a:xfrm>
          <a:off x="5716005" y="1650373"/>
          <a:ext cx="765683" cy="765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03900-A3B7-4A59-9CC7-A53F92C81D3A}">
      <dsp:nvSpPr>
        <dsp:cNvPr id="0" name=""/>
        <dsp:cNvSpPr/>
      </dsp:nvSpPr>
      <dsp:spPr>
        <a:xfrm>
          <a:off x="7041806" y="1373143"/>
          <a:ext cx="3111765" cy="13201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AWS Batch settings</a:t>
          </a:r>
        </a:p>
      </dsp:txBody>
      <dsp:txXfrm>
        <a:off x="7041806" y="1373143"/>
        <a:ext cx="3111765" cy="1320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2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5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3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0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5" r:id="rId6"/>
    <p:sldLayoutId id="2147483760" r:id="rId7"/>
    <p:sldLayoutId id="2147483761" r:id="rId8"/>
    <p:sldLayoutId id="2147483762" r:id="rId9"/>
    <p:sldLayoutId id="2147483764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D4D02DC-86D0-86A9-4404-26B11AF6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596DB-F2F3-DF16-5A31-6EBF552A3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539" y="2043123"/>
            <a:ext cx="8875796" cy="17980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b="0" dirty="0">
                <a:latin typeface="Avenir Next" panose="020B0503020202020204" pitchFamily="34" charset="0"/>
              </a:rPr>
              <a:t>Scaling </a:t>
            </a:r>
            <a:r>
              <a:rPr lang="en-US" sz="3000" b="0" dirty="0" err="1">
                <a:latin typeface="Avenir Next" panose="020B0503020202020204" pitchFamily="34" charset="0"/>
              </a:rPr>
              <a:t>Sugarscape</a:t>
            </a:r>
            <a:r>
              <a:rPr lang="en-US" sz="3000" b="0" dirty="0">
                <a:latin typeface="Avenir Next" panose="020B0503020202020204" pitchFamily="34" charset="0"/>
              </a:rPr>
              <a:t> Simulation with AWS Batch</a:t>
            </a:r>
            <a:br>
              <a:rPr lang="en-US" sz="3000" dirty="0"/>
            </a:br>
            <a:br>
              <a:rPr lang="en-US" sz="3000" dirty="0"/>
            </a:br>
            <a:endParaRPr 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8DE0A-4185-57B2-2F26-5B89961B0D9F}"/>
              </a:ext>
            </a:extLst>
          </p:cNvPr>
          <p:cNvSpPr txBox="1"/>
          <p:nvPr/>
        </p:nvSpPr>
        <p:spPr>
          <a:xfrm>
            <a:off x="4988784" y="3743516"/>
            <a:ext cx="7202862" cy="1414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800" dirty="0" err="1">
                <a:latin typeface="Avenir Next" panose="020B0503020202020204" pitchFamily="34" charset="0"/>
              </a:rPr>
              <a:t>Hayate</a:t>
            </a:r>
            <a:r>
              <a:rPr lang="en-US" sz="2800" dirty="0">
                <a:latin typeface="Avenir Next" panose="020B0503020202020204" pitchFamily="34" charset="0"/>
              </a:rPr>
              <a:t> Saito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9A32-D504-27D7-7F64-EC36FE9E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73711" y="7262262"/>
            <a:ext cx="4308672" cy="1172408"/>
          </a:xfrm>
        </p:spPr>
        <p:txBody>
          <a:bodyPr anchor="t">
            <a:normAutofit/>
          </a:bodyPr>
          <a:lstStyle/>
          <a:p>
            <a:endParaRPr lang="en-US" dirty="0"/>
          </a:p>
        </p:txBody>
      </p:sp>
      <p:pic>
        <p:nvPicPr>
          <p:cNvPr id="12" name="Picture 11" descr="A logo with a smile&#10;&#10;Description automatically generated">
            <a:extLst>
              <a:ext uri="{FF2B5EF4-FFF2-40B4-BE49-F238E27FC236}">
                <a16:creationId xmlns:a16="http://schemas.microsoft.com/office/drawing/2014/main" id="{7D5F1ED1-628D-A0A4-18F4-C29EBFBDA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65" y="3743516"/>
            <a:ext cx="2016801" cy="1344534"/>
          </a:xfrm>
          <a:prstGeom prst="rect">
            <a:avLst/>
          </a:prstGeom>
        </p:spPr>
      </p:pic>
      <p:pic>
        <p:nvPicPr>
          <p:cNvPr id="19" name="Picture 18" descr="A group of orange rectangular objects&#10;&#10;Description automatically generated">
            <a:extLst>
              <a:ext uri="{FF2B5EF4-FFF2-40B4-BE49-F238E27FC236}">
                <a16:creationId xmlns:a16="http://schemas.microsoft.com/office/drawing/2014/main" id="{03310424-03CC-50EA-67D4-8CD0B063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330" y="3659355"/>
            <a:ext cx="1220144" cy="140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9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4C739-D4B8-4491-C5C4-358AD6A5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762" y="905548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b="0" dirty="0">
                <a:latin typeface="Avenir Next" panose="020B0503020202020204" pitchFamily="34" charset="0"/>
              </a:rPr>
              <a:t>Challenges and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B94EBB-1492-71C3-70D1-1BBD794BD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54748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5003-EEE7-F9FF-EBBE-6451416B8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100" y="2885489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B230-257F-FFE3-1F51-48EC7E44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6FF6-7C42-A842-4547-28D9B42B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448" y="1149403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A0B4D6-F9DF-00C5-E0AC-30E828762F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342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EF9A-5AFD-08C3-4A9B-18E4C45A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883" y="720918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Architecture Diagram</a:t>
            </a:r>
          </a:p>
        </p:txBody>
      </p:sp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E3EBEDF-7CAE-2D44-DFE2-FA65ACD8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438" y="1430189"/>
            <a:ext cx="9023123" cy="5050814"/>
          </a:xfrm>
        </p:spPr>
      </p:pic>
    </p:spTree>
    <p:extLst>
      <p:ext uri="{BB962C8B-B14F-4D97-AF65-F5344CB8AC3E}">
        <p14:creationId xmlns:p14="http://schemas.microsoft.com/office/powerpoint/2010/main" val="39012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0DBF-1DDA-EF65-9993-166A3EBA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579" y="654657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AWS Batch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51702080-95FF-383D-9463-05AF863C5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632" y="1220786"/>
            <a:ext cx="8355323" cy="5450426"/>
          </a:xfrm>
        </p:spPr>
      </p:pic>
    </p:spTree>
    <p:extLst>
      <p:ext uri="{BB962C8B-B14F-4D97-AF65-F5344CB8AC3E}">
        <p14:creationId xmlns:p14="http://schemas.microsoft.com/office/powerpoint/2010/main" val="313724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E16C-4A60-0220-E8B1-206A0FD1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491" y="837118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Scaling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7A172A-97E6-A765-DA93-873517A2F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3256034"/>
            <a:ext cx="7281026" cy="3343447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741AA2-9417-38EF-BEE6-A0CF06C5B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161" y="548640"/>
            <a:ext cx="7772400" cy="23795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C8ACA-27CB-FCB1-794D-0074B49A2AD8}"/>
              </a:ext>
            </a:extLst>
          </p:cNvPr>
          <p:cNvSpPr txBox="1"/>
          <p:nvPr/>
        </p:nvSpPr>
        <p:spPr>
          <a:xfrm>
            <a:off x="1089726" y="1784710"/>
            <a:ext cx="220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11:34 pm – 2:02 am</a:t>
            </a:r>
          </a:p>
        </p:txBody>
      </p:sp>
    </p:spTree>
    <p:extLst>
      <p:ext uri="{BB962C8B-B14F-4D97-AF65-F5344CB8AC3E}">
        <p14:creationId xmlns:p14="http://schemas.microsoft.com/office/powerpoint/2010/main" val="23936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1360-E2E4-E1B0-9428-C629ACC5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83" y="738473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Data Collected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5E5D-6335-B571-7CE3-CD416A03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525699"/>
            <a:ext cx="10653579" cy="4593828"/>
          </a:xfrm>
        </p:spPr>
        <p:txBody>
          <a:bodyPr/>
          <a:lstStyle/>
          <a:p>
            <a:r>
              <a:rPr lang="en-US" dirty="0"/>
              <a:t>900 JSON log files in Amazon S3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CF43232-FDA0-EE4B-D25A-DC154321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" y="2210164"/>
            <a:ext cx="4599606" cy="446230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8C40903-187E-91D2-508B-6B672B73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040" y="2615243"/>
            <a:ext cx="6282691" cy="37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4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C3D3-BDF1-9671-FF36-B777232D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231" y="735540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 Gini Over Time</a:t>
            </a:r>
          </a:p>
        </p:txBody>
      </p:sp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66A0992-D021-0AE4-6B6C-05C0BF1EF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994" y="1716088"/>
            <a:ext cx="9185274" cy="4592637"/>
          </a:xfrm>
        </p:spPr>
      </p:pic>
    </p:spTree>
    <p:extLst>
      <p:ext uri="{BB962C8B-B14F-4D97-AF65-F5344CB8AC3E}">
        <p14:creationId xmlns:p14="http://schemas.microsoft.com/office/powerpoint/2010/main" val="126814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4776-C0CE-24D5-0621-E1568E1E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2439" y="681162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Final Gini by Model</a:t>
            </a:r>
          </a:p>
        </p:txBody>
      </p:sp>
      <p:pic>
        <p:nvPicPr>
          <p:cNvPr id="5" name="Content Placeholder 4" descr="A graph with lines and dots&#10;&#10;Description automatically generated">
            <a:extLst>
              <a:ext uri="{FF2B5EF4-FFF2-40B4-BE49-F238E27FC236}">
                <a16:creationId xmlns:a16="http://schemas.microsoft.com/office/drawing/2014/main" id="{B3A7ECB5-9C1C-F329-5971-10B4B207A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980" y="1542196"/>
            <a:ext cx="6780040" cy="5085030"/>
          </a:xfrm>
        </p:spPr>
      </p:pic>
    </p:spTree>
    <p:extLst>
      <p:ext uri="{BB962C8B-B14F-4D97-AF65-F5344CB8AC3E}">
        <p14:creationId xmlns:p14="http://schemas.microsoft.com/office/powerpoint/2010/main" val="101422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4FF7-74CE-365C-F5DA-C824D303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43" y="826936"/>
            <a:ext cx="10653578" cy="1132258"/>
          </a:xfrm>
        </p:spPr>
        <p:txBody>
          <a:bodyPr/>
          <a:lstStyle/>
          <a:p>
            <a:r>
              <a:rPr lang="en-US" b="0" dirty="0">
                <a:latin typeface="Avenir Next" panose="020B0503020202020204" pitchFamily="34" charset="0"/>
              </a:rPr>
              <a:t>Final Wealth by Model</a:t>
            </a:r>
          </a:p>
        </p:txBody>
      </p:sp>
      <p:pic>
        <p:nvPicPr>
          <p:cNvPr id="5" name="Content Placeholder 4" descr="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78ACC6A-2211-930F-E4B7-B2F5813DD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8258" y="1668091"/>
            <a:ext cx="6435483" cy="4826612"/>
          </a:xfrm>
        </p:spPr>
      </p:pic>
    </p:spTree>
    <p:extLst>
      <p:ext uri="{BB962C8B-B14F-4D97-AF65-F5344CB8AC3E}">
        <p14:creationId xmlns:p14="http://schemas.microsoft.com/office/powerpoint/2010/main" val="113558060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78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</vt:lpstr>
      <vt:lpstr>Neue Haas Grotesk Text Pro</vt:lpstr>
      <vt:lpstr>VanillaVTI</vt:lpstr>
      <vt:lpstr>Scaling Sugarscape Simulation with AWS Batch  </vt:lpstr>
      <vt:lpstr>Project Overview</vt:lpstr>
      <vt:lpstr>Architecture Diagram</vt:lpstr>
      <vt:lpstr>AWS Batch</vt:lpstr>
      <vt:lpstr>Scaling</vt:lpstr>
      <vt:lpstr>Data Collected </vt:lpstr>
      <vt:lpstr> Gini Over Time</vt:lpstr>
      <vt:lpstr>Final Gini by Model</vt:lpstr>
      <vt:lpstr>Final Wealth by Model</vt:lpstr>
      <vt:lpstr>Challenges and 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 Sugarscape Simulation with AWS Batch  </dc:title>
  <dc:creator>Hayate Saito</dc:creator>
  <cp:lastModifiedBy>Hayate Saito</cp:lastModifiedBy>
  <cp:revision>1</cp:revision>
  <dcterms:created xsi:type="dcterms:W3CDTF">2025-05-27T06:35:58Z</dcterms:created>
  <dcterms:modified xsi:type="dcterms:W3CDTF">2025-05-27T07:26:51Z</dcterms:modified>
</cp:coreProperties>
</file>