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7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8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9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8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6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人工無能内容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後述する登場人物になったつもりで人工無能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野獣先輩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との対話を楽しむことが</a:t>
            </a:r>
            <a:r>
              <a:rPr lang="ja-JP" altLang="en-US" smtClean="0"/>
              <a:t>できる。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079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人工</a:t>
            </a:r>
            <a:r>
              <a:rPr lang="ja-JP" altLang="en-US" dirty="0" smtClean="0"/>
              <a:t>無能プロフィール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79712" y="1556792"/>
            <a:ext cx="6048672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名前：野獣先輩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諸説有り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</a:t>
            </a:r>
            <a:r>
              <a:rPr lang="en-US" altLang="ja-JP" dirty="0" smtClean="0">
                <a:solidFill>
                  <a:schemeClr val="tx1"/>
                </a:solidFill>
              </a:rPr>
              <a:t>24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</a:t>
            </a:r>
            <a:r>
              <a:rPr kumimoji="1" lang="ja-JP" altLang="en-US" dirty="0" smtClean="0">
                <a:solidFill>
                  <a:schemeClr val="tx1"/>
                </a:solidFill>
              </a:rPr>
              <a:t>根は優しく後輩想い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自分勝手になる節がある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登場人物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水泳部編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79712" y="1556792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名前：遠野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年齢：不明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性格：大人しい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立場：野獣先輩の後輩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登場人物</a:t>
            </a:r>
            <a:r>
              <a:rPr kumimoji="1" lang="en-US" altLang="ja-JP" dirty="0" smtClean="0"/>
              <a:t>(</a:t>
            </a:r>
            <a:r>
              <a:rPr lang="ja-JP" altLang="en-US" dirty="0"/>
              <a:t>空手部</a:t>
            </a:r>
            <a:r>
              <a:rPr lang="ja-JP" altLang="en-US" dirty="0" smtClean="0"/>
              <a:t>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79712" y="1556792"/>
            <a:ext cx="6048672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名前：三浦大先輩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年齢：不明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</a:t>
            </a:r>
            <a:r>
              <a:rPr kumimoji="1" lang="ja-JP" altLang="en-US" dirty="0" smtClean="0">
                <a:solidFill>
                  <a:schemeClr val="tx1"/>
                </a:solidFill>
              </a:rPr>
              <a:t>天然で</a:t>
            </a:r>
            <a:r>
              <a:rPr lang="ja-JP" altLang="en-US" dirty="0" smtClean="0">
                <a:solidFill>
                  <a:schemeClr val="tx1"/>
                </a:solidFill>
              </a:rPr>
              <a:t>ちょっと頭が弱い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立場：</a:t>
            </a:r>
            <a:r>
              <a:rPr lang="ja-JP" altLang="en-US" dirty="0" smtClean="0">
                <a:solidFill>
                  <a:schemeClr val="tx1"/>
                </a:solidFill>
              </a:rPr>
              <a:t>野獣先輩の先輩である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0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簡易的な</a:t>
            </a:r>
            <a:r>
              <a:rPr kumimoji="1" lang="ja-JP" altLang="en-US" dirty="0" smtClean="0"/>
              <a:t>辞書を完成させ、現在は辞書の内容を拡張させている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5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人工無能内容</vt:lpstr>
      <vt:lpstr>人工無能プロフィール</vt:lpstr>
      <vt:lpstr>登場人物(水泳部編)</vt:lpstr>
      <vt:lpstr>登場人物(空手部編)</vt:lpstr>
      <vt:lpstr>進捗状況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人工無能プロフィール</dc:title>
  <dc:creator>FJ-USER</dc:creator>
  <cp:lastModifiedBy>FJ-USER</cp:lastModifiedBy>
  <cp:revision>4</cp:revision>
  <dcterms:created xsi:type="dcterms:W3CDTF">2016-11-13T04:22:04Z</dcterms:created>
  <dcterms:modified xsi:type="dcterms:W3CDTF">2016-11-13T04:57:39Z</dcterms:modified>
</cp:coreProperties>
</file>