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9" r:id="rId4"/>
    <p:sldId id="260" r:id="rId5"/>
    <p:sldId id="261" r:id="rId6"/>
    <p:sldId id="262" r:id="rId7"/>
    <p:sldId id="257" r:id="rId8"/>
    <p:sldId id="263" r:id="rId9"/>
    <p:sldId id="264" r:id="rId10"/>
    <p:sldId id="265" r:id="rId11"/>
    <p:sldId id="26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60"/>
  </p:normalViewPr>
  <p:slideViewPr>
    <p:cSldViewPr>
      <p:cViewPr varScale="1">
        <p:scale>
          <a:sx n="137" d="100"/>
          <a:sy n="137" d="100"/>
        </p:scale>
        <p:origin x="848"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78DD0A-1E2A-4459-A4D6-85D35B8197E4}" type="datetimeFigureOut">
              <a:rPr kumimoji="1" lang="ja-JP" altLang="en-US" smtClean="0"/>
              <a:t>2016/11/14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AFEC16-2C77-4A4F-9E36-FE8C8B16325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378DD0A-1E2A-4459-A4D6-85D35B8197E4}" type="datetimeFigureOut">
              <a:rPr kumimoji="1" lang="ja-JP" altLang="en-US" smtClean="0"/>
              <a:t>2016/11/14</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2AFEC16-2C77-4A4F-9E36-FE8C8B16325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052736"/>
            <a:ext cx="7772400" cy="1470025"/>
          </a:xfrm>
        </p:spPr>
        <p:txBody>
          <a:bodyPr/>
          <a:lstStyle/>
          <a:p>
            <a:r>
              <a:rPr lang="ja-JP" altLang="en-US" dirty="0" smtClean="0"/>
              <a:t>人工知能中間発表</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smtClean="0"/>
              <a:t>情報工学科５年　</a:t>
            </a:r>
            <a:endParaRPr kumimoji="1" lang="en-US" altLang="ja-JP" dirty="0" smtClean="0"/>
          </a:p>
          <a:p>
            <a:pPr algn="r"/>
            <a:r>
              <a:rPr kumimoji="1" lang="ja-JP" altLang="en-US" dirty="0" smtClean="0"/>
              <a:t>小畠大輝、</a:t>
            </a:r>
            <a:r>
              <a:rPr kumimoji="1" lang="ja-JP" altLang="en-US" dirty="0" smtClean="0"/>
              <a:t>年藤捺紀、</a:t>
            </a:r>
            <a:r>
              <a:rPr kumimoji="1" lang="ja-JP" altLang="en-US" dirty="0" smtClean="0"/>
              <a:t>中山颯、</a:t>
            </a:r>
            <a:endParaRPr kumimoji="1" lang="en-US" altLang="ja-JP" dirty="0" smtClean="0"/>
          </a:p>
          <a:p>
            <a:pPr algn="r"/>
            <a:r>
              <a:rPr kumimoji="1" lang="ja-JP" altLang="en-US" dirty="0" smtClean="0"/>
              <a:t>百垣太一、</a:t>
            </a:r>
            <a:r>
              <a:rPr kumimoji="1" lang="en-US" altLang="ja-JP" dirty="0" smtClean="0"/>
              <a:t>Calvin </a:t>
            </a:r>
            <a:r>
              <a:rPr lang="en-US" altLang="ja-JP" dirty="0" smtClean="0"/>
              <a:t>JH</a:t>
            </a:r>
            <a:endParaRPr kumimoji="1" lang="en-US" altLang="ja-JP" dirty="0" smtClean="0"/>
          </a:p>
          <a:p>
            <a:pPr algn="r"/>
            <a:endParaRPr kumimoji="1" lang="en-US" altLang="ja-JP" dirty="0" smtClean="0"/>
          </a:p>
          <a:p>
            <a:pPr algn="l"/>
            <a:endParaRPr kumimoji="1" lang="ja-JP" altLang="en-US" dirty="0"/>
          </a:p>
        </p:txBody>
      </p:sp>
    </p:spTree>
    <p:extLst>
      <p:ext uri="{BB962C8B-B14F-4D97-AF65-F5344CB8AC3E}">
        <p14:creationId xmlns:p14="http://schemas.microsoft.com/office/powerpoint/2010/main" val="86603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メインプログラム</a:t>
            </a:r>
            <a:endParaRPr lang="en-US" dirty="0"/>
          </a:p>
        </p:txBody>
      </p:sp>
      <p:sp>
        <p:nvSpPr>
          <p:cNvPr id="3" name="Content Placeholder 2"/>
          <p:cNvSpPr>
            <a:spLocks noGrp="1"/>
          </p:cNvSpPr>
          <p:nvPr>
            <p:ph idx="1"/>
          </p:nvPr>
        </p:nvSpPr>
        <p:spPr>
          <a:xfrm>
            <a:off x="628650" y="1557774"/>
            <a:ext cx="3634431" cy="4630593"/>
          </a:xfrm>
        </p:spPr>
        <p:txBody>
          <a:bodyPr>
            <a:normAutofit fontScale="70000" lnSpcReduction="20000"/>
          </a:bodyPr>
          <a:lstStyle/>
          <a:p>
            <a:r>
              <a:rPr lang="en-US" sz="2600" dirty="0" smtClean="0"/>
              <a:t>Python</a:t>
            </a:r>
            <a:r>
              <a:rPr lang="ja-JP" altLang="en-US" sz="2600" dirty="0" smtClean="0"/>
              <a:t>で作成</a:t>
            </a:r>
            <a:endParaRPr lang="en-US" altLang="ja-JP" sz="2600" dirty="0" smtClean="0"/>
          </a:p>
          <a:p>
            <a:r>
              <a:rPr lang="ja-JP" altLang="en-US" sz="2600" dirty="0"/>
              <a:t>最初</a:t>
            </a:r>
            <a:r>
              <a:rPr lang="ja-JP" altLang="en-US" sz="2600" dirty="0" smtClean="0"/>
              <a:t>に起動すると、名前が聞かれる</a:t>
            </a:r>
            <a:endParaRPr lang="en-US" altLang="ja-JP" sz="2600" dirty="0" smtClean="0"/>
          </a:p>
          <a:p>
            <a:r>
              <a:rPr lang="ja-JP" altLang="en-US" sz="2600" dirty="0"/>
              <a:t>テキス</a:t>
            </a:r>
            <a:r>
              <a:rPr lang="ja-JP" altLang="en-US" sz="2600" dirty="0" smtClean="0"/>
              <a:t>ト（ひらがな、カタカナ、漢字）をローマ字に変換し、音節ごとに音声を流す</a:t>
            </a:r>
            <a:endParaRPr lang="en-US" altLang="ja-JP" sz="2600" dirty="0" smtClean="0"/>
          </a:p>
          <a:p>
            <a:r>
              <a:rPr lang="ja-JP" altLang="en-US" sz="2600" dirty="0" smtClean="0"/>
              <a:t>四つの辞書からランダムで選択する</a:t>
            </a:r>
            <a:endParaRPr lang="en-US" altLang="ja-JP" sz="2600" dirty="0" smtClean="0"/>
          </a:p>
          <a:p>
            <a:r>
              <a:rPr lang="ja-JP" altLang="en-US" sz="2600" dirty="0"/>
              <a:t>辞</a:t>
            </a:r>
            <a:r>
              <a:rPr lang="ja-JP" altLang="en-US" sz="2600" dirty="0" smtClean="0"/>
              <a:t>書に登録されていない返事が来たら、“もう一回言って“という返事が返ってくる</a:t>
            </a:r>
            <a:endParaRPr lang="en-US" altLang="ja-JP" sz="2600" dirty="0" smtClean="0"/>
          </a:p>
          <a:p>
            <a:r>
              <a:rPr lang="ja-JP" altLang="en-US" sz="2600" dirty="0" smtClean="0"/>
              <a:t>現在では、辞書の連鎖にしか従わない</a:t>
            </a:r>
            <a:endParaRPr lang="en-US" altLang="ja-JP" sz="2600" dirty="0" smtClean="0"/>
          </a:p>
          <a:p>
            <a:r>
              <a:rPr lang="ja-JP" altLang="en-US" sz="2600" dirty="0" smtClean="0"/>
              <a:t>辞書の最後のチェーンまで着いたら、プログラムを終了させる</a:t>
            </a:r>
            <a:endParaRPr lang="en-US" altLang="ja-JP" sz="2600" dirty="0" smtClean="0"/>
          </a:p>
          <a:p>
            <a:r>
              <a:rPr lang="ja-JP" altLang="en-US" sz="2600" dirty="0"/>
              <a:t>特</a:t>
            </a:r>
            <a:r>
              <a:rPr lang="ja-JP" altLang="en-US" sz="2600" dirty="0" smtClean="0"/>
              <a:t>定のキーワードで会話を終了させることができる</a:t>
            </a:r>
            <a:endParaRPr lang="en-US" altLang="ja-JP" sz="2600" dirty="0" smtClean="0"/>
          </a:p>
          <a:p>
            <a:endParaRPr lang="en-US" altLang="ja-JP"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653" y="955588"/>
            <a:ext cx="4741607" cy="4809482"/>
          </a:xfrm>
          <a:prstGeom prst="rect">
            <a:avLst/>
          </a:prstGeom>
        </p:spPr>
      </p:pic>
    </p:spTree>
    <p:extLst>
      <p:ext uri="{BB962C8B-B14F-4D97-AF65-F5344CB8AC3E}">
        <p14:creationId xmlns:p14="http://schemas.microsoft.com/office/powerpoint/2010/main" val="2588250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今後の予定</a:t>
            </a:r>
            <a:endParaRPr lang="en-US" dirty="0"/>
          </a:p>
        </p:txBody>
      </p:sp>
      <p:sp>
        <p:nvSpPr>
          <p:cNvPr id="3" name="Content Placeholder 2"/>
          <p:cNvSpPr>
            <a:spLocks noGrp="1"/>
          </p:cNvSpPr>
          <p:nvPr>
            <p:ph idx="1"/>
          </p:nvPr>
        </p:nvSpPr>
        <p:spPr/>
        <p:txBody>
          <a:bodyPr/>
          <a:lstStyle/>
          <a:p>
            <a:r>
              <a:rPr lang="ja-JP" altLang="en-US" dirty="0" smtClean="0"/>
              <a:t>今までの会話から、確率を計算し、これからの返事にも反映されるようにしたい</a:t>
            </a:r>
            <a:endParaRPr lang="en-US" altLang="ja-JP" dirty="0" smtClean="0"/>
          </a:p>
          <a:p>
            <a:r>
              <a:rPr lang="ja-JP" altLang="en-US" dirty="0"/>
              <a:t>ユー</a:t>
            </a:r>
            <a:r>
              <a:rPr lang="ja-JP" altLang="en-US" dirty="0" smtClean="0"/>
              <a:t>ザから新しい文章を学べる</a:t>
            </a:r>
            <a:endParaRPr lang="en-US" altLang="ja-JP" dirty="0" smtClean="0"/>
          </a:p>
          <a:p>
            <a:r>
              <a:rPr lang="en-US" altLang="ja-JP" dirty="0" smtClean="0"/>
              <a:t>GUI</a:t>
            </a:r>
            <a:r>
              <a:rPr lang="ja-JP" altLang="en-US" dirty="0" smtClean="0"/>
              <a:t>と合体させたい</a:t>
            </a:r>
            <a:endParaRPr lang="en-US" altLang="ja-JP" dirty="0" smtClean="0"/>
          </a:p>
          <a:p>
            <a:r>
              <a:rPr lang="ja-JP" altLang="en-US" dirty="0"/>
              <a:t>音</a:t>
            </a:r>
            <a:r>
              <a:rPr lang="ja-JP" altLang="en-US" dirty="0" smtClean="0"/>
              <a:t>節の音声の改善（</a:t>
            </a:r>
            <a:r>
              <a:rPr lang="ja-JP" altLang="en-US" dirty="0"/>
              <a:t>ギャッ</a:t>
            </a:r>
            <a:r>
              <a:rPr lang="ja-JP" altLang="en-US" dirty="0" smtClean="0"/>
              <a:t>プを削除）</a:t>
            </a:r>
            <a:endParaRPr lang="en-US" altLang="ja-JP" dirty="0" smtClean="0"/>
          </a:p>
          <a:p>
            <a:r>
              <a:rPr lang="ja-JP" altLang="en-US" dirty="0"/>
              <a:t>辞</a:t>
            </a:r>
            <a:r>
              <a:rPr lang="ja-JP" altLang="en-US" dirty="0" smtClean="0"/>
              <a:t>書間の移動</a:t>
            </a:r>
            <a:endParaRPr lang="en-US" altLang="ja-JP" dirty="0" smtClean="0"/>
          </a:p>
          <a:p>
            <a:r>
              <a:rPr lang="ja-JP" altLang="en-US" dirty="0"/>
              <a:t>ソー</a:t>
            </a:r>
            <a:r>
              <a:rPr lang="ja-JP" altLang="en-US" dirty="0" smtClean="0"/>
              <a:t>ス</a:t>
            </a:r>
            <a:r>
              <a:rPr lang="ja-JP" altLang="en-US" dirty="0"/>
              <a:t>コー</a:t>
            </a:r>
            <a:r>
              <a:rPr lang="ja-JP" altLang="en-US" dirty="0" smtClean="0"/>
              <a:t>ドの改善</a:t>
            </a:r>
            <a:endParaRPr lang="en-US" dirty="0"/>
          </a:p>
        </p:txBody>
      </p:sp>
    </p:spTree>
    <p:extLst>
      <p:ext uri="{BB962C8B-B14F-4D97-AF65-F5344CB8AC3E}">
        <p14:creationId xmlns:p14="http://schemas.microsoft.com/office/powerpoint/2010/main" val="1068515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052736"/>
            <a:ext cx="8229600" cy="990600"/>
          </a:xfrm>
        </p:spPr>
        <p:txBody>
          <a:bodyPr>
            <a:noAutofit/>
          </a:bodyPr>
          <a:lstStyle/>
          <a:p>
            <a:pPr algn="ctr"/>
            <a:r>
              <a:rPr lang="ja-JP" altLang="en-US" sz="6600" dirty="0"/>
              <a:t>今回のテーマ</a:t>
            </a:r>
            <a:endParaRPr kumimoji="1" lang="ja-JP" altLang="en-US" sz="6600" dirty="0"/>
          </a:p>
        </p:txBody>
      </p:sp>
      <p:sp>
        <p:nvSpPr>
          <p:cNvPr id="3" name="コンテンツ プレースホルダー 2"/>
          <p:cNvSpPr>
            <a:spLocks noGrp="1"/>
          </p:cNvSpPr>
          <p:nvPr>
            <p:ph idx="1"/>
          </p:nvPr>
        </p:nvSpPr>
        <p:spPr>
          <a:xfrm>
            <a:off x="457200" y="2780928"/>
            <a:ext cx="8229600" cy="3696072"/>
          </a:xfrm>
        </p:spPr>
        <p:txBody>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後述する登場人物になったつもりで人工無能</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野獣先輩</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との対話を楽しむことができる。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Chatbott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と会話を楽しむことで簡単に楽しい男たちのネットスラングを学ぶことができるぞ。</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201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owatabito00\Desktop\野獣先輩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53206"/>
            <a:ext cx="6831806" cy="6831806"/>
          </a:xfrm>
          <a:prstGeom prst="rect">
            <a:avLst/>
          </a:prstGeom>
          <a:noFill/>
          <a:extLst>
            <a:ext uri="{909E8E84-426E-40DD-AFC4-6F175D3DCCD1}">
              <a14:hiddenFill xmlns:a14="http://schemas.microsoft.com/office/drawing/2010/main">
                <a:solidFill>
                  <a:srgbClr val="FFFFFF"/>
                </a:solidFill>
              </a14:hiddenFill>
            </a:ext>
          </a:extLst>
        </p:spPr>
      </p:pic>
      <p:sp>
        <p:nvSpPr>
          <p:cNvPr id="3" name="サブタイトル 2"/>
          <p:cNvSpPr>
            <a:spLocks noGrp="1"/>
          </p:cNvSpPr>
          <p:nvPr>
            <p:ph type="subTitle" idx="1"/>
          </p:nvPr>
        </p:nvSpPr>
        <p:spPr>
          <a:xfrm>
            <a:off x="266180" y="1308869"/>
            <a:ext cx="6048672" cy="4320480"/>
          </a:xfrm>
        </p:spPr>
        <p:txBody>
          <a:bodyPr>
            <a:normAutofit/>
          </a:bodyPr>
          <a:lstStyle/>
          <a:p>
            <a:pPr algn="l"/>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名前：野獣先輩</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性別：男</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諸説有り</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年齢：</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24</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歳</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職業：学生</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性格：</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根は優しく後輩想い</a:t>
            </a:r>
            <a:endPar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自分勝手になる節がある</a:t>
            </a:r>
            <a:endPar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endParaRPr lang="en-US" altLang="ja-JP" dirty="0">
              <a:solidFill>
                <a:schemeClr val="tx1"/>
              </a:solidFill>
            </a:endParaRPr>
          </a:p>
        </p:txBody>
      </p:sp>
      <p:sp>
        <p:nvSpPr>
          <p:cNvPr id="2" name="タイトル 1"/>
          <p:cNvSpPr>
            <a:spLocks noGrp="1"/>
          </p:cNvSpPr>
          <p:nvPr>
            <p:ph type="ctrTitle"/>
          </p:nvPr>
        </p:nvSpPr>
        <p:spPr>
          <a:xfrm>
            <a:off x="683568" y="0"/>
            <a:ext cx="7772400" cy="1470025"/>
          </a:xfrm>
        </p:spPr>
        <p:txBody>
          <a:bodyPr>
            <a:normAutofit/>
          </a:bodyPr>
          <a:lstStyle/>
          <a:p>
            <a:r>
              <a:rPr lang="ja-JP" altLang="en-US" dirty="0"/>
              <a:t>人工</a:t>
            </a:r>
            <a:r>
              <a:rPr lang="ja-JP" altLang="en-US" dirty="0" smtClean="0"/>
              <a:t>無能プロフィール</a:t>
            </a:r>
            <a:endParaRPr kumimoji="1" lang="ja-JP" altLang="en-US" dirty="0"/>
          </a:p>
        </p:txBody>
      </p:sp>
      <p:pic>
        <p:nvPicPr>
          <p:cNvPr id="1028" name="Picture 4" descr="C:\Users\owatabito00\Desktop\野獣先輩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32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watabito00\Desktop\遠野2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136"/>
            <a:ext cx="9154848" cy="686613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p:nvPr>
        </p:nvSpPr>
        <p:spPr>
          <a:xfrm>
            <a:off x="683568" y="0"/>
            <a:ext cx="7772400" cy="1470025"/>
          </a:xfrm>
        </p:spPr>
        <p:txBody>
          <a:bodyPr>
            <a:normAutofit/>
          </a:bodyPr>
          <a:lstStyle/>
          <a:p>
            <a:r>
              <a:rPr kumimoji="1" lang="ja-JP" altLang="en-US" dirty="0" smtClean="0"/>
              <a:t>登場人物</a:t>
            </a:r>
            <a:r>
              <a:rPr kumimoji="1" lang="en-US" altLang="ja-JP" dirty="0" smtClean="0"/>
              <a:t>(</a:t>
            </a:r>
            <a:r>
              <a:rPr lang="ja-JP" altLang="en-US" dirty="0" smtClean="0"/>
              <a:t>水泳部編</a:t>
            </a:r>
            <a:r>
              <a:rPr kumimoji="1" lang="en-US" altLang="ja-JP" dirty="0" smtClean="0"/>
              <a:t>)</a:t>
            </a:r>
            <a:endParaRPr kumimoji="1" lang="ja-JP" altLang="en-US" dirty="0"/>
          </a:p>
        </p:txBody>
      </p:sp>
      <p:sp>
        <p:nvSpPr>
          <p:cNvPr id="3" name="サブタイトル 2"/>
          <p:cNvSpPr>
            <a:spLocks noGrp="1"/>
          </p:cNvSpPr>
          <p:nvPr>
            <p:ph type="subTitle" idx="1"/>
          </p:nvPr>
        </p:nvSpPr>
        <p:spPr>
          <a:xfrm>
            <a:off x="251520" y="1340768"/>
            <a:ext cx="6624736" cy="4320480"/>
          </a:xfrm>
        </p:spPr>
        <p:txBody>
          <a:bodyPr>
            <a:normAutofit/>
          </a:bodyPr>
          <a:lstStyle/>
          <a:p>
            <a:pPr algn="l"/>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名前：遠野</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性別：男</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年齢：不明</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職業：学生</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性格：大人しい</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立場：野獣先輩の後輩</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51" name="Picture 3" descr="C:\Users\owatabito00\Desktop\遠野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4286250"/>
            <a:ext cx="3429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483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owatabito00\Desktop\三浦大先輩2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472" y="89248"/>
            <a:ext cx="6768752" cy="676875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p:nvPr>
        </p:nvSpPr>
        <p:spPr>
          <a:xfrm>
            <a:off x="683568" y="0"/>
            <a:ext cx="7772400" cy="1470025"/>
          </a:xfrm>
        </p:spPr>
        <p:txBody>
          <a:bodyPr>
            <a:normAutofit/>
          </a:bodyPr>
          <a:lstStyle/>
          <a:p>
            <a:r>
              <a:rPr kumimoji="1" lang="ja-JP" altLang="en-US" dirty="0" smtClean="0"/>
              <a:t>登場人物</a:t>
            </a:r>
            <a:r>
              <a:rPr kumimoji="1" lang="en-US" altLang="ja-JP" dirty="0" smtClean="0"/>
              <a:t>(</a:t>
            </a:r>
            <a:r>
              <a:rPr lang="ja-JP" altLang="en-US" dirty="0"/>
              <a:t>空手部</a:t>
            </a:r>
            <a:r>
              <a:rPr lang="ja-JP" altLang="en-US" dirty="0" smtClean="0"/>
              <a:t>編</a:t>
            </a:r>
            <a:r>
              <a:rPr kumimoji="1" lang="en-US" altLang="ja-JP" dirty="0" smtClean="0"/>
              <a:t>)</a:t>
            </a:r>
            <a:endParaRPr kumimoji="1" lang="ja-JP" altLang="en-US" dirty="0"/>
          </a:p>
        </p:txBody>
      </p:sp>
      <p:sp>
        <p:nvSpPr>
          <p:cNvPr id="3" name="サブタイトル 2"/>
          <p:cNvSpPr>
            <a:spLocks noGrp="1"/>
          </p:cNvSpPr>
          <p:nvPr>
            <p:ph type="subTitle" idx="1"/>
          </p:nvPr>
        </p:nvSpPr>
        <p:spPr>
          <a:xfrm>
            <a:off x="251520" y="1313384"/>
            <a:ext cx="6048672" cy="4320480"/>
          </a:xfrm>
        </p:spPr>
        <p:txBody>
          <a:bodyPr>
            <a:normAutofit/>
          </a:bodyPr>
          <a:lstStyle/>
          <a:p>
            <a:pPr algn="l"/>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名前：三浦大先輩</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性別：男</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年齢：不明</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職業：学生</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性格：</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天然で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ちょっと頭が弱い</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立場：野獣先輩の先輩である</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75" name="Picture 3" descr="C:\Users\owatabito00\Desktop\三浦大先輩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48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984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進捗状況</a:t>
            </a:r>
            <a:endParaRPr kumimoji="1" lang="ja-JP" altLang="en-US" dirty="0"/>
          </a:p>
        </p:txBody>
      </p:sp>
      <p:sp>
        <p:nvSpPr>
          <p:cNvPr id="3" name="コンテンツ プレースホルダー 2"/>
          <p:cNvSpPr>
            <a:spLocks noGrp="1"/>
          </p:cNvSpPr>
          <p:nvPr>
            <p:ph idx="1"/>
          </p:nvPr>
        </p:nvSpPr>
        <p:spPr>
          <a:xfrm>
            <a:off x="457200" y="1600200"/>
            <a:ext cx="8229600" cy="1396752"/>
          </a:xfrm>
        </p:spPr>
        <p:txBody>
          <a:bodyPr/>
          <a:lstStyle/>
          <a:p>
            <a:r>
              <a:rPr lang="ja-JP" altLang="en-US" dirty="0" smtClean="0"/>
              <a:t>簡易的な</a:t>
            </a:r>
            <a:r>
              <a:rPr kumimoji="1" lang="ja-JP" altLang="en-US" dirty="0" smtClean="0"/>
              <a:t>辞書を完成させ、現在は辞書の内容を拡張させている</a:t>
            </a:r>
            <a:endParaRPr kumimoji="1" lang="ja-JP" altLang="en-US" dirty="0"/>
          </a:p>
        </p:txBody>
      </p:sp>
      <p:sp>
        <p:nvSpPr>
          <p:cNvPr id="5" name="タイトル 1"/>
          <p:cNvSpPr txBox="1">
            <a:spLocks/>
          </p:cNvSpPr>
          <p:nvPr/>
        </p:nvSpPr>
        <p:spPr>
          <a:xfrm>
            <a:off x="580753" y="2780928"/>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endParaRPr lang="ja-JP" altLang="en-US" dirty="0"/>
          </a:p>
        </p:txBody>
      </p:sp>
    </p:spTree>
    <p:extLst>
      <p:ext uri="{BB962C8B-B14F-4D97-AF65-F5344CB8AC3E}">
        <p14:creationId xmlns:p14="http://schemas.microsoft.com/office/powerpoint/2010/main" val="2694829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使用技術</a:t>
            </a:r>
            <a:endParaRPr kumimoji="1" lang="ja-JP" altLang="en-US" dirty="0"/>
          </a:p>
        </p:txBody>
      </p:sp>
      <p:sp>
        <p:nvSpPr>
          <p:cNvPr id="3" name="コンテンツ プレースホルダー 2"/>
          <p:cNvSpPr>
            <a:spLocks noGrp="1"/>
          </p:cNvSpPr>
          <p:nvPr>
            <p:ph idx="1"/>
          </p:nvPr>
        </p:nvSpPr>
        <p:spPr>
          <a:xfrm>
            <a:off x="487445" y="1340768"/>
            <a:ext cx="8229600" cy="4876800"/>
          </a:xfrm>
        </p:spPr>
        <p:txBody>
          <a:bodyPr/>
          <a:lstStyle/>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Python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（自然言語解析に向いている言語）</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CUI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GUI</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kivy</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51" name="Picture 3" descr="C:\Users\nakayama\Dropbox\スクリーンショット\スクリーンショット 2016-11-13 15.46.4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7825" y="2547319"/>
            <a:ext cx="3458314" cy="4178796"/>
          </a:xfrm>
          <a:prstGeom prst="rect">
            <a:avLst/>
          </a:prstGeom>
          <a:noFill/>
          <a:extLst>
            <a:ext uri="{909E8E84-426E-40DD-AFC4-6F175D3DCCD1}">
              <a14:hiddenFill xmlns:a14="http://schemas.microsoft.com/office/drawing/2010/main">
                <a:solidFill>
                  <a:srgbClr val="FFFFFF"/>
                </a:solidFill>
              </a14:hiddenFill>
            </a:ext>
          </a:extLst>
        </p:spPr>
      </p:pic>
      <p:sp>
        <p:nvSpPr>
          <p:cNvPr id="4" name="右矢印 3"/>
          <p:cNvSpPr/>
          <p:nvPr/>
        </p:nvSpPr>
        <p:spPr>
          <a:xfrm>
            <a:off x="3811182" y="4189849"/>
            <a:ext cx="1228391" cy="880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2" name="Picture 4" descr="C:\Users\nakayama\Dropbox\スクリーンショット\スクリーンショット 2016-11-13 15.50.2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81" y="3102638"/>
            <a:ext cx="3599195" cy="266429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555158"/>
            <a:ext cx="1686954" cy="1136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1179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smtClean="0"/>
              <a:t>Why </a:t>
            </a:r>
            <a:r>
              <a:rPr kumimoji="1" lang="en-US" altLang="ja-JP" dirty="0" err="1" smtClean="0"/>
              <a:t>kivy</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en-US" altLang="ja-JP" dirty="0" err="1" smtClean="0"/>
              <a:t>Kivy</a:t>
            </a:r>
            <a:r>
              <a:rPr kumimoji="1" lang="ja-JP" altLang="en-US" dirty="0" smtClean="0"/>
              <a:t>は</a:t>
            </a:r>
            <a:r>
              <a:rPr kumimoji="1" lang="en-US" altLang="ja-JP" dirty="0" smtClean="0"/>
              <a:t>Python</a:t>
            </a:r>
            <a:r>
              <a:rPr kumimoji="1" lang="ja-JP" altLang="en-US" dirty="0" smtClean="0"/>
              <a:t>の</a:t>
            </a:r>
            <a:r>
              <a:rPr lang="ja-JP" altLang="en-US" dirty="0" smtClean="0"/>
              <a:t>マルチタッチアプリケーション開発をするためのオープンソースライブラリ</a:t>
            </a:r>
            <a:endParaRPr lang="en-US" altLang="ja-JP" dirty="0" smtClean="0"/>
          </a:p>
          <a:p>
            <a:endParaRPr kumimoji="1" lang="en-US" altLang="ja-JP" dirty="0"/>
          </a:p>
          <a:p>
            <a:r>
              <a:rPr lang="en-US" altLang="ja-JP" dirty="0" smtClean="0">
                <a:solidFill>
                  <a:srgbClr val="FF0000"/>
                </a:solidFill>
              </a:rPr>
              <a:t>Android</a:t>
            </a:r>
            <a:r>
              <a:rPr lang="ja-JP" altLang="en-US" dirty="0" err="1" smtClean="0">
                <a:solidFill>
                  <a:srgbClr val="FF0000"/>
                </a:solidFill>
              </a:rPr>
              <a:t>、</a:t>
            </a:r>
            <a:r>
              <a:rPr lang="en-US" altLang="ja-JP" dirty="0" err="1">
                <a:solidFill>
                  <a:srgbClr val="FF0000"/>
                </a:solidFill>
              </a:rPr>
              <a:t>iOS</a:t>
            </a:r>
            <a:r>
              <a:rPr lang="ja-JP" altLang="en-US" dirty="0" err="1">
                <a:solidFill>
                  <a:srgbClr val="FF0000"/>
                </a:solidFill>
              </a:rPr>
              <a:t>、</a:t>
            </a:r>
            <a:r>
              <a:rPr lang="en-US" altLang="ja-JP" dirty="0"/>
              <a:t>Linux</a:t>
            </a:r>
            <a:r>
              <a:rPr lang="ja-JP" altLang="en-US" dirty="0" err="1"/>
              <a:t>、</a:t>
            </a:r>
            <a:r>
              <a:rPr lang="en-US" altLang="ja-JP" dirty="0" err="1"/>
              <a:t>MacOS</a:t>
            </a:r>
            <a:r>
              <a:rPr lang="en-US" altLang="ja-JP" dirty="0"/>
              <a:t> X</a:t>
            </a:r>
            <a:r>
              <a:rPr lang="ja-JP" altLang="en-US" dirty="0" err="1"/>
              <a:t>、</a:t>
            </a:r>
            <a:r>
              <a:rPr lang="en-US" altLang="ja-JP" dirty="0" smtClean="0"/>
              <a:t>Windows</a:t>
            </a:r>
            <a:r>
              <a:rPr lang="ja-JP" altLang="en-US" dirty="0" smtClean="0"/>
              <a:t>など多くの</a:t>
            </a:r>
            <a:r>
              <a:rPr lang="en-US" altLang="ja-JP" dirty="0" smtClean="0"/>
              <a:t>OS</a:t>
            </a:r>
            <a:r>
              <a:rPr lang="ja-JP" altLang="en-US" dirty="0" smtClean="0"/>
              <a:t>で動作するためアプリ開発に向いている。</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7222969" y="522247"/>
            <a:ext cx="108012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026" y="4581128"/>
            <a:ext cx="42386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4502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smtClean="0"/>
              <a:t>進歩状況</a:t>
            </a:r>
            <a:endParaRPr lang="en-US" dirty="0"/>
          </a:p>
        </p:txBody>
      </p:sp>
      <p:sp>
        <p:nvSpPr>
          <p:cNvPr id="3" name="Subtitle 2"/>
          <p:cNvSpPr>
            <a:spLocks noGrp="1"/>
          </p:cNvSpPr>
          <p:nvPr>
            <p:ph type="subTitle" idx="1"/>
          </p:nvPr>
        </p:nvSpPr>
        <p:spPr/>
        <p:txBody>
          <a:bodyPr/>
          <a:lstStyle/>
          <a:p>
            <a:r>
              <a:rPr lang="en-US" dirty="0" smtClean="0"/>
              <a:t>Calvin Janitra Halim</a:t>
            </a:r>
            <a:endParaRPr lang="en-US" dirty="0"/>
          </a:p>
        </p:txBody>
      </p:sp>
    </p:spTree>
    <p:extLst>
      <p:ext uri="{BB962C8B-B14F-4D97-AF65-F5344CB8AC3E}">
        <p14:creationId xmlns:p14="http://schemas.microsoft.com/office/powerpoint/2010/main" val="1642662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TotalTime>
  <Words>368</Words>
  <Application>Microsoft Macintosh PowerPoint</Application>
  <PresentationFormat>画面に合わせる (4:3)</PresentationFormat>
  <Paragraphs>60</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Arial</vt:lpstr>
      <vt:lpstr>ＭＳ Ｐゴシック</vt:lpstr>
      <vt:lpstr>メイリオ</vt:lpstr>
      <vt:lpstr>クラリティ</vt:lpstr>
      <vt:lpstr>人工知能中間発表</vt:lpstr>
      <vt:lpstr>今回のテーマ</vt:lpstr>
      <vt:lpstr>人工無能プロフィール</vt:lpstr>
      <vt:lpstr>登場人物(水泳部編)</vt:lpstr>
      <vt:lpstr>登場人物(空手部編)</vt:lpstr>
      <vt:lpstr>進捗状況</vt:lpstr>
      <vt:lpstr>使用技術</vt:lpstr>
      <vt:lpstr>Why kivy ?</vt:lpstr>
      <vt:lpstr>進歩状況</vt:lpstr>
      <vt:lpstr>メインプログラム</vt:lpstr>
      <vt:lpstr>今後の予定</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人工知能中間発表</dc:title>
  <dc:creator>nakayama</dc:creator>
  <cp:lastModifiedBy>Microsoft Office ユーザー</cp:lastModifiedBy>
  <cp:revision>9</cp:revision>
  <dcterms:created xsi:type="dcterms:W3CDTF">2016-11-13T06:17:00Z</dcterms:created>
  <dcterms:modified xsi:type="dcterms:W3CDTF">2016-11-14T01:34:53Z</dcterms:modified>
</cp:coreProperties>
</file>