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D7EB"/>
    <a:srgbClr val="F5AF25"/>
    <a:srgbClr val="A336FF"/>
    <a:srgbClr val="F73F1F"/>
    <a:srgbClr val="64D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615C-D54D-6443-A00C-9FDE9302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5799-3D84-5F4B-8D21-AFD19439E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A631-5FE0-F44A-A4B4-1B391192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1A29-0EED-C544-83B4-FB890FCE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121D-A2D2-B941-B871-1F90EF31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1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186-787A-1E44-96C1-9268A149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009CE-FF91-FB41-9269-C6D344DB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9448-6E0E-2840-9242-8B439575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CAAE-C546-864A-855C-025D4759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E0FC-0B9B-7942-8E8E-78A54EBA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637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A48A9-8316-C840-92A9-1FB59B12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A606-1CEC-9E45-86C0-36CD156E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C97E-48F5-9A46-B590-04E46A1D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EC25-535B-784E-930C-7CA3F1D8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4A54-3634-A74A-AE52-AE92C178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05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64EC-4F95-B343-895A-8AC40453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1100-08EA-314C-B500-0B0C53DB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C310-AAE2-2C4E-B1E5-59863BF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1565-4591-D346-9908-AD3357B6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21FD-710C-534E-9663-086C021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922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490D-6CC5-1B4F-878E-CEBE8F13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FF8B-5628-7A43-A9D6-EE93DE82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000C-7E36-8E43-9FDD-9FFE5CF5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170CD-9105-4341-9BE9-6E8F4298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843E-305D-9141-BFA0-F433C237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971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04E-B27E-1C47-AB47-53F7FA0E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4D9A-B06C-CD4E-B2AD-D6B5B8F50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18D90-D30B-8147-AA9B-CFABE4FAA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A573C-28C2-4E44-8875-50FD57CB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8C4F-40EE-9944-9FCF-1665875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4B1D6-5F57-F442-B897-E49279DF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411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0445-6D8B-BE4F-B3A3-2B1ABCF5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BC83E-A415-A940-A532-779C171F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C9242-055E-9A46-9064-F5B9EB5E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18624-B4CE-CA48-970B-1280881BC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FF56A-DA58-784A-8101-8134DCF8D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03B5B-7559-C84F-8EC7-DE049A5B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ACB3-8C6C-2745-88F7-EEFD5B85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E6715-54E8-FB46-882D-752AA203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2737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E7E1-46C3-4D45-991F-2071A05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B36D2-1DF8-1749-BE43-8026177A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D44B9-E138-7841-A5D8-1F1BAEF9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167D-8E1A-794C-B7C9-690CE5F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72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0EAA-E63F-484A-9A79-69D86E3C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71DB0-359E-CD4E-9526-2E77A62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D02B5-63B1-6F49-8D84-A71B5084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210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FB9E-CCBF-9E43-93B1-AE4AA162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5277-6D95-2243-828A-94C8D99D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07A2-433B-4345-A4EE-9D6948C8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B00B4-5981-1A47-B9C3-ADE7D07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DE9BD-9C29-AB4B-886E-24A39131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D061-2EEA-9F4A-AE3F-E580BCA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375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DEF-F912-B845-A3A8-890106C3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7C73D-C079-E14D-BA5D-494740A44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1885-E2CA-4F4E-BD30-2EB163F5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24ED-B60F-7141-A736-74140DE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E60C-A84E-394D-8C9A-32795560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50BA3-C701-4D47-9031-4270601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936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03CF7-CBEE-2E46-B3B0-AB1BAEC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33BD-9CA9-DB4C-A98C-727E674C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A776-358E-DE4A-97DD-DAE0012CC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988D-E499-E848-A16E-F2B777831F2C}" type="datetimeFigureOut">
              <a:rPr lang="en-JP" smtClean="0"/>
              <a:t>12/24/20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3DE3-E273-D848-94E6-1983A8607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6CC8-4F6D-9041-A41B-7A368FA6D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F258-3F9C-7B46-A6F7-189A94F8EA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78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FB2C-DFB9-B348-A94D-6FD618588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459B-4389-E340-8D75-6F580B423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109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F73F1F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F73F1F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219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A336FF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A336FF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7074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3FD7EB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3FD7EB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10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F5AF25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F5AF25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10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14FEBA2F-AB38-7548-82EC-42ED161CBEA4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8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64D4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64D4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68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F73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F73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01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A33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A33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3FD7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3FD7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50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F5AF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F5AF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743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14FEBA2F-AB38-7548-82EC-42ED161CBEA4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chemeClr val="accen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8981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D0F717AC-BA47-FA46-A32B-64F2826E4828}"/>
              </a:ext>
            </a:extLst>
          </p:cNvPr>
          <p:cNvSpPr/>
          <p:nvPr/>
        </p:nvSpPr>
        <p:spPr>
          <a:xfrm>
            <a:off x="2100943" y="925286"/>
            <a:ext cx="5878285" cy="2503714"/>
          </a:xfrm>
          <a:prstGeom prst="snip1Rect">
            <a:avLst/>
          </a:prstGeom>
          <a:solidFill>
            <a:srgbClr val="64D41B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0C3D9-938B-314E-80A7-26FF10FF8ACA}"/>
              </a:ext>
            </a:extLst>
          </p:cNvPr>
          <p:cNvSpPr/>
          <p:nvPr/>
        </p:nvSpPr>
        <p:spPr>
          <a:xfrm>
            <a:off x="2476501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7B012-3ACB-4641-B164-2F9477C100FE}"/>
              </a:ext>
            </a:extLst>
          </p:cNvPr>
          <p:cNvSpPr/>
          <p:nvPr/>
        </p:nvSpPr>
        <p:spPr>
          <a:xfrm>
            <a:off x="4435930" y="1502228"/>
            <a:ext cx="1774371" cy="892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1C9A5577-EE34-1446-885C-C5AB86FF299D}"/>
              </a:ext>
            </a:extLst>
          </p:cNvPr>
          <p:cNvSpPr/>
          <p:nvPr/>
        </p:nvSpPr>
        <p:spPr>
          <a:xfrm>
            <a:off x="6585858" y="1502229"/>
            <a:ext cx="968828" cy="89262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19304E-D498-2F4E-AB64-9435F011D623}"/>
              </a:ext>
            </a:extLst>
          </p:cNvPr>
          <p:cNvSpPr>
            <a:spLocks noChangeAspect="1"/>
          </p:cNvSpPr>
          <p:nvPr/>
        </p:nvSpPr>
        <p:spPr>
          <a:xfrm>
            <a:off x="2857608" y="2853942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54255-E8DA-DA46-8BE3-F408D926748F}"/>
              </a:ext>
            </a:extLst>
          </p:cNvPr>
          <p:cNvSpPr>
            <a:spLocks noChangeAspect="1"/>
          </p:cNvSpPr>
          <p:nvPr/>
        </p:nvSpPr>
        <p:spPr>
          <a:xfrm>
            <a:off x="6096000" y="2853000"/>
            <a:ext cx="1152000" cy="1152000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11" name="Picture 10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BADCE5C-FB99-3B47-8126-C709B879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2614839"/>
            <a:ext cx="1617091" cy="1628321"/>
          </a:xfrm>
          <a:prstGeom prst="rect">
            <a:avLst/>
          </a:prstGeom>
        </p:spPr>
      </p:pic>
      <p:pic>
        <p:nvPicPr>
          <p:cNvPr id="14" name="Picture 13" descr="A picture containing clock, large, tower, wheel&#10;&#10;Description automatically generated">
            <a:extLst>
              <a:ext uri="{FF2B5EF4-FFF2-40B4-BE49-F238E27FC236}">
                <a16:creationId xmlns:a16="http://schemas.microsoft.com/office/drawing/2014/main" id="{29A4FB87-9637-D44C-8C4B-7B9E43AA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54" y="2614839"/>
            <a:ext cx="1617091" cy="1628321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6E15D46C-41D0-7842-A003-4F6A794B76CC}"/>
              </a:ext>
            </a:extLst>
          </p:cNvPr>
          <p:cNvSpPr/>
          <p:nvPr/>
        </p:nvSpPr>
        <p:spPr>
          <a:xfrm rot="10800000">
            <a:off x="4003221" y="4451873"/>
            <a:ext cx="2073728" cy="1926772"/>
          </a:xfrm>
          <a:prstGeom prst="triangle">
            <a:avLst/>
          </a:prstGeom>
          <a:solidFill>
            <a:srgbClr val="64D41B">
              <a:alpha val="6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526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中山 颯</dc:creator>
  <cp:lastModifiedBy>大西 伊吹</cp:lastModifiedBy>
  <cp:revision>8</cp:revision>
  <dcterms:created xsi:type="dcterms:W3CDTF">2020-10-23T09:28:48Z</dcterms:created>
  <dcterms:modified xsi:type="dcterms:W3CDTF">2020-12-24T03:04:29Z</dcterms:modified>
</cp:coreProperties>
</file>