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433"/>
  </p:normalViewPr>
  <p:slideViewPr>
    <p:cSldViewPr snapToGrid="0">
      <p:cViewPr varScale="1">
        <p:scale>
          <a:sx n="67" d="100"/>
          <a:sy n="6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1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4387"/>
            <a:ext cx="10515600" cy="704258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21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3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1139"/>
            <a:ext cx="10515600" cy="6732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199" y="1093786"/>
            <a:ext cx="7236417" cy="530701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291592" y="1093786"/>
            <a:ext cx="3062207" cy="53070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487170"/>
            <a:ext cx="2743200" cy="365125"/>
          </a:xfrm>
        </p:spPr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6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4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1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F5F7-EA29-4C26-84E0-1420D879B67D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4D8-5A65-43E7-9E9B-351A979B1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85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プログラミング</a:t>
            </a:r>
            <a:r>
              <a:rPr lang="ja-JP" altLang="en-US" dirty="0" smtClean="0"/>
              <a:t>言語</a:t>
            </a:r>
            <a:r>
              <a:rPr lang="en-US" altLang="ja-JP" dirty="0" smtClean="0"/>
              <a:t>Ⅱ</a:t>
            </a:r>
            <a:br>
              <a:rPr lang="en-US" altLang="ja-JP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2</a:t>
            </a:r>
            <a:r>
              <a:rPr lang="ja-JP" altLang="en-US" sz="4000" smtClean="0"/>
              <a:t>回レポート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学籍</a:t>
            </a:r>
            <a:r>
              <a:rPr kumimoji="1" lang="ja-JP" altLang="en-US" dirty="0" smtClean="0"/>
              <a:t>番号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5535089U</a:t>
            </a:r>
            <a:endParaRPr kumimoji="1" lang="en-US" altLang="ja-JP" dirty="0" smtClean="0"/>
          </a:p>
          <a:p>
            <a:r>
              <a:rPr lang="ja-JP" altLang="en-US" dirty="0" smtClean="0"/>
              <a:t>氏名</a:t>
            </a:r>
            <a:r>
              <a:rPr lang="ja-JP" altLang="en-US" dirty="0" smtClean="0"/>
              <a:t>：</a:t>
            </a:r>
            <a:r>
              <a:rPr lang="ja-JP" altLang="en-US" dirty="0" smtClean="0"/>
              <a:t>中山颯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28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１２行目（１回目）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ポインタ変数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をインクリメントし、次の要素のアドレスを 指すようになる </a:t>
            </a:r>
            <a:endParaRPr lang="ja-JP" altLang="en-US" sz="2000" dirty="0" smtClean="0"/>
          </a:p>
          <a:p>
            <a:r>
              <a:rPr lang="en-US" altLang="ja-JP" sz="2000" dirty="0" smtClean="0"/>
              <a:t> </a:t>
            </a:r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/>
              <a:t>x[0]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/>
              <a:t>x[1]</a:t>
            </a:r>
            <a:r>
              <a:rPr lang="ja-JP" altLang="en-US" sz="2000" dirty="0"/>
              <a:t>のアドレ スが格納される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1008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12: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１３行目（１回目）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１回目の</a:t>
            </a:r>
            <a:r>
              <a:rPr lang="en-US" altLang="ja-JP" sz="2000" dirty="0"/>
              <a:t>for</a:t>
            </a:r>
            <a:r>
              <a:rPr lang="ja-JP" altLang="en-US" sz="2000" dirty="0"/>
              <a:t>ループが終了 </a:t>
            </a:r>
            <a:endParaRPr lang="en-US" altLang="ja-JP" sz="2000" dirty="0" smtClean="0"/>
          </a:p>
          <a:p>
            <a:r>
              <a:rPr lang="ja-JP" altLang="en-US" sz="2000" dirty="0" smtClean="0"/>
              <a:t>再初期化式</a:t>
            </a:r>
            <a:r>
              <a:rPr lang="ja-JP" altLang="en-US" sz="2000" dirty="0"/>
              <a:t>が実行され、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がインクリメントされる </a:t>
            </a:r>
            <a:endParaRPr lang="en-US" altLang="ja-JP" sz="2000" dirty="0" smtClean="0"/>
          </a:p>
          <a:p>
            <a:r>
              <a:rPr lang="en-US" altLang="ja-JP" sz="2000" dirty="0"/>
              <a:t>6</a:t>
            </a:r>
            <a:r>
              <a:rPr lang="ja-JP" altLang="en-US" sz="2000" dirty="0" smtClean="0"/>
              <a:t>行目</a:t>
            </a:r>
            <a:r>
              <a:rPr lang="ja-JP" altLang="en-US" sz="2000" dirty="0"/>
              <a:t>に戻る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６行目（２回目）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for</a:t>
            </a:r>
            <a:r>
              <a:rPr lang="ja-JP" altLang="en-US" sz="2000" dirty="0"/>
              <a:t>ループ</a:t>
            </a:r>
            <a:r>
              <a:rPr lang="en-US" altLang="ja-JP" sz="2000" dirty="0"/>
              <a:t>2</a:t>
            </a:r>
            <a:r>
              <a:rPr lang="ja-JP" altLang="en-US" sz="2000" dirty="0" smtClean="0"/>
              <a:t>回目</a:t>
            </a:r>
          </a:p>
          <a:p>
            <a:r>
              <a:rPr lang="ja-JP" altLang="en-US" sz="2000" dirty="0" smtClean="0"/>
              <a:t>継続</a:t>
            </a:r>
            <a:r>
              <a:rPr lang="ja-JP" altLang="en-US" sz="2000" dirty="0"/>
              <a:t>条件式が評価され、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</a:t>
            </a:r>
            <a:r>
              <a:rPr lang="en-US" altLang="ja-JP" sz="2000" dirty="0" smtClean="0"/>
              <a:t>3 </a:t>
            </a:r>
            <a:r>
              <a:rPr lang="ja-JP" altLang="en-US" sz="2000" dirty="0"/>
              <a:t>という条件を満たして</a:t>
            </a:r>
            <a:r>
              <a:rPr lang="ja-JP" altLang="en-US" sz="2000" dirty="0" smtClean="0"/>
              <a:t>いるため</a:t>
            </a:r>
            <a:r>
              <a:rPr lang="ja-JP" altLang="en-US" sz="2000" dirty="0"/>
              <a:t>継続される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06:     for (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=0;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&lt;3;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７行目（２回目）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scanf</a:t>
            </a:r>
            <a:r>
              <a:rPr lang="ja-JP" altLang="en-US" sz="2000" dirty="0"/>
              <a:t>関数で、標準入力から入力された数値をアドレス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の場所に格納する</a:t>
            </a:r>
          </a:p>
          <a:p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x[1]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 smtClean="0"/>
              <a:t>x[1]</a:t>
            </a:r>
            <a:r>
              <a:rPr lang="ja-JP" altLang="en-US" sz="2000" dirty="0" smtClean="0"/>
              <a:t>に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格納される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07: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scanf</a:t>
            </a:r>
            <a:r>
              <a:rPr lang="en-US" altLang="ja-JP" sz="1400" dirty="0" smtClean="0">
                <a:solidFill>
                  <a:srgbClr val="FF0000"/>
                </a:solidFill>
              </a:rPr>
              <a:t>("%d",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８行目（２回目）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*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と</a:t>
            </a:r>
            <a:r>
              <a:rPr lang="en-US" altLang="ja-JP" sz="2000" dirty="0"/>
              <a:t>*</a:t>
            </a:r>
            <a:r>
              <a:rPr lang="en-US" altLang="ja-JP" sz="2000" dirty="0" err="1"/>
              <a:t>pt_min</a:t>
            </a:r>
            <a:r>
              <a:rPr lang="ja-JP" altLang="en-US" sz="2000" dirty="0"/>
              <a:t>に入っている値を比較する．この場合</a:t>
            </a:r>
            <a:r>
              <a:rPr lang="en-US" altLang="ja-JP" sz="2000" dirty="0"/>
              <a:t>*</a:t>
            </a:r>
            <a:r>
              <a:rPr lang="en-US" altLang="ja-JP" sz="2000" dirty="0" err="1" smtClean="0"/>
              <a:t>pt</a:t>
            </a:r>
            <a:r>
              <a:rPr lang="en-US" altLang="ja-JP" sz="2000" dirty="0" smtClean="0"/>
              <a:t>=11,*</a:t>
            </a:r>
            <a:r>
              <a:rPr lang="en-US" altLang="ja-JP" sz="2000" dirty="0" err="1"/>
              <a:t>pt_min</a:t>
            </a:r>
            <a:r>
              <a:rPr lang="en-US" altLang="ja-JP" sz="2000" dirty="0"/>
              <a:t>=78</a:t>
            </a:r>
            <a:r>
              <a:rPr lang="ja-JP" altLang="en-US" sz="2000" dirty="0"/>
              <a:t>を指す．</a:t>
            </a:r>
          </a:p>
          <a:p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</a:t>
            </a:r>
            <a:r>
              <a:rPr lang="ja-JP" altLang="en-US" sz="2000" dirty="0" smtClean="0"/>
              <a:t>の方が小さいので</a:t>
            </a:r>
            <a:r>
              <a:rPr lang="en-US" altLang="ja-JP" sz="2000" dirty="0" smtClean="0"/>
              <a:t>if</a:t>
            </a:r>
            <a:r>
              <a:rPr lang="ja-JP" altLang="en-US" sz="2000" dirty="0" smtClean="0"/>
              <a:t>文の中の処理を行う．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08:         if (*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&gt; 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９行目（２回目）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pt_min</a:t>
            </a:r>
            <a:r>
              <a:rPr lang="ja-JP" altLang="en-US" sz="2000" dirty="0" smtClean="0"/>
              <a:t>に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</a:t>
            </a:r>
            <a:r>
              <a:rPr lang="ja-JP" altLang="en-US" sz="2000" dirty="0" smtClean="0"/>
              <a:t>の値を代入する．つまり</a:t>
            </a:r>
            <a:r>
              <a:rPr lang="en-US" altLang="ja-JP" sz="2000" dirty="0" smtClean="0"/>
              <a:t>x[1]</a:t>
            </a:r>
            <a:r>
              <a:rPr lang="ja-JP" altLang="en-US" sz="2000" dirty="0" smtClean="0"/>
              <a:t>のアドレスを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pt_min</a:t>
            </a:r>
            <a:r>
              <a:rPr lang="ja-JP" altLang="en-US" sz="2000" dirty="0" smtClean="0"/>
              <a:t>に渡す．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1008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09:    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lang="en-US" altLang="ja-JP" sz="1400" dirty="0" smtClean="0">
                <a:solidFill>
                  <a:srgbClr val="FF0000"/>
                </a:solidFill>
              </a:rPr>
              <a:t> =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１０行目（２回目）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if</a:t>
            </a:r>
            <a:r>
              <a:rPr lang="ja-JP" altLang="en-US" sz="2000" dirty="0" smtClean="0"/>
              <a:t>文の中の処理終了次の行の処理に移る．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１１行目（２回目）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変数</a:t>
            </a:r>
            <a:r>
              <a:rPr lang="en-US" altLang="ja-JP" sz="2000" dirty="0"/>
              <a:t>sum</a:t>
            </a:r>
            <a:r>
              <a:rPr lang="ja-JP" altLang="en-US" sz="2000" dirty="0"/>
              <a:t>に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が指している場所の中身を加算する </a:t>
            </a:r>
          </a:p>
          <a:p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x[1]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 smtClean="0"/>
              <a:t>x[1]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値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加算される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99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11:         sum +=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１２行目（２回目）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ポインタ変数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をインクリメントし、次の要素のアドレスを 指すようになる </a:t>
            </a:r>
          </a:p>
          <a:p>
            <a:r>
              <a:rPr lang="ja-JP" altLang="en-US" sz="2000" dirty="0"/>
              <a:t> 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x[1]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 smtClean="0"/>
              <a:t>x[2]</a:t>
            </a:r>
            <a:r>
              <a:rPr lang="ja-JP" altLang="en-US" sz="2000" dirty="0"/>
              <a:t>のアドレ スが格納される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100C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12: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１３行目（２回目）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２回目の</a:t>
            </a:r>
            <a:r>
              <a:rPr lang="en-US" altLang="ja-JP" sz="2000" dirty="0" smtClean="0"/>
              <a:t>for</a:t>
            </a:r>
            <a:r>
              <a:rPr lang="ja-JP" altLang="en-US" sz="2000" dirty="0" smtClean="0"/>
              <a:t>ループが終了 </a:t>
            </a:r>
            <a:endParaRPr lang="en-US" altLang="ja-JP" sz="2000" dirty="0" smtClean="0"/>
          </a:p>
          <a:p>
            <a:r>
              <a:rPr lang="ja-JP" altLang="en-US" sz="2000" dirty="0" smtClean="0"/>
              <a:t>再初期化式が実行され、</a:t>
            </a:r>
            <a:r>
              <a:rPr lang="en-US" altLang="ja-JP" sz="2000" dirty="0" err="1" smtClean="0"/>
              <a:t>i</a:t>
            </a:r>
            <a:r>
              <a:rPr lang="ja-JP" altLang="en-US" sz="2000" dirty="0" smtClean="0"/>
              <a:t>がインクリメントされる </a:t>
            </a:r>
            <a:endParaRPr lang="en-US" altLang="ja-JP" sz="2000" dirty="0" smtClean="0"/>
          </a:p>
          <a:p>
            <a:r>
              <a:rPr lang="en-US" altLang="ja-JP" sz="2000" dirty="0" smtClean="0"/>
              <a:t>6</a:t>
            </a:r>
            <a:r>
              <a:rPr lang="ja-JP" altLang="en-US" sz="2000" dirty="0" smtClean="0"/>
              <a:t>行目に戻る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レポート課題</a:t>
            </a:r>
            <a:r>
              <a:rPr lang="en-US" altLang="ja-JP" dirty="0" smtClean="0"/>
              <a:t>7-4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166" y="1077778"/>
            <a:ext cx="10719984" cy="937647"/>
          </a:xfrm>
        </p:spPr>
        <p:txBody>
          <a:bodyPr/>
          <a:lstStyle/>
          <a:p>
            <a:r>
              <a:rPr kumimoji="1" lang="ja-JP" altLang="en-US" dirty="0" smtClean="0"/>
              <a:t>以下のプログラムを実行した際の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関数</a:t>
            </a:r>
            <a:r>
              <a:rPr lang="ja-JP" altLang="en-US" dirty="0"/>
              <a:t>内</a:t>
            </a:r>
            <a:r>
              <a:rPr lang="ja-JP" altLang="en-US" dirty="0" smtClean="0"/>
              <a:t>の動作を一行ずつ解説せよ。（例題を参考に、次ページのスライドをコピーして記入すること）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7133" y="1977993"/>
            <a:ext cx="3692678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01: #include &lt;</a:t>
            </a:r>
            <a:r>
              <a:rPr kumimoji="1" lang="en-US" altLang="ja-JP" dirty="0" err="1" smtClean="0"/>
              <a:t>stdio.h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02: </a:t>
            </a:r>
            <a:r>
              <a:rPr lang="en-US" altLang="ja-JP" dirty="0" err="1" smtClean="0">
                <a:solidFill>
                  <a:srgbClr val="0070C0"/>
                </a:solidFill>
              </a:rPr>
              <a:t>int</a:t>
            </a:r>
            <a:r>
              <a:rPr lang="en-US" altLang="ja-JP" dirty="0" smtClean="0"/>
              <a:t> main() </a:t>
            </a:r>
            <a:r>
              <a:rPr lang="en-US" altLang="ja-JP" dirty="0"/>
              <a:t>{</a:t>
            </a:r>
            <a:endParaRPr lang="en-US" altLang="ja-JP" dirty="0" smtClean="0"/>
          </a:p>
          <a:p>
            <a:r>
              <a:rPr lang="en-US" altLang="ja-JP" dirty="0" smtClean="0"/>
              <a:t>03:     </a:t>
            </a:r>
            <a:r>
              <a:rPr lang="en-US" altLang="ja-JP" dirty="0" err="1" smtClean="0">
                <a:solidFill>
                  <a:srgbClr val="0070C0"/>
                </a:solidFill>
              </a:rPr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x[3], sum=0, *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, *</a:t>
            </a:r>
            <a:r>
              <a:rPr lang="en-US" altLang="ja-JP" dirty="0" err="1" smtClean="0"/>
              <a:t>pt_min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04:     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 = x;</a:t>
            </a:r>
          </a:p>
          <a:p>
            <a:r>
              <a:rPr lang="en-US" altLang="ja-JP" dirty="0" smtClean="0"/>
              <a:t>05:     </a:t>
            </a:r>
            <a:r>
              <a:rPr lang="en-US" altLang="ja-JP" dirty="0" err="1" smtClean="0"/>
              <a:t>pt_min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smtClean="0"/>
              <a:t>06:     </a:t>
            </a:r>
            <a:r>
              <a:rPr kumimoji="1" lang="en-US" altLang="ja-JP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=0;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&lt;3;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++) {</a:t>
            </a:r>
          </a:p>
          <a:p>
            <a:r>
              <a:rPr lang="en-US" altLang="ja-JP" dirty="0" smtClean="0"/>
              <a:t>07:         </a:t>
            </a:r>
            <a:r>
              <a:rPr lang="en-US" altLang="ja-JP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dirty="0" smtClean="0"/>
              <a:t>("%d", 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);</a:t>
            </a:r>
          </a:p>
          <a:p>
            <a:r>
              <a:rPr kumimoji="1" lang="en-US" altLang="ja-JP" dirty="0" smtClean="0"/>
              <a:t>08:         </a:t>
            </a:r>
            <a:r>
              <a:rPr kumimoji="1" lang="en-US" altLang="ja-JP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dirty="0" smtClean="0"/>
              <a:t> (*</a:t>
            </a:r>
            <a:r>
              <a:rPr kumimoji="1" lang="en-US" altLang="ja-JP" dirty="0" err="1" smtClean="0"/>
              <a:t>pt_min</a:t>
            </a:r>
            <a:r>
              <a:rPr kumimoji="1" lang="en-US" altLang="ja-JP" dirty="0" smtClean="0"/>
              <a:t> &gt; *</a:t>
            </a:r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) {</a:t>
            </a:r>
          </a:p>
          <a:p>
            <a:r>
              <a:rPr lang="en-US" altLang="ja-JP" dirty="0" smtClean="0"/>
              <a:t>09:             </a:t>
            </a:r>
            <a:r>
              <a:rPr lang="en-US" altLang="ja-JP" dirty="0" err="1" smtClean="0"/>
              <a:t>pt_min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smtClean="0"/>
              <a:t>10:         }</a:t>
            </a:r>
          </a:p>
          <a:p>
            <a:r>
              <a:rPr lang="en-US" altLang="ja-JP" dirty="0" smtClean="0"/>
              <a:t>11:         sum += *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;</a:t>
            </a:r>
            <a:endParaRPr kumimoji="1" lang="en-US" altLang="ja-JP" dirty="0" smtClean="0"/>
          </a:p>
          <a:p>
            <a:r>
              <a:rPr lang="en-US" altLang="ja-JP" dirty="0" smtClean="0"/>
              <a:t>12:         </a:t>
            </a:r>
            <a:r>
              <a:rPr lang="en-US" altLang="ja-JP" dirty="0" err="1" smtClean="0"/>
              <a:t>pt</a:t>
            </a:r>
            <a:r>
              <a:rPr lang="en-US" altLang="ja-JP" dirty="0" smtClean="0"/>
              <a:t>++;</a:t>
            </a:r>
          </a:p>
          <a:p>
            <a:r>
              <a:rPr kumimoji="1" lang="en-US" altLang="ja-JP" dirty="0" smtClean="0"/>
              <a:t>13:     }</a:t>
            </a:r>
          </a:p>
          <a:p>
            <a:r>
              <a:rPr lang="en-US" altLang="ja-JP" dirty="0" smtClean="0"/>
              <a:t>14:     sum -= *</a:t>
            </a:r>
            <a:r>
              <a:rPr lang="en-US" altLang="ja-JP" dirty="0" err="1" smtClean="0"/>
              <a:t>pt_min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smtClean="0"/>
              <a:t>15:    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dirty="0" smtClean="0"/>
              <a:t>("sum = %d\n", sum);</a:t>
            </a:r>
          </a:p>
          <a:p>
            <a:r>
              <a:rPr lang="en-US" altLang="ja-JP" dirty="0" smtClean="0"/>
              <a:t>16:     return 0;</a:t>
            </a:r>
          </a:p>
          <a:p>
            <a:r>
              <a:rPr kumimoji="1" lang="en-US" altLang="ja-JP" dirty="0" smtClean="0"/>
              <a:t>17: 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95950" y="2200758"/>
            <a:ext cx="2183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実行：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./</a:t>
            </a:r>
            <a:r>
              <a:rPr lang="en-US" altLang="ja-JP" sz="2400" dirty="0" err="1" smtClean="0"/>
              <a:t>a.out</a:t>
            </a:r>
            <a:r>
              <a:rPr lang="en-US" altLang="ja-JP" sz="2400" dirty="0" smtClean="0"/>
              <a:t> (enter)</a:t>
            </a:r>
          </a:p>
          <a:p>
            <a:r>
              <a:rPr kumimoji="1" lang="en-US" altLang="ja-JP" sz="2400" dirty="0" smtClean="0"/>
              <a:t>78 11 90 (enter)</a:t>
            </a:r>
          </a:p>
          <a:p>
            <a:r>
              <a:rPr kumimoji="1" lang="en-US" altLang="ja-JP" sz="2400" dirty="0" smtClean="0"/>
              <a:t>sum = 168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87632" y="4416750"/>
            <a:ext cx="44053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注意：メモリサイズは下記の設定とする</a:t>
            </a:r>
            <a:endParaRPr lang="en-US" altLang="ja-JP" sz="2000" dirty="0" smtClean="0"/>
          </a:p>
          <a:p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: 4</a:t>
            </a:r>
            <a:r>
              <a:rPr kumimoji="1" lang="ja-JP" altLang="en-US" sz="2000" dirty="0" smtClean="0"/>
              <a:t>バイト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float: 4</a:t>
            </a:r>
            <a:r>
              <a:rPr lang="ja-JP" altLang="en-US" sz="2000" dirty="0" smtClean="0"/>
              <a:t>バイト</a:t>
            </a:r>
            <a:endParaRPr lang="en-US" altLang="ja-JP" sz="2000" dirty="0" smtClean="0"/>
          </a:p>
          <a:p>
            <a:r>
              <a:rPr lang="en-US" altLang="ja-JP" sz="2000" dirty="0" smtClean="0"/>
              <a:t>double: 8</a:t>
            </a:r>
            <a:r>
              <a:rPr lang="ja-JP" altLang="en-US" sz="2000" dirty="0" smtClean="0"/>
              <a:t>バイト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ポインタ変数：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バイト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また、アドレスの最初は</a:t>
            </a:r>
            <a:r>
              <a:rPr lang="en-US" altLang="ja-JP" sz="2000" dirty="0" smtClean="0"/>
              <a:t>1000</a:t>
            </a:r>
            <a:r>
              <a:rPr lang="ja-JP" altLang="en-US" sz="2000" dirty="0" smtClean="0"/>
              <a:t>番地とする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2562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６行目（３回目）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for</a:t>
            </a:r>
            <a:r>
              <a:rPr lang="ja-JP" altLang="en-US" sz="2000" dirty="0" smtClean="0"/>
              <a:t>ループ３回目</a:t>
            </a:r>
            <a:endParaRPr lang="ja-JP" altLang="en-US" sz="2000" dirty="0"/>
          </a:p>
          <a:p>
            <a:r>
              <a:rPr lang="ja-JP" altLang="en-US" sz="2000" dirty="0" smtClean="0"/>
              <a:t>継続</a:t>
            </a:r>
            <a:r>
              <a:rPr lang="ja-JP" altLang="en-US" sz="2000" dirty="0"/>
              <a:t>条件式が評価され、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3 </a:t>
            </a:r>
            <a:r>
              <a:rPr lang="ja-JP" altLang="en-US" sz="2000" dirty="0"/>
              <a:t>という条件を満たしているため継続される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06:     for (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=0;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&lt;3;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７行目（３回目）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scanf</a:t>
            </a:r>
            <a:r>
              <a:rPr lang="ja-JP" altLang="en-US" sz="2000" dirty="0"/>
              <a:t>関数で、標準入力から入力された数値をアドレス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の場所に格納する</a:t>
            </a:r>
          </a:p>
          <a:p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x[3]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 smtClean="0"/>
              <a:t>x[3]</a:t>
            </a:r>
            <a:r>
              <a:rPr lang="ja-JP" altLang="en-US" sz="2000" dirty="0" smtClean="0"/>
              <a:t>に</a:t>
            </a:r>
            <a:r>
              <a:rPr lang="en-US" altLang="ja-JP" sz="2000" dirty="0" smtClean="0"/>
              <a:t>90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格納される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90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07: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scanf</a:t>
            </a:r>
            <a:r>
              <a:rPr lang="en-US" altLang="ja-JP" sz="1400" dirty="0" smtClean="0">
                <a:solidFill>
                  <a:srgbClr val="FF0000"/>
                </a:solidFill>
              </a:rPr>
              <a:t>("%d",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８行目（３回目）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*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と</a:t>
            </a:r>
            <a:r>
              <a:rPr lang="en-US" altLang="ja-JP" sz="2000" dirty="0"/>
              <a:t>*</a:t>
            </a:r>
            <a:r>
              <a:rPr lang="en-US" altLang="ja-JP" sz="2000" dirty="0" err="1"/>
              <a:t>pt_min</a:t>
            </a:r>
            <a:r>
              <a:rPr lang="ja-JP" altLang="en-US" sz="2000" dirty="0"/>
              <a:t>に入っている値を比較する．この場合</a:t>
            </a:r>
            <a:r>
              <a:rPr lang="en-US" altLang="ja-JP" sz="2000" dirty="0"/>
              <a:t>*</a:t>
            </a:r>
            <a:r>
              <a:rPr lang="en-US" altLang="ja-JP" sz="2000" dirty="0" err="1" smtClean="0"/>
              <a:t>pt</a:t>
            </a:r>
            <a:r>
              <a:rPr lang="en-US" altLang="ja-JP" sz="2000" dirty="0" smtClean="0"/>
              <a:t>=90,*</a:t>
            </a:r>
            <a:r>
              <a:rPr lang="en-US" altLang="ja-JP" sz="2000" dirty="0" err="1" smtClean="0"/>
              <a:t>pt_min</a:t>
            </a:r>
            <a:r>
              <a:rPr lang="en-US" altLang="ja-JP" sz="2000" dirty="0" smtClean="0"/>
              <a:t>=11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指す．</a:t>
            </a:r>
          </a:p>
          <a:p>
            <a:r>
              <a:rPr lang="en-US" altLang="ja-JP" sz="2000" dirty="0"/>
              <a:t>*</a:t>
            </a:r>
            <a:r>
              <a:rPr lang="en-US" altLang="ja-JP" sz="2000" dirty="0" err="1" smtClean="0"/>
              <a:t>pt_min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方</a:t>
            </a:r>
            <a:r>
              <a:rPr lang="ja-JP" altLang="en-US" sz="2000" dirty="0" smtClean="0"/>
              <a:t>が大きいので</a:t>
            </a:r>
            <a:r>
              <a:rPr lang="en-US" altLang="ja-JP" sz="2000" dirty="0"/>
              <a:t>if</a:t>
            </a:r>
            <a:r>
              <a:rPr lang="ja-JP" altLang="en-US" sz="2000" dirty="0"/>
              <a:t>文の中の処理を</a:t>
            </a:r>
            <a:r>
              <a:rPr lang="ja-JP" altLang="en-US" sz="2000" dirty="0" smtClean="0"/>
              <a:t>行わずに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行目に移動．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08:         if (*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&gt; 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１１行目（３回目）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変数</a:t>
            </a:r>
            <a:r>
              <a:rPr lang="en-US" altLang="ja-JP" sz="2000" dirty="0"/>
              <a:t>sum</a:t>
            </a:r>
            <a:r>
              <a:rPr lang="ja-JP" altLang="en-US" sz="2000" dirty="0"/>
              <a:t>に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が指している場所の中身を加算する </a:t>
            </a:r>
          </a:p>
          <a:p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x[3]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 smtClean="0"/>
              <a:t>x[3]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値</a:t>
            </a:r>
            <a:r>
              <a:rPr lang="en-US" altLang="ja-JP" sz="2000" dirty="0" smtClean="0"/>
              <a:t>90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加算される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179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11:         sum +=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１２行目（３回目）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ポインタ変数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をインクリメントし、次の要素のアドレスを 指すようになる </a:t>
            </a:r>
          </a:p>
          <a:p>
            <a:r>
              <a:rPr lang="en-US" altLang="ja-JP" sz="2000" dirty="0"/>
              <a:t> </a:t>
            </a:r>
            <a:r>
              <a:rPr lang="ja-JP" altLang="en-US" sz="2000" dirty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 smtClean="0"/>
              <a:t>x[3]</a:t>
            </a:r>
            <a:r>
              <a:rPr lang="ja-JP" altLang="en-US" sz="2000" dirty="0"/>
              <a:t>のアドレスを指しているため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sum</a:t>
            </a:r>
            <a:r>
              <a:rPr lang="ja-JP" altLang="en-US" sz="2000" dirty="0" smtClean="0"/>
              <a:t>のアドレ </a:t>
            </a:r>
            <a:r>
              <a:rPr lang="ja-JP" altLang="en-US" sz="2000" dirty="0"/>
              <a:t>スが格納される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179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1010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12: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１３行目（３回目）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３回目</a:t>
            </a:r>
            <a:r>
              <a:rPr lang="ja-JP" altLang="en-US" sz="2000" dirty="0"/>
              <a:t>の</a:t>
            </a:r>
            <a:r>
              <a:rPr lang="en-US" altLang="ja-JP" sz="2000" dirty="0"/>
              <a:t>for</a:t>
            </a:r>
            <a:r>
              <a:rPr lang="ja-JP" altLang="en-US" sz="2000" dirty="0"/>
              <a:t>ループが終了 </a:t>
            </a:r>
            <a:endParaRPr lang="en-US" altLang="ja-JP" sz="2000" dirty="0"/>
          </a:p>
          <a:p>
            <a:r>
              <a:rPr lang="ja-JP" altLang="en-US" sz="2000" dirty="0"/>
              <a:t>再初期化式が実行され、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がインクリメントされる </a:t>
            </a:r>
            <a:endParaRPr lang="en-US" altLang="ja-JP" sz="2000" dirty="0"/>
          </a:p>
          <a:p>
            <a:r>
              <a:rPr lang="en-US" altLang="ja-JP" sz="2000" dirty="0"/>
              <a:t>6</a:t>
            </a:r>
            <a:r>
              <a:rPr lang="ja-JP" altLang="en-US" sz="2000" dirty="0"/>
              <a:t>行目に戻る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179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６行目（４回目）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for</a:t>
            </a:r>
            <a:r>
              <a:rPr lang="ja-JP" altLang="en-US" sz="2000" dirty="0" smtClean="0"/>
              <a:t>ルーフを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回回</a:t>
            </a:r>
            <a:r>
              <a:rPr lang="ja-JP" altLang="en-US" sz="2000" dirty="0"/>
              <a:t>し終わった段階で右の</a:t>
            </a:r>
            <a:r>
              <a:rPr lang="ja-JP" altLang="en-US" sz="2000" dirty="0" smtClean="0"/>
              <a:t>状態</a:t>
            </a:r>
            <a:endParaRPr lang="ja-JP" altLang="en-US" sz="2000" dirty="0"/>
          </a:p>
          <a:p>
            <a:r>
              <a:rPr lang="en-US" altLang="ja-JP" sz="2000" dirty="0" smtClean="0"/>
              <a:t>for</a:t>
            </a:r>
            <a:r>
              <a:rPr lang="ja-JP" altLang="en-US" sz="2000" dirty="0" smtClean="0"/>
              <a:t>ルーフ</a:t>
            </a:r>
            <a:r>
              <a:rPr lang="en-US" altLang="ja-JP" sz="2000" dirty="0"/>
              <a:t>4</a:t>
            </a:r>
            <a:r>
              <a:rPr lang="ja-JP" altLang="en-US" sz="2000" dirty="0" smtClean="0"/>
              <a:t>回目</a:t>
            </a:r>
            <a:r>
              <a:rPr lang="ja-JP" altLang="en-US" sz="2000" dirty="0"/>
              <a:t>では、継続条件式が評価され、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</a:t>
            </a:r>
            <a:r>
              <a:rPr lang="en-US" altLang="ja-JP" sz="2000" dirty="0" smtClean="0"/>
              <a:t>3 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いう</a:t>
            </a:r>
            <a:r>
              <a:rPr lang="ja-JP" altLang="en-US" sz="2000" dirty="0"/>
              <a:t>条件を満たしていないためループを抜けて</a:t>
            </a:r>
            <a:r>
              <a:rPr lang="en-US" altLang="ja-JP" sz="2000" dirty="0" smtClean="0"/>
              <a:t>14</a:t>
            </a:r>
            <a:r>
              <a:rPr lang="ja-JP" altLang="en-US" sz="2000" dirty="0" smtClean="0"/>
              <a:t>行目</a:t>
            </a:r>
            <a:r>
              <a:rPr lang="ja-JP" altLang="en-US" sz="2000" dirty="0"/>
              <a:t>に 進む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179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06:     for (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=0;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&lt;3;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１４行目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変数</a:t>
            </a:r>
            <a:r>
              <a:rPr lang="en-US" altLang="ja-JP" sz="2000" dirty="0" smtClean="0"/>
              <a:t>sum</a:t>
            </a:r>
            <a:r>
              <a:rPr lang="ja-JP" altLang="en-US" sz="2000" dirty="0" smtClean="0"/>
              <a:t>から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pt_min</a:t>
            </a:r>
            <a:r>
              <a:rPr lang="ja-JP" altLang="en-US" sz="2000" dirty="0" smtClean="0"/>
              <a:t>が指す値，つまり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を引く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168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14:     sum -=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１５行目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 smtClean="0"/>
              <a:t>printf</a:t>
            </a:r>
            <a:r>
              <a:rPr lang="ja-JP" altLang="en-US" sz="2000" dirty="0"/>
              <a:t>で</a:t>
            </a:r>
            <a:r>
              <a:rPr lang="en-US" altLang="ja-JP" sz="2000" dirty="0"/>
              <a:t>sum</a:t>
            </a:r>
            <a:r>
              <a:rPr lang="ja-JP" altLang="en-US" sz="2000" dirty="0"/>
              <a:t>の内容を表示</a:t>
            </a:r>
            <a:r>
              <a:rPr lang="ja-JP" altLang="en-US" sz="2000" dirty="0" smtClean="0"/>
              <a:t>する</a:t>
            </a:r>
          </a:p>
          <a:p>
            <a:r>
              <a:rPr lang="ja-JP" altLang="en-US" sz="2000" dirty="0" smtClean="0"/>
              <a:t>標準</a:t>
            </a:r>
            <a:r>
              <a:rPr lang="ja-JP" altLang="en-US" sz="2000" dirty="0"/>
              <a:t>出力に</a:t>
            </a:r>
            <a:r>
              <a:rPr lang="en-US" altLang="ja-JP" sz="2000" dirty="0"/>
              <a:t>"sum = </a:t>
            </a:r>
            <a:r>
              <a:rPr lang="en-US" altLang="ja-JP" sz="2000" dirty="0" smtClean="0"/>
              <a:t>168"</a:t>
            </a:r>
            <a:r>
              <a:rPr lang="ja-JP" altLang="en-US" sz="2000" dirty="0"/>
              <a:t>と表示される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168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15:    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printf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１６行目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関数の戻り値として</a:t>
            </a:r>
            <a:r>
              <a:rPr lang="en-US" altLang="ja-JP" sz="2000" dirty="0"/>
              <a:t>0</a:t>
            </a:r>
            <a:r>
              <a:rPr lang="ja-JP" altLang="en-US" sz="2000" dirty="0"/>
              <a:t>を返し、</a:t>
            </a:r>
            <a:r>
              <a:rPr lang="en-US" altLang="ja-JP" sz="2000" dirty="0"/>
              <a:t>main</a:t>
            </a:r>
            <a:r>
              <a:rPr lang="ja-JP" altLang="en-US" sz="2000" dirty="0"/>
              <a:t>関数を終了する </a:t>
            </a:r>
            <a:endParaRPr lang="ja-JP" altLang="en-US" sz="2000" dirty="0">
              <a:effectLst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168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66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３</a:t>
            </a:r>
            <a:r>
              <a:rPr kumimoji="1" lang="ja-JP" altLang="en-US" sz="3200" dirty="0" smtClean="0"/>
              <a:t>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 </a:t>
            </a:r>
            <a:r>
              <a:rPr lang="en-US" altLang="ja-JP" sz="2000" dirty="0" err="1"/>
              <a:t>int</a:t>
            </a:r>
            <a:r>
              <a:rPr lang="ja-JP" altLang="en-US" sz="2000" dirty="0"/>
              <a:t>型変数 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をメモリ上に確保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int</a:t>
            </a:r>
            <a:r>
              <a:rPr lang="ja-JP" altLang="en-US" sz="2000" dirty="0" smtClean="0"/>
              <a:t>型</a:t>
            </a:r>
            <a:r>
              <a:rPr lang="ja-JP" altLang="en-US" sz="2000" dirty="0"/>
              <a:t>の</a:t>
            </a:r>
            <a:r>
              <a:rPr lang="en-US" altLang="ja-JP" sz="2000" dirty="0"/>
              <a:t>1</a:t>
            </a:r>
            <a:r>
              <a:rPr lang="ja-JP" altLang="en-US" sz="2000" dirty="0"/>
              <a:t>次元配列</a:t>
            </a:r>
            <a:r>
              <a:rPr lang="en-US" altLang="ja-JP" sz="2000" dirty="0"/>
              <a:t>x(</a:t>
            </a:r>
            <a:r>
              <a:rPr lang="ja-JP" altLang="en-US" sz="2000" dirty="0" smtClean="0"/>
              <a:t>要素数</a:t>
            </a:r>
            <a:r>
              <a:rPr lang="en-US" altLang="ja-JP" sz="2000" dirty="0" smtClean="0"/>
              <a:t>3)</a:t>
            </a:r>
            <a:r>
              <a:rPr lang="ja-JP" altLang="en-US" sz="2000" dirty="0"/>
              <a:t>をメモリ上に</a:t>
            </a:r>
            <a:r>
              <a:rPr lang="ja-JP" altLang="en-US" sz="2000" dirty="0" smtClean="0"/>
              <a:t>確保する</a:t>
            </a:r>
            <a:endParaRPr lang="ja-JP" altLang="en-US" sz="2000" dirty="0"/>
          </a:p>
          <a:p>
            <a:r>
              <a:rPr lang="ja-JP" altLang="en-US" sz="2000" dirty="0"/>
              <a:t> </a:t>
            </a:r>
            <a:r>
              <a:rPr lang="en-US" altLang="ja-JP" sz="2000" dirty="0" err="1" smtClean="0"/>
              <a:t>int</a:t>
            </a:r>
            <a:r>
              <a:rPr lang="ja-JP" altLang="en-US" sz="2000" dirty="0" smtClean="0"/>
              <a:t>型</a:t>
            </a:r>
            <a:r>
              <a:rPr lang="ja-JP" altLang="en-US" sz="2000" dirty="0"/>
              <a:t>変数</a:t>
            </a:r>
            <a:r>
              <a:rPr lang="en-US" altLang="ja-JP" sz="2000" dirty="0"/>
              <a:t>sum</a:t>
            </a:r>
            <a:r>
              <a:rPr lang="ja-JP" altLang="en-US" sz="2000" dirty="0"/>
              <a:t>をメモリ上に確保し</a:t>
            </a:r>
            <a:r>
              <a:rPr lang="en-US" altLang="ja-JP" sz="2000" dirty="0"/>
              <a:t>0</a:t>
            </a:r>
            <a:r>
              <a:rPr lang="ja-JP" altLang="en-US" sz="2000" dirty="0"/>
              <a:t>を代入する</a:t>
            </a:r>
          </a:p>
          <a:p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int</a:t>
            </a:r>
            <a:r>
              <a:rPr lang="ja-JP" altLang="en-US" sz="2000" dirty="0" smtClean="0"/>
              <a:t>型</a:t>
            </a:r>
            <a:r>
              <a:rPr lang="ja-JP" altLang="en-US" sz="2000" dirty="0"/>
              <a:t>のポインタ変数*</a:t>
            </a:r>
            <a:r>
              <a:rPr lang="en-US" altLang="ja-JP" sz="2000" dirty="0" err="1" smtClean="0"/>
              <a:t>pt</a:t>
            </a:r>
            <a:r>
              <a:rPr lang="en-US" altLang="ja-JP" sz="2000" dirty="0"/>
              <a:t> , *</a:t>
            </a:r>
            <a:r>
              <a:rPr lang="en-US" altLang="ja-JP" sz="2000" dirty="0" err="1"/>
              <a:t>pt_min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メモリ上に確保する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>
                <a:solidFill>
                  <a:srgbClr val="FF0000"/>
                </a:solidFill>
              </a:rPr>
              <a:t>1000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>
                <a:solidFill>
                  <a:srgbClr val="FF0000"/>
                </a:solidFill>
              </a:rPr>
              <a:t>1004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>
                <a:solidFill>
                  <a:srgbClr val="FF0000"/>
                </a:solidFill>
              </a:rPr>
              <a:t>1008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>
                <a:solidFill>
                  <a:srgbClr val="FF0000"/>
                </a:solidFill>
              </a:rPr>
              <a:t>100C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>
                <a:solidFill>
                  <a:srgbClr val="FF0000"/>
                </a:solidFill>
              </a:rPr>
              <a:t>1010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>
                <a:solidFill>
                  <a:srgbClr val="FF0000"/>
                </a:solidFill>
              </a:rPr>
              <a:t>1014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>
                <a:solidFill>
                  <a:srgbClr val="FF0000"/>
                </a:solidFill>
              </a:rPr>
              <a:t>1018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>
                <a:solidFill>
                  <a:srgbClr val="FF0000"/>
                </a:solidFill>
              </a:rPr>
              <a:t>101C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X[0]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X[1]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X[2]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sum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*</a:t>
            </a:r>
            <a:r>
              <a:rPr lang="en-US" altLang="ja-JP" dirty="0" err="1" smtClean="0">
                <a:solidFill>
                  <a:srgbClr val="FF0000"/>
                </a:solidFill>
              </a:rPr>
              <a:t>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*</a:t>
            </a:r>
            <a:r>
              <a:rPr lang="en-US" altLang="ja-JP" dirty="0" err="1" smtClean="0">
                <a:solidFill>
                  <a:srgbClr val="FF0000"/>
                </a:solidFill>
              </a:rPr>
              <a:t>pt_min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46832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03: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1400" dirty="0" smtClean="0">
                <a:solidFill>
                  <a:srgbClr val="FF0000"/>
                </a:solidFill>
              </a:rPr>
              <a:t>, x[3], sum=0,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,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70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４行目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pt</a:t>
            </a:r>
            <a:r>
              <a:rPr lang="ja-JP" altLang="en-US" sz="2000" dirty="0"/>
              <a:t>に一次元配列</a:t>
            </a:r>
            <a:r>
              <a:rPr lang="en-US" altLang="ja-JP" sz="2000" dirty="0"/>
              <a:t>x</a:t>
            </a:r>
            <a:r>
              <a:rPr lang="ja-JP" altLang="en-US" sz="2000" dirty="0"/>
              <a:t>の先頭のアドレスを代入する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1004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04: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70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５行目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pt_min</a:t>
            </a:r>
            <a:r>
              <a:rPr lang="ja-JP" altLang="en-US" sz="2000" dirty="0"/>
              <a:t>に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の値をコピーする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1004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05: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lang="en-US" altLang="ja-JP" sz="1400" dirty="0" smtClean="0">
                <a:solidFill>
                  <a:srgbClr val="FF0000"/>
                </a:solidFill>
              </a:rPr>
              <a:t> =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3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６行目（１回目）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for</a:t>
            </a:r>
            <a:r>
              <a:rPr lang="ja-JP" altLang="en-US" sz="2000" dirty="0"/>
              <a:t>ループ</a:t>
            </a:r>
            <a:r>
              <a:rPr lang="en-US" altLang="ja-JP" sz="2000" dirty="0"/>
              <a:t>1</a:t>
            </a:r>
            <a:r>
              <a:rPr lang="ja-JP" altLang="en-US" sz="2000" dirty="0"/>
              <a:t>回目</a:t>
            </a:r>
          </a:p>
          <a:p>
            <a:r>
              <a:rPr lang="ja-JP" altLang="en-US" sz="2000" dirty="0" smtClean="0"/>
              <a:t>初期化式</a:t>
            </a:r>
            <a:r>
              <a:rPr lang="ja-JP" altLang="en-US" sz="2000" dirty="0"/>
              <a:t>が実行され、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に</a:t>
            </a:r>
            <a:r>
              <a:rPr lang="en-US" altLang="ja-JP" sz="2000" dirty="0"/>
              <a:t>0</a:t>
            </a:r>
            <a:r>
              <a:rPr lang="ja-JP" altLang="en-US" sz="2000" dirty="0"/>
              <a:t>が代入される</a:t>
            </a:r>
          </a:p>
          <a:p>
            <a:r>
              <a:rPr lang="ja-JP" altLang="en-US" sz="2000" dirty="0" smtClean="0"/>
              <a:t>継続</a:t>
            </a:r>
            <a:r>
              <a:rPr lang="ja-JP" altLang="en-US" sz="2000" dirty="0"/>
              <a:t>条件式が評価され、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</a:t>
            </a:r>
            <a:r>
              <a:rPr lang="en-US" altLang="ja-JP" sz="2000" dirty="0" smtClean="0"/>
              <a:t>3 </a:t>
            </a:r>
            <a:r>
              <a:rPr lang="ja-JP" altLang="en-US" sz="2000" dirty="0"/>
              <a:t>という条件を満たして</a:t>
            </a:r>
            <a:r>
              <a:rPr lang="ja-JP" altLang="en-US" sz="2000" dirty="0" smtClean="0"/>
              <a:t>いるため</a:t>
            </a:r>
            <a:r>
              <a:rPr lang="ja-JP" altLang="en-US" sz="2000" dirty="0"/>
              <a:t>継続される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06:     for (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=0;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&lt;3;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796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７行目（１回目）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scanf</a:t>
            </a:r>
            <a:r>
              <a:rPr lang="ja-JP" altLang="en-US" sz="2000" dirty="0"/>
              <a:t>関数で、標準入力から入力された数値をアドレス</a:t>
            </a:r>
            <a:r>
              <a:rPr lang="en-US" altLang="ja-JP" sz="2000" dirty="0" err="1" smtClean="0"/>
              <a:t>pt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場所に格納する</a:t>
            </a:r>
          </a:p>
          <a:p>
            <a:r>
              <a:rPr lang="ja-JP" altLang="en-US" sz="2000" dirty="0" smtClean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/>
              <a:t>x[0]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/>
              <a:t>x[0]</a:t>
            </a:r>
            <a:r>
              <a:rPr lang="ja-JP" altLang="en-US" sz="2000" dirty="0" smtClean="0"/>
              <a:t>に</a:t>
            </a:r>
            <a:r>
              <a:rPr lang="en-US" altLang="ja-JP" sz="2000" dirty="0" smtClean="0"/>
              <a:t>78</a:t>
            </a:r>
            <a:r>
              <a:rPr lang="ja-JP" altLang="en-US" sz="2000" dirty="0" smtClean="0"/>
              <a:t>が格納</a:t>
            </a:r>
            <a:r>
              <a:rPr lang="ja-JP" altLang="en-US" sz="2000" dirty="0"/>
              <a:t>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78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07:        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scanf</a:t>
            </a:r>
            <a:r>
              <a:rPr lang="en-US" altLang="ja-JP" sz="1400" dirty="0" smtClean="0">
                <a:solidFill>
                  <a:srgbClr val="FF0000"/>
                </a:solidFill>
              </a:rPr>
              <a:t>("%d",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9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８行目（１回目）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pt_min</a:t>
            </a:r>
            <a:r>
              <a:rPr lang="ja-JP" altLang="en-US" sz="2000" dirty="0" smtClean="0"/>
              <a:t>に入っている値を比較する．この場合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pt</a:t>
            </a:r>
            <a:r>
              <a:rPr lang="en-US" altLang="ja-JP" sz="2000" dirty="0" smtClean="0"/>
              <a:t>=78,*</a:t>
            </a:r>
            <a:r>
              <a:rPr lang="en-US" altLang="ja-JP" sz="2000" dirty="0" err="1" smtClean="0"/>
              <a:t>pt_min</a:t>
            </a:r>
            <a:r>
              <a:rPr lang="en-US" altLang="ja-JP" sz="2000" dirty="0" smtClean="0"/>
              <a:t>=78</a:t>
            </a:r>
            <a:r>
              <a:rPr lang="ja-JP" altLang="en-US" sz="2000" dirty="0" smtClean="0"/>
              <a:t>を指す．</a:t>
            </a:r>
          </a:p>
          <a:p>
            <a:r>
              <a:rPr lang="ja-JP" altLang="en-US" sz="2000" dirty="0" smtClean="0"/>
              <a:t>同じ大きさなので</a:t>
            </a:r>
            <a:r>
              <a:rPr lang="en-US" altLang="ja-JP" sz="2000" dirty="0" smtClean="0"/>
              <a:t>if</a:t>
            </a:r>
            <a:r>
              <a:rPr lang="ja-JP" altLang="en-US" sz="2000" dirty="0" smtClean="0"/>
              <a:t>文の中の処理を行わずに処理を進める．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08:         if (*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pt_min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&gt; *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/>
              <a:t>11:         sum +=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9267825" y="1457325"/>
            <a:ext cx="1171575" cy="4810125"/>
            <a:chOff x="9267825" y="1457325"/>
            <a:chExt cx="1171575" cy="48101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9267825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9400" y="1457325"/>
              <a:ext cx="0" cy="4810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267825" y="1743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9267825" y="21621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9267825" y="25812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9267825" y="30003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9267825" y="34194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67825" y="38385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9267825" y="42576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9267825" y="46767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9267825" y="50958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9267825" y="55149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9267825" y="5934075"/>
              <a:ext cx="1171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１１行目（１回目）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変数</a:t>
            </a:r>
            <a:r>
              <a:rPr lang="en-US" altLang="ja-JP" sz="2000" dirty="0"/>
              <a:t>sum</a:t>
            </a:r>
            <a:r>
              <a:rPr lang="ja-JP" altLang="en-US" sz="2000" dirty="0"/>
              <a:t>に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が指している場所の中身を加算する </a:t>
            </a:r>
            <a:endParaRPr lang="ja-JP" altLang="en-US" sz="2000" dirty="0" smtClean="0"/>
          </a:p>
          <a:p>
            <a:r>
              <a:rPr lang="ja-JP" altLang="en-US" sz="2000" dirty="0" smtClean="0"/>
              <a:t>現在</a:t>
            </a:r>
            <a:r>
              <a:rPr lang="en-US" altLang="ja-JP" sz="2000" dirty="0" err="1"/>
              <a:t>pt</a:t>
            </a:r>
            <a:r>
              <a:rPr lang="ja-JP" altLang="en-US" sz="2000" dirty="0"/>
              <a:t>は</a:t>
            </a:r>
            <a:r>
              <a:rPr lang="en-US" altLang="ja-JP" sz="2000" dirty="0"/>
              <a:t>x[0]</a:t>
            </a:r>
            <a:r>
              <a:rPr lang="ja-JP" altLang="en-US" sz="2000" dirty="0"/>
              <a:t>のアドレスを指しているため、</a:t>
            </a:r>
            <a:r>
              <a:rPr lang="en-US" altLang="ja-JP" sz="2000" dirty="0"/>
              <a:t>x[0]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値</a:t>
            </a:r>
            <a:r>
              <a:rPr lang="en-US" altLang="ja-JP" sz="2000" dirty="0" smtClean="0"/>
              <a:t>78 </a:t>
            </a:r>
            <a:r>
              <a:rPr lang="ja-JP" altLang="en-US" sz="2000" dirty="0"/>
              <a:t>が加算される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58312" y="17679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58312" y="21870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78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58312" y="26061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58312" y="30252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58312" y="34443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78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358312" y="38634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1004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58312" y="42825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8312" y="51207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58312" y="55398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58312" y="4701659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19873" y="1583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219873" y="2002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/>
              <a:t>1004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9873" y="2421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1008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19873" y="2840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100C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9873" y="3259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19873" y="3678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1014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19873" y="4097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1018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19873" y="4936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19873" y="5355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19873" y="4516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dirty="0" smtClean="0"/>
              <a:t>101C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229398" y="5774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19873" y="95824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471502" y="105178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54904" y="105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68178" y="17737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68178" y="21928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X[0]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68178" y="26119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X[1]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68178" y="30310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X[2]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68178" y="34501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sum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468178" y="38692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68178" y="42883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dirty="0" smtClean="0"/>
              <a:t>*</a:t>
            </a:r>
            <a:r>
              <a:rPr lang="en-US" altLang="ja-JP" dirty="0" err="1" smtClean="0"/>
              <a:t>pt_min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68178" y="51265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468178" y="55456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468178" y="4707493"/>
            <a:ext cx="1009650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96212" y="2917161"/>
            <a:ext cx="2906565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01: #include &lt;</a:t>
            </a:r>
            <a:r>
              <a:rPr kumimoji="1" lang="en-US" altLang="ja-JP" sz="1400" dirty="0" err="1" smtClean="0"/>
              <a:t>stdio.h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02: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main() </a:t>
            </a:r>
            <a:r>
              <a:rPr lang="en-US" altLang="ja-JP" sz="1400" dirty="0"/>
              <a:t>{</a:t>
            </a:r>
            <a:endParaRPr lang="en-US" altLang="ja-JP" sz="1400" dirty="0" smtClean="0"/>
          </a:p>
          <a:p>
            <a:r>
              <a:rPr lang="en-US" altLang="ja-JP" sz="1400" dirty="0" smtClean="0"/>
              <a:t>03: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</a:t>
            </a:r>
            <a:r>
              <a:rPr lang="en-US" altLang="ja-JP" sz="1400" dirty="0" smtClean="0"/>
              <a:t>, x[3], sum=0, *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,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smtClean="0"/>
              <a:t>04: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 = x;</a:t>
            </a:r>
          </a:p>
          <a:p>
            <a:r>
              <a:rPr lang="en-US" altLang="ja-JP" sz="1400" dirty="0" smtClean="0"/>
              <a:t>05: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06: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for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=0;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&lt;3; </a:t>
            </a:r>
            <a:r>
              <a:rPr kumimoji="1" lang="en-US" altLang="ja-JP" sz="1400" dirty="0" err="1" smtClean="0"/>
              <a:t>i</a:t>
            </a:r>
            <a:r>
              <a:rPr kumimoji="1" lang="en-US" altLang="ja-JP" sz="1400" dirty="0" smtClean="0"/>
              <a:t>++) {</a:t>
            </a:r>
          </a:p>
          <a:p>
            <a:r>
              <a:rPr lang="en-US" altLang="ja-JP" sz="1400" dirty="0" smtClean="0"/>
              <a:t>07:        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scanf</a:t>
            </a:r>
            <a:r>
              <a:rPr lang="en-US" altLang="ja-JP" sz="1400" dirty="0" smtClean="0"/>
              <a:t>("%d",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);</a:t>
            </a:r>
          </a:p>
          <a:p>
            <a:r>
              <a:rPr kumimoji="1" lang="en-US" altLang="ja-JP" sz="1400" dirty="0" smtClean="0"/>
              <a:t>08:         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if</a:t>
            </a:r>
            <a:r>
              <a:rPr kumimoji="1" lang="en-US" altLang="ja-JP" sz="1400" dirty="0" smtClean="0"/>
              <a:t> (*</a:t>
            </a:r>
            <a:r>
              <a:rPr kumimoji="1" lang="en-US" altLang="ja-JP" sz="1400" dirty="0" err="1" smtClean="0"/>
              <a:t>pt_min</a:t>
            </a:r>
            <a:r>
              <a:rPr kumimoji="1" lang="en-US" altLang="ja-JP" sz="1400" dirty="0" smtClean="0"/>
              <a:t> &gt; *</a:t>
            </a:r>
            <a:r>
              <a:rPr kumimoji="1" lang="en-US" altLang="ja-JP" sz="1400" dirty="0" err="1" smtClean="0"/>
              <a:t>pt</a:t>
            </a:r>
            <a:r>
              <a:rPr kumimoji="1" lang="en-US" altLang="ja-JP" sz="1400" dirty="0" smtClean="0"/>
              <a:t>) {</a:t>
            </a:r>
          </a:p>
          <a:p>
            <a:r>
              <a:rPr lang="en-US" altLang="ja-JP" sz="1400" dirty="0" smtClean="0"/>
              <a:t>09:             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10:         }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11:         sum += *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1400" dirty="0" smtClean="0">
                <a:solidFill>
                  <a:srgbClr val="FF0000"/>
                </a:solidFill>
              </a:rPr>
              <a:t>;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/>
              <a:t>12:         </a:t>
            </a:r>
            <a:r>
              <a:rPr lang="en-US" altLang="ja-JP" sz="1400" dirty="0" err="1" smtClean="0"/>
              <a:t>pt</a:t>
            </a:r>
            <a:r>
              <a:rPr lang="en-US" altLang="ja-JP" sz="1400" dirty="0" smtClean="0"/>
              <a:t>++;</a:t>
            </a:r>
          </a:p>
          <a:p>
            <a:r>
              <a:rPr kumimoji="1" lang="en-US" altLang="ja-JP" sz="1400" dirty="0" smtClean="0"/>
              <a:t>13:     }</a:t>
            </a:r>
          </a:p>
          <a:p>
            <a:r>
              <a:rPr lang="en-US" altLang="ja-JP" sz="1400" dirty="0" smtClean="0"/>
              <a:t>14:     sum -= *</a:t>
            </a:r>
            <a:r>
              <a:rPr lang="en-US" altLang="ja-JP" sz="1400" dirty="0" err="1" smtClean="0"/>
              <a:t>pt_min</a:t>
            </a:r>
            <a:r>
              <a:rPr lang="en-US" altLang="ja-JP" sz="1400" dirty="0" smtClean="0"/>
              <a:t>;</a:t>
            </a:r>
          </a:p>
          <a:p>
            <a:r>
              <a:rPr kumimoji="1" lang="en-US" altLang="ja-JP" sz="1400" dirty="0" smtClean="0"/>
              <a:t>15:     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printf</a:t>
            </a:r>
            <a:r>
              <a:rPr kumimoji="1" lang="en-US" altLang="ja-JP" sz="1400" dirty="0" smtClean="0"/>
              <a:t>("sum = %d\n", sum);</a:t>
            </a:r>
          </a:p>
          <a:p>
            <a:r>
              <a:rPr lang="en-US" altLang="ja-JP" sz="1400" dirty="0" smtClean="0"/>
              <a:t>16:     return 0;</a:t>
            </a:r>
          </a:p>
          <a:p>
            <a:r>
              <a:rPr kumimoji="1" lang="en-US" altLang="ja-JP" sz="1400" dirty="0" smtClean="0"/>
              <a:t>17: 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5457</Words>
  <Application>Microsoft Macintosh PowerPoint</Application>
  <PresentationFormat>Widescreen</PresentationFormat>
  <Paragraphs>1517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ＭＳ Ｐゴシック</vt:lpstr>
      <vt:lpstr>Office テーマ</vt:lpstr>
      <vt:lpstr>プログラミング言語Ⅱ 第2回レポート</vt:lpstr>
      <vt:lpstr>レポート課題7-4</vt:lpstr>
      <vt:lpstr>３行目</vt:lpstr>
      <vt:lpstr>４行目</vt:lpstr>
      <vt:lpstr>５行目</vt:lpstr>
      <vt:lpstr>６行目（１回目）</vt:lpstr>
      <vt:lpstr>７行目（１回目）</vt:lpstr>
      <vt:lpstr>８行目（１回目）</vt:lpstr>
      <vt:lpstr>１１行目（１回目）</vt:lpstr>
      <vt:lpstr>１２行目（１回目）</vt:lpstr>
      <vt:lpstr>１３行目（１回目）</vt:lpstr>
      <vt:lpstr>６行目（２回目）</vt:lpstr>
      <vt:lpstr>７行目（２回目）</vt:lpstr>
      <vt:lpstr>８行目（２回目）</vt:lpstr>
      <vt:lpstr>９行目（２回目）</vt:lpstr>
      <vt:lpstr>１０行目（２回目）</vt:lpstr>
      <vt:lpstr>１１行目（２回目）</vt:lpstr>
      <vt:lpstr>１２行目（２回目）</vt:lpstr>
      <vt:lpstr>１３行目（２回目）</vt:lpstr>
      <vt:lpstr>６行目（３回目）</vt:lpstr>
      <vt:lpstr>７行目（３回目）</vt:lpstr>
      <vt:lpstr>８行目（３回目）</vt:lpstr>
      <vt:lpstr>１１行目（３回目）</vt:lpstr>
      <vt:lpstr>１２行目（３回目）</vt:lpstr>
      <vt:lpstr>１３行目（３回目）</vt:lpstr>
      <vt:lpstr>６行目（４回目）</vt:lpstr>
      <vt:lpstr>１４行目</vt:lpstr>
      <vt:lpstr>１５行目</vt:lpstr>
      <vt:lpstr>１６行目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プログラミング言語Ⅱ 第2回レポート</dc:title>
  <dc:creator>isshiki</dc:creator>
  <cp:lastModifiedBy>Microsoft Office User</cp:lastModifiedBy>
  <cp:revision>43</cp:revision>
  <dcterms:created xsi:type="dcterms:W3CDTF">2014-05-28T01:36:49Z</dcterms:created>
  <dcterms:modified xsi:type="dcterms:W3CDTF">2017-06-02T07:12:41Z</dcterms:modified>
</cp:coreProperties>
</file>