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2015/12/1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39752" y="220486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ja-JP" sz="3600" dirty="0" err="1" smtClean="0"/>
              <a:t>Wie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sind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Spieleentwickler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60232" y="5517232"/>
            <a:ext cx="2274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Sunssuke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Otschi</a:t>
            </a:r>
            <a:endParaRPr lang="en-US" altLang="ja-JP" dirty="0" smtClean="0"/>
          </a:p>
          <a:p>
            <a:r>
              <a:rPr kumimoji="1" lang="en-US" altLang="ja-JP" dirty="0" err="1" smtClean="0"/>
              <a:t>Hajate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Nakajama</a:t>
            </a:r>
            <a:endParaRPr kumimoji="1" lang="en-US" altLang="ja-JP" dirty="0" smtClean="0"/>
          </a:p>
          <a:p>
            <a:r>
              <a:rPr lang="en-US" altLang="ja-JP" dirty="0" err="1" smtClean="0"/>
              <a:t>Kalwien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Zyanitraharim</a:t>
            </a:r>
            <a:endParaRPr kumimoji="1" lang="ja-JP" altLang="en-US" dirty="0"/>
          </a:p>
        </p:txBody>
      </p:sp>
      <p:pic>
        <p:nvPicPr>
          <p:cNvPr id="3077" name="Picture 5" descr="C:\Users\TEMP\Desktop\aa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1" y="836711"/>
            <a:ext cx="3507084" cy="495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57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心拍数が変わると・・・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r>
              <a:rPr lang="ja-JP" altLang="en-US" dirty="0" smtClean="0"/>
              <a:t>の</a:t>
            </a:r>
            <a:r>
              <a:rPr lang="ja-JP" altLang="en-US" dirty="0"/>
              <a:t>色</a:t>
            </a:r>
            <a:r>
              <a:rPr lang="ja-JP" altLang="en-US" dirty="0" smtClean="0"/>
              <a:t>が変わって、タイマーの進みが早くなったり遅くなったりする。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57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61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Game1 </a:t>
            </a:r>
            <a:r>
              <a:rPr lang="ja-JP" altLang="en-US" dirty="0" smtClean="0"/>
              <a:t>上から落ちてくるものをよけるゲーム</a:t>
            </a:r>
            <a:endParaRPr kumimoji="1" lang="ja-JP" altLang="en-US" dirty="0"/>
          </a:p>
        </p:txBody>
      </p:sp>
      <p:pic>
        <p:nvPicPr>
          <p:cNvPr id="1026" name="Picture 2" descr="C:\Users\TEMP\Desktop\aa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3275188" cy="46292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矢印コネクタ 4"/>
          <p:cNvCxnSpPr/>
          <p:nvPr/>
        </p:nvCxnSpPr>
        <p:spPr>
          <a:xfrm>
            <a:off x="3635896" y="4022736"/>
            <a:ext cx="1224136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TEMP\Desktop\a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10962"/>
            <a:ext cx="3271171" cy="46235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4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しかし、普通によけるだけでは、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クソゲーである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2564904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そこで、心拍数の上昇に従って、プレイヤーのサイズが大きくなったり、落下物の速度が上がったり、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プレイヤーの移動速度が遅くなったり、することを考えた。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8977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こんな感じ</a:t>
            </a:r>
            <a:endParaRPr kumimoji="1" lang="ja-JP" altLang="en-US" dirty="0"/>
          </a:p>
        </p:txBody>
      </p:sp>
      <p:pic>
        <p:nvPicPr>
          <p:cNvPr id="4" name="Picture 2" descr="C:\Users\TEMP\Desktop\aa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3275188" cy="46292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矢印コネクタ 4"/>
          <p:cNvCxnSpPr/>
          <p:nvPr/>
        </p:nvCxnSpPr>
        <p:spPr>
          <a:xfrm>
            <a:off x="3635896" y="4022736"/>
            <a:ext cx="1224136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TEMP\Desktop\a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90" y="1731304"/>
            <a:ext cx="3242386" cy="45828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34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Game2</a:t>
            </a:r>
            <a:r>
              <a:rPr kumimoji="1" lang="ja-JP" altLang="en-US" dirty="0" smtClean="0"/>
              <a:t>　たまを落とさんようにするゲーム</a:t>
            </a:r>
            <a:endParaRPr kumimoji="1" lang="ja-JP" altLang="en-US" dirty="0"/>
          </a:p>
        </p:txBody>
      </p:sp>
      <p:pic>
        <p:nvPicPr>
          <p:cNvPr id="4098" name="Picture 2" descr="C:\Users\TEMP\Desktop\aa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060848"/>
            <a:ext cx="2978335" cy="42096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矢印コネクタ 4"/>
          <p:cNvCxnSpPr/>
          <p:nvPr/>
        </p:nvCxnSpPr>
        <p:spPr>
          <a:xfrm>
            <a:off x="3461150" y="4061301"/>
            <a:ext cx="1224136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 descr="C:\Users\TEMP\Desktop\a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340" y="1923066"/>
            <a:ext cx="3173296" cy="44852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4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心拍数が変わると・・・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球</a:t>
            </a:r>
            <a:r>
              <a:rPr lang="ja-JP" altLang="en-US" dirty="0" smtClean="0"/>
              <a:t>の移動速度が上がって落ちやすくなる。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02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Game3 </a:t>
            </a:r>
            <a:r>
              <a:rPr kumimoji="1" lang="en-US" altLang="ja-JP" dirty="0" err="1" smtClean="0"/>
              <a:t>Assetta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Corsa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ja-JP" altLang="en-US" dirty="0" smtClean="0"/>
              <a:t>カーレース）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07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心拍数が変わると</a:t>
            </a:r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エンジントラブルを起こして、スピードが落ちる。</a:t>
            </a:r>
            <a:endParaRPr kumimoji="1" lang="en-US" altLang="ja-JP" dirty="0" smtClean="0"/>
          </a:p>
          <a:p>
            <a:r>
              <a:rPr lang="ja-JP" altLang="en-US" dirty="0" smtClean="0"/>
              <a:t>ハンドリング性能が下がる</a:t>
            </a:r>
            <a:endParaRPr lang="en-US" altLang="ja-JP" dirty="0" smtClean="0"/>
          </a:p>
          <a:p>
            <a:r>
              <a:rPr kumimoji="1" lang="en-US" altLang="ja-JP" dirty="0" smtClean="0"/>
              <a:t>Emergency Brake</a:t>
            </a:r>
            <a:r>
              <a:rPr kumimoji="1" lang="ja-JP" altLang="en-US" dirty="0" smtClean="0"/>
              <a:t>が作動しなくなる。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531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Game4</a:t>
            </a:r>
            <a:r>
              <a:rPr kumimoji="1" lang="ja-JP" altLang="en-US" dirty="0" smtClean="0"/>
              <a:t>　時間通りに止めるゲーム　　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3461150" y="4061301"/>
            <a:ext cx="1224136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 descr="C:\Users\TEMP\Desktop\aa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2925818" cy="413541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TEMP\Desktop\aa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780" y="2001663"/>
            <a:ext cx="3009564" cy="42537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80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134</Words>
  <Application>Microsoft Office PowerPoint</Application>
  <PresentationFormat>画面に合わせる (4:3)</PresentationFormat>
  <Paragraphs>20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テーマ</vt:lpstr>
      <vt:lpstr>Wie sind Spieleentwickler</vt:lpstr>
      <vt:lpstr>Game1 上から落ちてくるものをよけるゲーム</vt:lpstr>
      <vt:lpstr>しかし、普通によけるだけでは、 クソゲーである</vt:lpstr>
      <vt:lpstr>こんな感じ</vt:lpstr>
      <vt:lpstr>Game2　たまを落とさんようにするゲーム</vt:lpstr>
      <vt:lpstr>心拍数が変わると・・・</vt:lpstr>
      <vt:lpstr>Game3 Assetta Corsa （カーレース）</vt:lpstr>
      <vt:lpstr>心拍数が変わると・・・</vt:lpstr>
      <vt:lpstr>Game4　時間通りに止めるゲーム　　</vt:lpstr>
      <vt:lpstr>心拍数が変わると・・・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sind Spieleentwickler</dc:title>
  <dc:creator>i12007</dc:creator>
  <cp:lastModifiedBy>i12007</cp:lastModifiedBy>
  <cp:revision>21</cp:revision>
  <dcterms:created xsi:type="dcterms:W3CDTF">2015-12-01T00:46:07Z</dcterms:created>
  <dcterms:modified xsi:type="dcterms:W3CDTF">2015-12-01T03:20:21Z</dcterms:modified>
</cp:coreProperties>
</file>