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6" r:id="rId5"/>
    <p:sldId id="263" r:id="rId6"/>
    <p:sldId id="268" r:id="rId7"/>
    <p:sldId id="269" r:id="rId8"/>
    <p:sldId id="258" r:id="rId9"/>
    <p:sldId id="265" r:id="rId10"/>
    <p:sldId id="275" r:id="rId11"/>
    <p:sldId id="259" r:id="rId12"/>
    <p:sldId id="272" r:id="rId13"/>
    <p:sldId id="273" r:id="rId14"/>
    <p:sldId id="274" r:id="rId15"/>
    <p:sldId id="264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C407-A1FC-4EE5-AF1C-06DABF2B4A98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62AE9-F676-41CF-8C44-F370A31DA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11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62AE9-F676-41CF-8C44-F370A31DA11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0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3.gif"/><Relationship Id="rId7" Type="http://schemas.openxmlformats.org/officeDocument/2006/relationships/image" Target="../media/image8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4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20472" cy="147002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パルスセンサを使った</a:t>
            </a:r>
            <a:r>
              <a:rPr lang="ja-JP" altLang="en-US" sz="3200" dirty="0"/>
              <a:t>脈拍測定</a:t>
            </a:r>
            <a:r>
              <a:rPr lang="ja-JP" altLang="en-US" sz="3200" dirty="0" smtClean="0"/>
              <a:t>とゲーム作成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5042793"/>
            <a:ext cx="2310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07 </a:t>
            </a:r>
            <a:r>
              <a:rPr lang="ja-JP" altLang="en-US" dirty="0" smtClean="0"/>
              <a:t>越智舜介</a:t>
            </a:r>
            <a:endParaRPr lang="en-US" altLang="ja-JP" dirty="0" smtClean="0"/>
          </a:p>
          <a:p>
            <a:r>
              <a:rPr kumimoji="1" lang="en-US" altLang="ja-JP" dirty="0" smtClean="0"/>
              <a:t>30 </a:t>
            </a:r>
            <a:r>
              <a:rPr kumimoji="1" lang="ja-JP" altLang="en-US" dirty="0" smtClean="0"/>
              <a:t>中山颯</a:t>
            </a:r>
            <a:endParaRPr kumimoji="1" lang="en-US" altLang="ja-JP" dirty="0" smtClean="0"/>
          </a:p>
          <a:p>
            <a:r>
              <a:rPr lang="en-US" altLang="ja-JP" dirty="0" smtClean="0"/>
              <a:t>37 Calvin </a:t>
            </a:r>
            <a:r>
              <a:rPr lang="en-US" altLang="ja-JP" dirty="0" err="1" smtClean="0"/>
              <a:t>Janitra</a:t>
            </a:r>
            <a:r>
              <a:rPr lang="en-US" altLang="ja-JP" dirty="0" smtClean="0"/>
              <a:t> Halim</a:t>
            </a:r>
            <a:endParaRPr kumimoji="1" lang="ja-JP" altLang="en-US" dirty="0"/>
          </a:p>
        </p:txBody>
      </p:sp>
      <p:pic>
        <p:nvPicPr>
          <p:cNvPr id="5" name="Picture 5" descr="C:\Users\TEMP\Desktop\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1778"/>
            <a:ext cx="3507084" cy="495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途中経過</a:t>
            </a:r>
            <a:endParaRPr kumimoji="1" lang="ja-JP" altLang="en-US" dirty="0"/>
          </a:p>
        </p:txBody>
      </p:sp>
      <p:pic>
        <p:nvPicPr>
          <p:cNvPr id="2050" name="Picture 2" descr="C:\Users\shunsuke\Desktop\screen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1" b="5304"/>
          <a:stretch/>
        </p:blipFill>
        <p:spPr bwMode="auto">
          <a:xfrm>
            <a:off x="467544" y="1593379"/>
            <a:ext cx="83154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防水対応</a:t>
            </a:r>
            <a:endParaRPr kumimoji="1" lang="ja-JP" altLang="en-US" dirty="0"/>
          </a:p>
        </p:txBody>
      </p:sp>
      <p:sp>
        <p:nvSpPr>
          <p:cNvPr id="4" name="AutoShape 2" descr="http://jp.mg5.mail.yahoo.co.jp/ya/download?mid=2_0_0_1_17953100_ACuWT7cAASDAVlaZOwljxXT2Lpg&amp;pid=2&amp;fid=Inbox&amp;inlin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75" name="Picture 3" descr="C:\Users\TEMP\Desktop\downloa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5" t="29745" r="36055" b="9005"/>
          <a:stretch/>
        </p:blipFill>
        <p:spPr bwMode="auto">
          <a:xfrm>
            <a:off x="5868144" y="2780928"/>
            <a:ext cx="22669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68959"/>
            <a:ext cx="46196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グループ化 12"/>
          <p:cNvGrpSpPr/>
          <p:nvPr/>
        </p:nvGrpSpPr>
        <p:grpSpPr>
          <a:xfrm>
            <a:off x="4669856" y="3068960"/>
            <a:ext cx="2298700" cy="648072"/>
            <a:chOff x="2849364" y="2852936"/>
            <a:chExt cx="2298700" cy="648072"/>
          </a:xfrm>
        </p:grpSpPr>
        <p:cxnSp>
          <p:nvCxnSpPr>
            <p:cNvPr id="7" name="直線矢印コネクタ 6"/>
            <p:cNvCxnSpPr/>
            <p:nvPr/>
          </p:nvCxnSpPr>
          <p:spPr>
            <a:xfrm>
              <a:off x="5134995" y="2852936"/>
              <a:ext cx="0" cy="64807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849364" y="2852936"/>
              <a:ext cx="22987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304236" y="288429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ホットグルー</a:t>
            </a:r>
            <a:endParaRPr kumimoji="1" lang="ja-JP" altLang="en-US" dirty="0"/>
          </a:p>
        </p:txBody>
      </p:sp>
      <p:sp>
        <p:nvSpPr>
          <p:cNvPr id="3" name="上矢印 2"/>
          <p:cNvSpPr/>
          <p:nvPr/>
        </p:nvSpPr>
        <p:spPr>
          <a:xfrm>
            <a:off x="1130896" y="5445224"/>
            <a:ext cx="936104" cy="12213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水気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865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1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1666 L 0.03993 -0.14977 C 0.04896 -0.13565 0.054 -0.11458 0.054 -0.09259 C 0.054 -0.06759 0.04896 -0.04768 0.03993 -0.03356 L -3.33333E-6 0.03334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Bluetooth</a:t>
            </a:r>
            <a:r>
              <a:rPr kumimoji="1" lang="ja-JP" altLang="en-US" dirty="0" smtClean="0"/>
              <a:t>通信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594928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Android</a:t>
            </a:r>
            <a:endParaRPr kumimoji="1" lang="ja-JP" altLang="en-US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218240" y="2515240"/>
            <a:ext cx="2121512" cy="3911539"/>
            <a:chOff x="61324" y="901062"/>
            <a:chExt cx="2121512" cy="3911539"/>
          </a:xfrm>
        </p:grpSpPr>
        <p:pic>
          <p:nvPicPr>
            <p:cNvPr id="4" name="Picture 10" descr="https://lh3.ggpht.com/embNgl_sfBmFB-5PslsKRmmlRrMIJCOzrI0kPFm5dOFYz9IPvG7T9B8CgdD3GpuOzv30=w3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56" y="2432163"/>
              <a:ext cx="1683849" cy="1683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frame-illust.com/fi/wp-content/uploads/2014/10/9d5ce011fb2d8b3ee93b3306d0c9429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4" y="901062"/>
              <a:ext cx="2121512" cy="3911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グループ化 52"/>
          <p:cNvGrpSpPr/>
          <p:nvPr/>
        </p:nvGrpSpPr>
        <p:grpSpPr>
          <a:xfrm>
            <a:off x="4572000" y="1196752"/>
            <a:ext cx="4581475" cy="5522966"/>
            <a:chOff x="4572000" y="1196752"/>
            <a:chExt cx="4581475" cy="5522966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572000" y="1792787"/>
              <a:ext cx="4581475" cy="4926931"/>
              <a:chOff x="4572000" y="1792787"/>
              <a:chExt cx="4581475" cy="4926931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4572000" y="3041728"/>
                <a:ext cx="4370213" cy="3677990"/>
                <a:chOff x="4520382" y="2837892"/>
                <a:chExt cx="4370213" cy="3677990"/>
              </a:xfrm>
            </p:grpSpPr>
            <p:pic>
              <p:nvPicPr>
                <p:cNvPr id="1026" name="Picture 2" descr="http://wiki.androciti.com/index.php?plugin=ref&amp;page=Arduino%20Uno&amp;src=ArduinoUno_R3_Front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9598" l="56" r="99444">
                              <a14:foregroundMark x1="55444" y1="27733" x2="68222" y2="31350"/>
                              <a14:foregroundMark x1="63889" y1="35289" x2="68500" y2="35289"/>
                              <a14:foregroundMark x1="28056" y1="3296" x2="34722" y2="6672"/>
                              <a14:foregroundMark x1="97222" y1="28939" x2="96944" y2="37058"/>
                              <a14:foregroundMark x1="98056" y1="82637" x2="95611" y2="88746"/>
                              <a14:foregroundMark x1="31444" y1="95016" x2="28056" y2="9284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6136" y="4378429"/>
                  <a:ext cx="3094459" cy="21374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5" name="カギ線コネクタ 14"/>
                <p:cNvCxnSpPr/>
                <p:nvPr/>
              </p:nvCxnSpPr>
              <p:spPr>
                <a:xfrm rot="10800000">
                  <a:off x="5938268" y="3926274"/>
                  <a:ext cx="1296144" cy="576064"/>
                </a:xfrm>
                <a:prstGeom prst="bentConnector3">
                  <a:avLst>
                    <a:gd name="adj1" fmla="val -1441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http://image.itmedia.co.jp/mn/articles/0708/17/ay_elc03_01.gif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667" r="97500">
                              <a14:foregroundMark x1="5000" y1="58333" x2="5000" y2="49167"/>
                              <a14:foregroundMark x1="7917" y1="49167" x2="15833" y2="46667"/>
                              <a14:foregroundMark x1="5833" y1="69167" x2="4583" y2="62500"/>
                              <a14:foregroundMark x1="5833" y1="74167" x2="4583" y2="68333"/>
                              <a14:foregroundMark x1="94167" y1="70000" x2="94583" y2="49167"/>
                              <a14:foregroundMark x1="92500" y1="51667" x2="84167" y2="45000"/>
                              <a14:foregroundMark x1="5417" y1="72500" x2="5417" y2="625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66" t="-8707" r="8651" b="8707"/>
                <a:stretch/>
              </p:blipFill>
              <p:spPr bwMode="auto">
                <a:xfrm>
                  <a:off x="5146179" y="3638242"/>
                  <a:ext cx="792088" cy="4766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94559" y="2837892"/>
                  <a:ext cx="452438" cy="1219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3" name="直線コネクタ 22"/>
                <p:cNvCxnSpPr/>
                <p:nvPr/>
              </p:nvCxnSpPr>
              <p:spPr>
                <a:xfrm flipH="1">
                  <a:off x="4932040" y="3933056"/>
                  <a:ext cx="19563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4520382" y="3861048"/>
                  <a:ext cx="1956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/>
                <p:cNvCxnSpPr/>
                <p:nvPr/>
              </p:nvCxnSpPr>
              <p:spPr>
                <a:xfrm flipV="1">
                  <a:off x="4520382" y="3861048"/>
                  <a:ext cx="5532" cy="25202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/>
                <p:cNvCxnSpPr/>
                <p:nvPr/>
              </p:nvCxnSpPr>
              <p:spPr>
                <a:xfrm flipH="1" flipV="1">
                  <a:off x="4525914" y="6375226"/>
                  <a:ext cx="3214438" cy="781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1" name="Picture 7" descr="http://ecx.images-amazon.com/images/I/71Z1-tdN3HL._SL1000_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4300" r="989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914923" y="1792787"/>
                <a:ext cx="2238552" cy="2238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9" name="直線コネクタ 38"/>
              <p:cNvCxnSpPr/>
              <p:nvPr/>
            </p:nvCxnSpPr>
            <p:spPr>
              <a:xfrm flipH="1">
                <a:off x="7596336" y="3933056"/>
                <a:ext cx="288032" cy="272411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 flipV="1">
                <a:off x="7884368" y="3962322"/>
                <a:ext cx="77540" cy="2694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>
              <a:xfrm flipH="1" flipV="1">
                <a:off x="8100393" y="3933056"/>
                <a:ext cx="648071" cy="7731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/>
              <p:nvPr/>
            </p:nvCxnSpPr>
            <p:spPr>
              <a:xfrm flipH="1" flipV="1">
                <a:off x="8249940" y="3918422"/>
                <a:ext cx="426517" cy="7877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テキスト ボックス 50"/>
            <p:cNvSpPr txBox="1"/>
            <p:nvPr/>
          </p:nvSpPr>
          <p:spPr>
            <a:xfrm>
              <a:off x="6751037" y="1196752"/>
              <a:ext cx="23929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Bluetooth</a:t>
              </a:r>
              <a:r>
                <a:rPr kumimoji="1" lang="ja-JP" altLang="en-US" sz="2000" dirty="0" smtClean="0"/>
                <a:t>モジュール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(HC-06)</a:t>
              </a:r>
              <a:endParaRPr kumimoji="1" lang="ja-JP" altLang="en-US" sz="2000" dirty="0"/>
            </a:p>
          </p:txBody>
        </p:sp>
      </p:grpSp>
      <p:sp>
        <p:nvSpPr>
          <p:cNvPr id="24" name="円形吹き出し 23"/>
          <p:cNvSpPr/>
          <p:nvPr/>
        </p:nvSpPr>
        <p:spPr>
          <a:xfrm>
            <a:off x="4881934" y="2276872"/>
            <a:ext cx="1368152" cy="93610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OFF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円形吹き出し 24"/>
          <p:cNvSpPr/>
          <p:nvPr/>
        </p:nvSpPr>
        <p:spPr>
          <a:xfrm>
            <a:off x="1436845" y="3095834"/>
            <a:ext cx="1368152" cy="93610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</a:rPr>
              <a:t>0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1547664" y="1647305"/>
            <a:ext cx="6062562" cy="867935"/>
            <a:chOff x="1547664" y="1647305"/>
            <a:chExt cx="6062562" cy="867935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1634927" y="1647305"/>
              <a:ext cx="2213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Bluetooth</a:t>
              </a:r>
              <a:r>
                <a:rPr lang="ja-JP" altLang="en-US" dirty="0" smtClean="0"/>
                <a:t>で値を送信</a:t>
              </a:r>
              <a:endParaRPr kumimoji="1" lang="ja-JP" altLang="en-US" dirty="0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547664" y="2037291"/>
              <a:ext cx="6062562" cy="477949"/>
              <a:chOff x="1547664" y="2037291"/>
              <a:chExt cx="6062562" cy="477949"/>
            </a:xfrm>
          </p:grpSpPr>
          <p:cxnSp>
            <p:nvCxnSpPr>
              <p:cNvPr id="8" name="直線矢印コネクタ 7"/>
              <p:cNvCxnSpPr/>
              <p:nvPr/>
            </p:nvCxnSpPr>
            <p:spPr>
              <a:xfrm>
                <a:off x="1547664" y="2037291"/>
                <a:ext cx="60625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/>
              <p:nvPr/>
            </p:nvCxnSpPr>
            <p:spPr>
              <a:xfrm>
                <a:off x="1547664" y="2047953"/>
                <a:ext cx="0" cy="4672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35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/>
          <p:cNvCxnSpPr/>
          <p:nvPr/>
        </p:nvCxnSpPr>
        <p:spPr>
          <a:xfrm>
            <a:off x="1547664" y="2037291"/>
            <a:ext cx="60625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Bluetooth</a:t>
            </a:r>
            <a:r>
              <a:rPr kumimoji="1" lang="ja-JP" altLang="en-US" dirty="0" smtClean="0"/>
              <a:t>通信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594928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Android</a:t>
            </a:r>
            <a:endParaRPr kumimoji="1" lang="ja-JP" altLang="en-US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218240" y="2515240"/>
            <a:ext cx="2121512" cy="3911539"/>
            <a:chOff x="61324" y="901062"/>
            <a:chExt cx="2121512" cy="3911539"/>
          </a:xfrm>
        </p:grpSpPr>
        <p:pic>
          <p:nvPicPr>
            <p:cNvPr id="4" name="Picture 10" descr="https://lh3.ggpht.com/embNgl_sfBmFB-5PslsKRmmlRrMIJCOzrI0kPFm5dOFYz9IPvG7T9B8CgdD3GpuOzv30=w3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56" y="2432163"/>
              <a:ext cx="1683849" cy="1683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frame-illust.com/fi/wp-content/uploads/2014/10/9d5ce011fb2d8b3ee93b3306d0c9429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4" y="901062"/>
              <a:ext cx="2121512" cy="3911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グループ化 52"/>
          <p:cNvGrpSpPr/>
          <p:nvPr/>
        </p:nvGrpSpPr>
        <p:grpSpPr>
          <a:xfrm>
            <a:off x="4572000" y="1196752"/>
            <a:ext cx="4581475" cy="5522966"/>
            <a:chOff x="4572000" y="1196752"/>
            <a:chExt cx="4581475" cy="5522966"/>
          </a:xfrm>
        </p:grpSpPr>
        <p:grpSp>
          <p:nvGrpSpPr>
            <p:cNvPr id="50" name="グループ化 49"/>
            <p:cNvGrpSpPr/>
            <p:nvPr/>
          </p:nvGrpSpPr>
          <p:grpSpPr>
            <a:xfrm>
              <a:off x="4572000" y="1792787"/>
              <a:ext cx="4581475" cy="4926931"/>
              <a:chOff x="4572000" y="1792787"/>
              <a:chExt cx="4581475" cy="4926931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4572000" y="3041728"/>
                <a:ext cx="4370213" cy="3677990"/>
                <a:chOff x="4520382" y="2837892"/>
                <a:chExt cx="4370213" cy="3677990"/>
              </a:xfrm>
            </p:grpSpPr>
            <p:pic>
              <p:nvPicPr>
                <p:cNvPr id="1026" name="Picture 2" descr="http://wiki.androciti.com/index.php?plugin=ref&amp;page=Arduino%20Uno&amp;src=ArduinoUno_R3_Front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9598" l="56" r="99444">
                              <a14:foregroundMark x1="55444" y1="27733" x2="68222" y2="31350"/>
                              <a14:foregroundMark x1="63889" y1="35289" x2="68500" y2="35289"/>
                              <a14:foregroundMark x1="28056" y1="3296" x2="34722" y2="6672"/>
                              <a14:foregroundMark x1="97222" y1="28939" x2="96944" y2="37058"/>
                              <a14:foregroundMark x1="98056" y1="82637" x2="95611" y2="88746"/>
                              <a14:foregroundMark x1="31444" y1="95016" x2="28056" y2="9284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6136" y="4378429"/>
                  <a:ext cx="3094459" cy="21374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5" name="カギ線コネクタ 14"/>
                <p:cNvCxnSpPr/>
                <p:nvPr/>
              </p:nvCxnSpPr>
              <p:spPr>
                <a:xfrm rot="10800000">
                  <a:off x="5938268" y="3926274"/>
                  <a:ext cx="1296144" cy="576064"/>
                </a:xfrm>
                <a:prstGeom prst="bentConnector3">
                  <a:avLst>
                    <a:gd name="adj1" fmla="val -1441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28" name="Picture 4" descr="http://image.itmedia.co.jp/mn/articles/0708/17/ay_elc03_01.gif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667" r="97500">
                              <a14:foregroundMark x1="5000" y1="58333" x2="5000" y2="49167"/>
                              <a14:foregroundMark x1="7917" y1="49167" x2="15833" y2="46667"/>
                              <a14:foregroundMark x1="5833" y1="69167" x2="4583" y2="62500"/>
                              <a14:foregroundMark x1="5833" y1="74167" x2="4583" y2="68333"/>
                              <a14:foregroundMark x1="94167" y1="70000" x2="94583" y2="49167"/>
                              <a14:foregroundMark x1="92500" y1="51667" x2="84167" y2="45000"/>
                              <a14:foregroundMark x1="5417" y1="72500" x2="5417" y2="625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66" t="-8707" r="8651" b="8707"/>
                <a:stretch/>
              </p:blipFill>
              <p:spPr bwMode="auto">
                <a:xfrm>
                  <a:off x="5146179" y="3638242"/>
                  <a:ext cx="792088" cy="4766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94559" y="2837892"/>
                  <a:ext cx="452438" cy="1219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3" name="直線コネクタ 22"/>
                <p:cNvCxnSpPr/>
                <p:nvPr/>
              </p:nvCxnSpPr>
              <p:spPr>
                <a:xfrm flipH="1">
                  <a:off x="4932040" y="3933056"/>
                  <a:ext cx="19563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4520382" y="3861048"/>
                  <a:ext cx="1956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コネクタ 29"/>
                <p:cNvCxnSpPr/>
                <p:nvPr/>
              </p:nvCxnSpPr>
              <p:spPr>
                <a:xfrm flipV="1">
                  <a:off x="4520382" y="3861048"/>
                  <a:ext cx="5532" cy="25202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/>
                <p:cNvCxnSpPr/>
                <p:nvPr/>
              </p:nvCxnSpPr>
              <p:spPr>
                <a:xfrm flipH="1" flipV="1">
                  <a:off x="4525914" y="6375226"/>
                  <a:ext cx="3214438" cy="781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1" name="Picture 7" descr="http://ecx.images-amazon.com/images/I/71Z1-tdN3HL._SL1000_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4300" r="989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914923" y="1792787"/>
                <a:ext cx="2238552" cy="2238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9" name="直線コネクタ 38"/>
              <p:cNvCxnSpPr/>
              <p:nvPr/>
            </p:nvCxnSpPr>
            <p:spPr>
              <a:xfrm flipH="1">
                <a:off x="7596336" y="3933056"/>
                <a:ext cx="288032" cy="272411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 flipV="1">
                <a:off x="7884368" y="3962322"/>
                <a:ext cx="77540" cy="2694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>
              <a:xfrm flipH="1" flipV="1">
                <a:off x="8100393" y="3933056"/>
                <a:ext cx="648071" cy="7731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/>
              <p:nvPr/>
            </p:nvCxnSpPr>
            <p:spPr>
              <a:xfrm flipH="1" flipV="1">
                <a:off x="8249940" y="3918422"/>
                <a:ext cx="426517" cy="7877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テキスト ボックス 50"/>
            <p:cNvSpPr txBox="1"/>
            <p:nvPr/>
          </p:nvSpPr>
          <p:spPr>
            <a:xfrm>
              <a:off x="6751037" y="1196752"/>
              <a:ext cx="23929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Bluetooth</a:t>
              </a:r>
              <a:r>
                <a:rPr kumimoji="1" lang="ja-JP" altLang="en-US" sz="2000" dirty="0" smtClean="0"/>
                <a:t>モジュール</a:t>
              </a:r>
              <a:endParaRPr kumimoji="1" lang="en-US" altLang="ja-JP" sz="2000" dirty="0" smtClean="0"/>
            </a:p>
            <a:p>
              <a:pPr algn="ctr"/>
              <a:r>
                <a:rPr lang="en-US" altLang="ja-JP" sz="2000" dirty="0" smtClean="0"/>
                <a:t>(HC-06)</a:t>
              </a:r>
              <a:endParaRPr kumimoji="1" lang="ja-JP" altLang="en-US" sz="2000" dirty="0"/>
            </a:p>
          </p:txBody>
        </p:sp>
      </p:grpSp>
      <p:sp>
        <p:nvSpPr>
          <p:cNvPr id="24" name="円形吹き出し 23"/>
          <p:cNvSpPr/>
          <p:nvPr/>
        </p:nvSpPr>
        <p:spPr>
          <a:xfrm>
            <a:off x="4881934" y="2276872"/>
            <a:ext cx="1368152" cy="93610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円形吹き出し 24"/>
          <p:cNvSpPr/>
          <p:nvPr/>
        </p:nvSpPr>
        <p:spPr>
          <a:xfrm>
            <a:off x="1436845" y="3225552"/>
            <a:ext cx="1368152" cy="93610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1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34927" y="1647305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Bluetooth</a:t>
            </a:r>
            <a:r>
              <a:rPr lang="ja-JP" altLang="en-US" dirty="0" smtClean="0"/>
              <a:t>で値を送信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547664" y="2047953"/>
            <a:ext cx="0" cy="4672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心拍数測定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616624" cy="4225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355976" y="2348880"/>
            <a:ext cx="360040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95936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心拍数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88024" y="2348880"/>
            <a:ext cx="360040" cy="34563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88024" y="5842302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2"/>
                </a:solidFill>
              </a:rPr>
              <a:t>カウント数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ゲームの作成。</a:t>
            </a:r>
            <a:endParaRPr lang="en-US" altLang="ja-JP" dirty="0" smtClean="0"/>
          </a:p>
          <a:p>
            <a:r>
              <a:rPr lang="ja-JP" altLang="en-US" dirty="0" smtClean="0"/>
              <a:t>センサー部の外装作成</a:t>
            </a:r>
            <a:endParaRPr lang="en-US" altLang="ja-JP" dirty="0" smtClean="0"/>
          </a:p>
          <a:p>
            <a:r>
              <a:rPr lang="ja-JP" altLang="en-US" dirty="0" smtClean="0"/>
              <a:t>スコア入力用のデータベース作成</a:t>
            </a:r>
            <a:endParaRPr lang="en-US" altLang="ja-JP" dirty="0" smtClean="0"/>
          </a:p>
          <a:p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38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何を作りたいか</a:t>
            </a:r>
            <a:endParaRPr kumimoji="1" lang="ja-JP" altLang="en-US" sz="5400" dirty="0"/>
          </a:p>
        </p:txBody>
      </p:sp>
      <p:sp>
        <p:nvSpPr>
          <p:cNvPr id="4" name="AutoShape 2" descr="http://cdn.shopify.com/s/files/1/0100/6632/products/Screen_Shot_2012-09-24_at_2.24.20_PM_1024x1024.png?v=1348511251"/>
          <p:cNvSpPr>
            <a:spLocks noChangeAspect="1" noChangeArrowheads="1"/>
          </p:cNvSpPr>
          <p:nvPr/>
        </p:nvSpPr>
        <p:spPr bwMode="auto">
          <a:xfrm>
            <a:off x="142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7675" y="2420888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</a:t>
            </a:r>
            <a:endParaRPr kumimoji="1" lang="ja-JP" altLang="en-US" sz="80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94" y="1772816"/>
            <a:ext cx="4867107" cy="363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556766" y="5013396"/>
            <a:ext cx="280831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新しい要素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22135 2.59259E-6 C 0.32049 2.59259E-6 0.44306 -0.0625 0.44306 -0.11297 L 0.44306 -0.2257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53" y="-112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新しい要素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kumimoji="1" lang="ja-JP" altLang="en-US" dirty="0" smtClean="0"/>
              <a:t>心拍数が上がるとゲームの難易度が上がる。</a:t>
            </a:r>
            <a:endParaRPr kumimoji="1" lang="ja-JP" altLang="en-US" dirty="0"/>
          </a:p>
        </p:txBody>
      </p:sp>
      <p:pic>
        <p:nvPicPr>
          <p:cNvPr id="1026" name="Picture 2" descr="http://www.fumira.jp/cut/gakkou/boy/boy1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umira.jp/cut/gakkou/boy/boy1_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形吹き出し 5"/>
          <p:cNvSpPr/>
          <p:nvPr/>
        </p:nvSpPr>
        <p:spPr>
          <a:xfrm>
            <a:off x="2915816" y="2996952"/>
            <a:ext cx="4032448" cy="216024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余裕♪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円形吹き出し 8"/>
          <p:cNvSpPr/>
          <p:nvPr/>
        </p:nvSpPr>
        <p:spPr>
          <a:xfrm>
            <a:off x="2915816" y="2996952"/>
            <a:ext cx="4032448" cy="216024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お</a:t>
            </a:r>
            <a:r>
              <a:rPr lang="ja-JP" altLang="en-US" sz="3200" dirty="0" smtClean="0">
                <a:solidFill>
                  <a:schemeClr val="tx1"/>
                </a:solidFill>
              </a:rPr>
              <a:t>、危ない！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624"/>
            <a:ext cx="78486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fumira.jp/cut/gakkou/boy/boy1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714749"/>
            <a:ext cx="1286197" cy="1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umira.jp/cut/gakkou/boy/boy1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723019"/>
            <a:ext cx="1279100" cy="12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umira.jp/cut/gakkou/boy/boy1_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190" y="5706683"/>
            <a:ext cx="1284734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fumira.jp/cut/gakkou/boy/boy1_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69" y="5723019"/>
            <a:ext cx="1271034" cy="127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fumira.jp/cut/gakkou/boy/boy1_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24" y="5686527"/>
            <a:ext cx="1276668" cy="12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fumira.jp/cut/gakkou/boy/boy1_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90" y="5696444"/>
            <a:ext cx="1276700" cy="12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" descr="赤鬼（カラー）"/>
          <p:cNvSpPr>
            <a:spLocks noChangeAspect="1" noChangeArrowheads="1"/>
          </p:cNvSpPr>
          <p:nvPr/>
        </p:nvSpPr>
        <p:spPr bwMode="auto">
          <a:xfrm>
            <a:off x="155575" y="-762000"/>
            <a:ext cx="1143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18" descr="赤鬼（カラー）"/>
          <p:cNvSpPr>
            <a:spLocks noChangeAspect="1" noChangeArrowheads="1"/>
          </p:cNvSpPr>
          <p:nvPr/>
        </p:nvSpPr>
        <p:spPr bwMode="auto">
          <a:xfrm>
            <a:off x="259690" y="828675"/>
            <a:ext cx="924585" cy="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難易度</a:t>
            </a:r>
            <a:endParaRPr lang="ja-JP" altLang="en-US" dirty="0"/>
          </a:p>
        </p:txBody>
      </p:sp>
      <p:sp>
        <p:nvSpPr>
          <p:cNvPr id="6" name="AutoShape 20" descr="赤鬼（カラー）"/>
          <p:cNvSpPr>
            <a:spLocks noChangeAspect="1" noChangeArrowheads="1"/>
          </p:cNvSpPr>
          <p:nvPr/>
        </p:nvSpPr>
        <p:spPr bwMode="auto">
          <a:xfrm>
            <a:off x="460375" y="-457200"/>
            <a:ext cx="1143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22" descr="赤鬼（カラー）"/>
          <p:cNvSpPr>
            <a:spLocks noChangeAspect="1" noChangeArrowheads="1"/>
          </p:cNvSpPr>
          <p:nvPr/>
        </p:nvSpPr>
        <p:spPr bwMode="auto">
          <a:xfrm>
            <a:off x="612775" y="-304800"/>
            <a:ext cx="1143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24" descr="鬼のイラスト・赤鬼（カラー）"/>
          <p:cNvSpPr>
            <a:spLocks noChangeAspect="1" noChangeArrowheads="1"/>
          </p:cNvSpPr>
          <p:nvPr/>
        </p:nvSpPr>
        <p:spPr bwMode="auto">
          <a:xfrm>
            <a:off x="155575" y="-2743200"/>
            <a:ext cx="4095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26" descr="鬼のイラスト・赤鬼（カラー）"/>
          <p:cNvSpPr>
            <a:spLocks noChangeAspect="1" noChangeArrowheads="1"/>
          </p:cNvSpPr>
          <p:nvPr/>
        </p:nvSpPr>
        <p:spPr bwMode="auto">
          <a:xfrm>
            <a:off x="307975" y="-2590800"/>
            <a:ext cx="4095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AutoShape 28" descr="鬼のイラスト・赤鬼（カラー）"/>
          <p:cNvSpPr>
            <a:spLocks noChangeAspect="1" noChangeArrowheads="1"/>
          </p:cNvSpPr>
          <p:nvPr/>
        </p:nvSpPr>
        <p:spPr bwMode="auto">
          <a:xfrm>
            <a:off x="460375" y="-2438400"/>
            <a:ext cx="4095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735693" y="1281529"/>
            <a:ext cx="0" cy="3896470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EMP\Desktop\a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4216"/>
            <a:ext cx="3275188" cy="462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3635896" y="4022736"/>
            <a:ext cx="122413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EMP\Desktop\a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90" y="1731304"/>
            <a:ext cx="3242386" cy="45828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71233" y="1311151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心拍数＝８０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2120" y="1311872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心拍数＝１２０</a:t>
            </a:r>
            <a:endParaRPr kumimoji="1" lang="ja-JP" altLang="en-US" sz="2400" dirty="0"/>
          </a:p>
        </p:txBody>
      </p:sp>
      <p:pic>
        <p:nvPicPr>
          <p:cNvPr id="3074" name="Picture 2" descr="http://www.fumira.jp/cut/gakkou/boy/boy1_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77" y="-74376"/>
            <a:ext cx="1575138" cy="15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umira.jp/cut/gakkou/boy/boy1_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08" y="-8341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実現するために必要なこと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sz="2600" dirty="0" smtClean="0"/>
              <a:t>パルスセンサの使い方を覚える</a:t>
            </a:r>
            <a:endParaRPr kumimoji="1" lang="en-US" altLang="ja-JP" sz="26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600" dirty="0"/>
              <a:t>ゲーム</a:t>
            </a:r>
            <a:r>
              <a:rPr lang="ja-JP" altLang="en-US" sz="2600" dirty="0" smtClean="0"/>
              <a:t>の開発環境を整える</a:t>
            </a:r>
            <a:endParaRPr lang="en-US" altLang="ja-JP" sz="26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sz="2600" dirty="0" smtClean="0"/>
              <a:t>Bluetooth</a:t>
            </a:r>
            <a:r>
              <a:rPr lang="ja-JP" altLang="en-US" sz="2600" dirty="0" smtClean="0"/>
              <a:t>通信の実現</a:t>
            </a:r>
            <a:endParaRPr lang="en-US" altLang="ja-JP" sz="26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600" dirty="0"/>
              <a:t>パルスセンサから得た値を使って心拍数を測定する。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600" dirty="0"/>
              <a:t>ゲームの作成。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600" dirty="0"/>
              <a:t>センサー部の外装作成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600" dirty="0" smtClean="0"/>
              <a:t>スコア</a:t>
            </a:r>
            <a:r>
              <a:rPr lang="ja-JP" altLang="en-US" sz="2600" dirty="0"/>
              <a:t>入力用のデータベース作成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sz="2600" dirty="0"/>
              <a:t>BGM</a:t>
            </a:r>
            <a:r>
              <a:rPr lang="ja-JP" altLang="en-US" sz="2600" dirty="0"/>
              <a:t>や</a:t>
            </a:r>
            <a:r>
              <a:rPr lang="en-US" altLang="ja-JP" sz="2600" dirty="0"/>
              <a:t>SE</a:t>
            </a:r>
            <a:r>
              <a:rPr lang="ja-JP" altLang="en-US" sz="2600" dirty="0"/>
              <a:t>の作成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9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実現するために必要なこと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2600" dirty="0" smtClean="0">
                <a:solidFill>
                  <a:srgbClr val="FF0000"/>
                </a:solidFill>
              </a:rPr>
              <a:t>パルスセンサの使い方を覚える</a:t>
            </a:r>
            <a:endParaRPr kumimoji="1" lang="en-US" altLang="ja-JP" sz="26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600" dirty="0">
                <a:solidFill>
                  <a:srgbClr val="FF0000"/>
                </a:solidFill>
              </a:rPr>
              <a:t>ゲーム</a:t>
            </a:r>
            <a:r>
              <a:rPr lang="ja-JP" altLang="en-US" sz="2600" dirty="0" smtClean="0">
                <a:solidFill>
                  <a:srgbClr val="FF0000"/>
                </a:solidFill>
              </a:rPr>
              <a:t>の開発環境を整える</a:t>
            </a:r>
            <a:endParaRPr lang="en-US" altLang="ja-JP" sz="26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sz="2600" dirty="0" smtClean="0">
                <a:solidFill>
                  <a:srgbClr val="FF0000"/>
                </a:solidFill>
              </a:rPr>
              <a:t>Bluetooth</a:t>
            </a:r>
            <a:r>
              <a:rPr lang="ja-JP" altLang="en-US" sz="2600" dirty="0" smtClean="0">
                <a:solidFill>
                  <a:srgbClr val="FF0000"/>
                </a:solidFill>
              </a:rPr>
              <a:t>通信の実現</a:t>
            </a:r>
            <a:endParaRPr lang="en-US" altLang="ja-JP" sz="26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600" dirty="0">
                <a:solidFill>
                  <a:srgbClr val="FF0000"/>
                </a:solidFill>
              </a:rPr>
              <a:t>パルスセンサから得た値を使って心拍数を測定する。</a:t>
            </a:r>
            <a:endParaRPr lang="en-US" altLang="ja-JP" sz="2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600" dirty="0"/>
              <a:t>ゲームの作成。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600" dirty="0"/>
              <a:t>センサー部の外装</a:t>
            </a:r>
            <a:r>
              <a:rPr lang="ja-JP" altLang="en-US" sz="2600" dirty="0" smtClean="0"/>
              <a:t>作成</a:t>
            </a:r>
            <a:endParaRPr lang="en-US" altLang="ja-JP" sz="26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600" dirty="0" smtClean="0"/>
              <a:t>スコア</a:t>
            </a:r>
            <a:r>
              <a:rPr lang="ja-JP" altLang="en-US" sz="2600" dirty="0"/>
              <a:t>入力用のデータベース作成</a:t>
            </a:r>
            <a:endParaRPr lang="en-US" altLang="ja-JP" sz="26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sz="2600" dirty="0"/>
              <a:t>BGM</a:t>
            </a:r>
            <a:r>
              <a:rPr lang="ja-JP" altLang="en-US" sz="2600" dirty="0"/>
              <a:t>や</a:t>
            </a:r>
            <a:r>
              <a:rPr lang="en-US" altLang="ja-JP" sz="2600" dirty="0"/>
              <a:t>SE</a:t>
            </a:r>
            <a:r>
              <a:rPr lang="ja-JP" altLang="en-US" sz="2600" dirty="0"/>
              <a:t>の作成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1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簡単な</a:t>
            </a:r>
            <a:r>
              <a:rPr lang="ja-JP" altLang="en-US" dirty="0"/>
              <a:t>全体</a:t>
            </a:r>
            <a:r>
              <a:rPr kumimoji="1"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12" name="AutoShape 6" descr="http://jp.mg5.mail.yahoo.co.jp/ya/download?mid=2_0_0_1_17953100_ACuWT7cAASDAVlaZOwljxXT2Lpg&amp;pid=2&amp;fid=Inbox&amp;inlin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547664" y="2348880"/>
            <a:ext cx="6059771" cy="2288861"/>
            <a:chOff x="683568" y="2492896"/>
            <a:chExt cx="6059771" cy="2288861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683568" y="2492896"/>
              <a:ext cx="1944216" cy="1863893"/>
              <a:chOff x="485190" y="2302108"/>
              <a:chExt cx="1944216" cy="1863893"/>
            </a:xfrm>
          </p:grpSpPr>
          <p:pic>
            <p:nvPicPr>
              <p:cNvPr id="2050" name="Picture 2" descr="http://cdn.shopify.com/s/files/1/0100/6632/products/PulseSensorAmpedFinger-web_2.jpg?v=134851413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90" y="2302108"/>
                <a:ext cx="1944216" cy="1582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テキスト ボックス 3"/>
              <p:cNvSpPr txBox="1"/>
              <p:nvPr/>
            </p:nvSpPr>
            <p:spPr>
              <a:xfrm>
                <a:off x="881234" y="3796669"/>
                <a:ext cx="1152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Arduino</a:t>
                </a:r>
                <a:endParaRPr kumimoji="1" lang="ja-JP" altLang="en-US" dirty="0"/>
              </a:p>
            </p:txBody>
          </p:sp>
        </p:grpSp>
        <p:cxnSp>
          <p:nvCxnSpPr>
            <p:cNvPr id="7" name="直線矢印コネクタ 6"/>
            <p:cNvCxnSpPr/>
            <p:nvPr/>
          </p:nvCxnSpPr>
          <p:spPr>
            <a:xfrm>
              <a:off x="2771800" y="3356992"/>
              <a:ext cx="158417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2555776" y="2508916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Bluetooth</a:t>
              </a:r>
              <a:r>
                <a:rPr kumimoji="1" lang="ja-JP" altLang="en-US" dirty="0" smtClean="0"/>
                <a:t>通信で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脈拍タイミングを送信</a:t>
              </a:r>
              <a:endParaRPr kumimoji="1" lang="ja-JP" altLang="en-US" dirty="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641" y="3068960"/>
              <a:ext cx="1137667" cy="171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200929" y="2647415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スマートフォン</a:t>
              </a:r>
              <a:endParaRPr kumimoji="1" lang="ja-JP" altLang="en-US" dirty="0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557674" y="4772321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それを基にゲームをする。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80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と</a:t>
            </a:r>
            <a:r>
              <a:rPr lang="en-US" altLang="ja-JP" dirty="0"/>
              <a:t>A</a:t>
            </a:r>
            <a:r>
              <a:rPr lang="en-US" altLang="ja-JP" dirty="0" smtClean="0"/>
              <a:t>ndroid</a:t>
            </a:r>
            <a:r>
              <a:rPr lang="ja-JP" altLang="en-US" dirty="0" smtClean="0"/>
              <a:t> </a:t>
            </a:r>
            <a:r>
              <a:rPr lang="en-US" altLang="ja-JP" dirty="0"/>
              <a:t>S</a:t>
            </a:r>
            <a:r>
              <a:rPr lang="en-US" altLang="ja-JP" dirty="0" smtClean="0"/>
              <a:t>tudio</a:t>
            </a:r>
            <a:r>
              <a:rPr lang="ja-JP" altLang="en-US" dirty="0" smtClean="0"/>
              <a:t>を使ってゲームを開発している。</a:t>
            </a:r>
            <a:endParaRPr kumimoji="1" lang="ja-JP" altLang="en-US" dirty="0"/>
          </a:p>
        </p:txBody>
      </p:sp>
      <p:sp>
        <p:nvSpPr>
          <p:cNvPr id="4" name="AutoShape 4" descr="data:image/png;base64,iVBORw0KGgoAAAANSUhEUgAAAOEAAADhCAMAAAAJbSJIAAAAjVBMVEX///+YyRaPxQCVxwCXyRHV6LLy+OWm0jH4+/Kx1Wny+Ojd7MHP5aiRxgCizj7p89fi7sqezDT7/fiHwQDs9N3e7cP2+u/Z6rq72n2924Pr9Nq113CayiC42Xe+3Ijt9eCp0VKs01ylz0bH4JnC3pCp0V3S5q2byjep0VSfzhPF35XL46Pj8NB8vACkz1plN8RoAAAIA0lEQVR4nO2d55aiPBiAIQmzgkYFFKxjd1z12/u/vM8uJRkIJDF63ufXnh1KHhPSi2UBAAC8Fx0pT+mNAinPUcDhv1jCUwLa9iQ8Rgl9ey7h15+iQ/2HqGJBndrPGPn+l4SgKGKGdlHdZ6xDg6PQslZh3S+xT3ZSQqIKz2/XfEI77EoJiTIOaFrr/mY4NraouNLzf2Y1bg+WE8Oj0LIGqFXj7pgOpIVEGTYeVb53hEOJIVFFHFaPhoHZJcWNaIeq5hUBmtT5iLXRRMOKdw5RX2pIVBG4tFqxH1PX8JLiTp9XpnWvHNm3BePwPaLwhJ9KbQ3Pi+NvgjFBNzDGdBhvvXQNu4+WeoN5pdOp0ByNw0fdstc9uH6bIkpO2DfO/6YItf31qvlsNP/Y+tsU3enO9/3d7ktQshFfi0TP2bUnCD/V0mCC6cRftG5i+73mrzDo4/CUssgpeYW0Kf7yr3iO+HYPTpZo3npFIRF8Y5wIxrdgu6+5biP8i1g6MtFkHWvPRsc0+esTOhAJQdcltLTf9fn2Tm9GGrgoEwZUuqwKZn756EtGpN/XGI8HmgsBWpe7NR5X8bs4huO4odbrQbTMB5Isy/TxBVNc0e/iSHQViatsGj1TIhKDIc1HvpgjGmrpLEWsPB4XRuLRZd4oBppraOV3WFFo25RTobyzn9RIoE+wv1Vu2GUbol9/3MZAQgReIKGrOqVWMZwta36BSagvZ4xHpmHHl5JC72DFPfvihitZKfQOCat2FKgxXGHJgmfHvUGGW9kxeDEkCmNR0HAlMY9Jva9kPVG5YUwVxOAFWqf7XJ5hkG3kYkrFmk7c24iy7lMRw162mKCbwWDo2oKO2D7dNnAn6V+LIEWKPENGrS1wMypoe2nkNbP/XyC4vPSTBE5GES9rjymLGLLGhdbZJLq6/aGxFPk60b1dGGdyLTJU0irmGGI/d2UnzFzy7Alw2A9hCz7Lvk0m7msPmwsZ5kawo3b2I3zmfl75MoTYR+67CVLR7C9tuM5+bDQxOla+nkMSU4Sa2XfTqYJ0Wtawm5NIlmAChn7vcVc/926sIJ2WNSS5/JJ+P/6Yi4xfSIyM73OJG9efo1PVkJGXkMkjNgYCxcUzDwsYMY9WlmzKGTLLAzq+/uDBXqg8vHc4N4aM/IlQ6V9iOcOY+Z3Rdty3ou60cMAiYzGOIyuKd8wMWH4kljJsLNixROyJO58INzewvdzMOXW9cl210g233JyEFI84cW7j/YnKbg2XMpTbMfM7eC45Oy1j6AkUBvUp6qpVYcj5ChXBqBKrNoyEmg61IVRuMi1h2J9oNbSR3KpbCcO1ot4nHvifZkOPMcCoFCK3sV/CUHMiPVV4pY65FRu2tJYVZ+QW+sWGY82f4enlUruHiw1VdOP/Dpa6VKiEoWa/cz+AzPG2QsORfkMbN3Uaxi8wlLreq9BQpA9GFrVWOQgb5jvE1INkztAoNJxqrtFc3i5zrUmh4Q6/AJmLTYq/Q+cFaE2lbw8Yvj9gaAWzL/1kxxGj3vF47HQqtYwLDbt//2jnbzov9Zy5fV5/Q3frCo6cKkuy1ka0k661jZb41kWO6XwlPnLDngNkTr00WIeJWhUJp8LRyB5BMMcw29OHhHerMNxwn0tjZC2oaLZhxOhDCQU35DDbkNUbTewPMvTarNAhsUg02pC53MXGi88xZKzJsoW7/U02jObMDgYitoDBZEMvO5fuChiWM3wMNb+/IXuQ/jmD9v0N+8zsij6e8f6GzCHexOjP+xtaDiMSE3NHP8CwschP80zM1f0AQ6uRXbBMwsQI5ScYWvFP6kE4NVPgIwwtb/FcpIOp20v+7TMMrcZ2guh5SAQhP7MTwIcYnug6/zabnZObyvI5hjzAUAVgCIZgCIbqAUMwBEMwVA8YgiEYgqF6wBAMwRAM1QOGYAiGYKgeMARDMARD9YAhGIIhGKoHDMEQDMFQPWAIhu9vKHd/TANXBeGNTMHXruzK7zR8BrufY3hk7hUXyt3E9bVrSFlb9sveHPO1hscw90cykbzB6YvXch9yr6eyT0p+sWGUXe8if7PoV+84EPnJBes4/OYH9U0NLwtebvkNxkuZe9UZY2h97V1ET6C5U/0sd6MNLasxmo1bvZ6aY1qMMFQKGIIhGIIhGNbn7fegLSR4wU7JtuLDVzMoOJWzyHCi9uzVLKwjfdSCF2qqZzyOys6t5EGUnDDHJxA5r0qKYLtXHCqp9PUKim7lJYOh1uwUye0NLce60qFO1aALFYcgFivqym0Imur+CK8EB4Q05DcEUTVnkZbisCNU8T7l9OfwOr8TQbM1dRWycVqqDj0uT0MleusxwInGgQ2z073HuVj2WYdS8ULKhHmsQcy+OJQ8iiQXLz/udQGxLuZ0FLBO/zYHjiEBQzA0BzBMAYZGAoYpwNBIwDAFGBoJGKYAQyMBwxRgaCRgmAIMjQQMU4ChkfB6hJl93p9kiJesiz/JkH2k9lsafnEMmZPuONP/zB6ZsdirHylzPlOHfULc3OjRNebRhMlDhlIwp//hwUuH7QvpseIFc1YltZg/h/7JT2J850NNfM6iFu8nn6Zx2/She8ZZWGjNu7iTWw1KQtMFz+dBZ0L9PK0tTyuTqAkvQRuFkzyM+BQpv+Yc6/TF8tcRKmHm3g+UtnH6mCgG3d19lR3B+EfvROfqNLYLgi6ngi9XhSvnvNUcXy4my63ZJWGK6Lh1HGcbl8o2ov7l4q75eQwAKOJ/TZLZqvwgvcEAAAAASUVORK5CYII="/>
          <p:cNvSpPr>
            <a:spLocks noChangeAspect="1" noChangeArrowheads="1"/>
          </p:cNvSpPr>
          <p:nvPr/>
        </p:nvSpPr>
        <p:spPr bwMode="auto">
          <a:xfrm>
            <a:off x="155575" y="-1371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data:image/png;base64,iVBORw0KGgoAAAANSUhEUgAAAOEAAADhCAMAAAAJbSJIAAAAjVBMVEX///+YyRaPxQCVxwCXyRHV6LLy+OWm0jH4+/Kx1Wny+Ojd7MHP5aiRxgCizj7p89fi7sqezDT7/fiHwQDs9N3e7cP2+u/Z6rq72n2924Pr9Nq113CayiC42Xe+3Ijt9eCp0VKs01ylz0bH4JnC3pCp0V3S5q2byjep0VSfzhPF35XL46Pj8NB8vACkz1plN8RoAAAIA0lEQVR4nO2d55aiPBiAIQmzgkYFFKxjd1z12/u/vM8uJRkIJDF63ufXnh1KHhPSi2UBAAC8Fx0pT+mNAinPUcDhv1jCUwLa9iQ8Rgl9ey7h15+iQ/2HqGJBndrPGPn+l4SgKGKGdlHdZ6xDg6PQslZh3S+xT3ZSQqIKz2/XfEI77EoJiTIOaFrr/mY4NraouNLzf2Y1bg+WE8Oj0LIGqFXj7pgOpIVEGTYeVb53hEOJIVFFHFaPhoHZJcWNaIeq5hUBmtT5iLXRRMOKdw5RX2pIVBG4tFqxH1PX8JLiTp9XpnWvHNm3BePwPaLwhJ9KbQ3Pi+NvgjFBNzDGdBhvvXQNu4+WeoN5pdOp0ByNw0fdstc9uH6bIkpO2DfO/6YItf31qvlsNP/Y+tsU3enO9/3d7ktQshFfi0TP2bUnCD/V0mCC6cRftG5i+73mrzDo4/CUssgpeYW0Kf7yr3iO+HYPTpZo3npFIRF8Y5wIxrdgu6+5biP8i1g6MtFkHWvPRsc0+esTOhAJQdcltLTf9fn2Tm9GGrgoEwZUuqwKZn756EtGpN/XGI8HmgsBWpe7NR5X8bs4huO4odbrQbTMB5Isy/TxBVNc0e/iSHQViatsGj1TIhKDIc1HvpgjGmrpLEWsPB4XRuLRZd4oBppraOV3WFFo25RTobyzn9RIoE+wv1Vu2GUbol9/3MZAQgReIKGrOqVWMZwta36BSagvZ4xHpmHHl5JC72DFPfvihitZKfQOCat2FKgxXGHJgmfHvUGGW9kxeDEkCmNR0HAlMY9Jva9kPVG5YUwVxOAFWqf7XJ5hkG3kYkrFmk7c24iy7lMRw162mKCbwWDo2oKO2D7dNnAn6V+LIEWKPENGrS1wMypoe2nkNbP/XyC4vPSTBE5GES9rjymLGLLGhdbZJLq6/aGxFPk60b1dGGdyLTJU0irmGGI/d2UnzFzy7Alw2A9hCz7Lvk0m7msPmwsZ5kawo3b2I3zmfl75MoTYR+67CVLR7C9tuM5+bDQxOla+nkMSU4Sa2XfTqYJ0Wtawm5NIlmAChn7vcVc/926sIJ2WNSS5/JJ+P/6Yi4xfSIyM73OJG9efo1PVkJGXkMkjNgYCxcUzDwsYMY9WlmzKGTLLAzq+/uDBXqg8vHc4N4aM/IlQ6V9iOcOY+Z3Rdty3ou60cMAiYzGOIyuKd8wMWH4kljJsLNixROyJO58INzewvdzMOXW9cl210g233JyEFI84cW7j/YnKbg2XMpTbMfM7eC45Oy1j6AkUBvUp6qpVYcj5ChXBqBKrNoyEmg61IVRuMi1h2J9oNbSR3KpbCcO1ot4nHvifZkOPMcCoFCK3sV/CUHMiPVV4pY65FRu2tJYVZ+QW+sWGY82f4enlUruHiw1VdOP/Dpa6VKiEoWa/cz+AzPG2QsORfkMbN3Uaxi8wlLreq9BQpA9GFrVWOQgb5jvE1INkztAoNJxqrtFc3i5zrUmh4Q6/AJmLTYq/Q+cFaE2lbw8Yvj9gaAWzL/1kxxGj3vF47HQqtYwLDbt//2jnbzov9Zy5fV5/Q3frCo6cKkuy1ka0k661jZb41kWO6XwlPnLDngNkTr00WIeJWhUJp8LRyB5BMMcw29OHhHerMNxwn0tjZC2oaLZhxOhDCQU35DDbkNUbTewPMvTarNAhsUg02pC53MXGi88xZKzJsoW7/U02jObMDgYitoDBZEMvO5fuChiWM3wMNb+/IXuQ/jmD9v0N+8zsij6e8f6GzCHexOjP+xtaDiMSE3NHP8CwschP80zM1f0AQ6uRXbBMwsQI5ScYWvFP6kE4NVPgIwwtb/FcpIOp20v+7TMMrcZ2guh5SAQhP7MTwIcYnug6/zabnZObyvI5hjzAUAVgCIZgCIbqAUMwBEMwVA8YgiEYgqF6wBAMwRAM1QOGYAiGYKgeMARDMARD9YAhGIIhGKoHDMEQDMFQPWAIhu9vKHd/TANXBeGNTMHXruzK7zR8BrufY3hk7hUXyt3E9bVrSFlb9sveHPO1hscw90cykbzB6YvXch9yr6eyT0p+sWGUXe8if7PoV+84EPnJBes4/OYH9U0NLwtebvkNxkuZe9UZY2h97V1ET6C5U/0sd6MNLasxmo1bvZ6aY1qMMFQKGIIhGIIhGNbn7fegLSR4wU7JtuLDVzMoOJWzyHCi9uzVLKwjfdSCF2qqZzyOys6t5EGUnDDHJxA5r0qKYLtXHCqp9PUKim7lJYOh1uwUye0NLce60qFO1aALFYcgFivqym0Imur+CK8EB4Q05DcEUTVnkZbisCNU8T7l9OfwOr8TQbM1dRWycVqqDj0uT0MleusxwInGgQ2z073HuVj2WYdS8ULKhHmsQcy+OJQ8iiQXLz/udQGxLuZ0FLBO/zYHjiEBQzA0BzBMAYZGAoYpwNBIwDAFGBoJGKYAQyMBwxRgaCRgmAIMjQQMU4ChkfB6hJl93p9kiJesiz/JkH2k9lsafnEMmZPuONP/zB6ZsdirHylzPlOHfULc3OjRNebRhMlDhlIwp//hwUuH7QvpseIFc1YltZg/h/7JT2J850NNfM6iFu8nn6Zx2/She8ZZWGjNu7iTWw1KQtMFz+dBZ0L9PK0tTyuTqAkvQRuFkzyM+BQpv+Yc6/TF8tcRKmHm3g+UtnH6mCgG3d19lR3B+EfvROfqNLYLgi6ngi9XhSvnvNUcXy4my63ZJWGK6Lh1HGcbl8o2ov7l4q75eQwAKOJ/TZLZqvwgvcEAAAAASUVORK5CYII="/>
          <p:cNvSpPr>
            <a:spLocks noChangeAspect="1" noChangeArrowheads="1"/>
          </p:cNvSpPr>
          <p:nvPr/>
        </p:nvSpPr>
        <p:spPr bwMode="auto">
          <a:xfrm>
            <a:off x="307975" y="-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8" descr="https://lh3.ggpht.com/embNgl_sfBmFB-5PslsKRmmlRrMIJCOzrI0kPFm5dOFYz9IPvG7T9B8CgdD3GpuOzv30=w300"/>
          <p:cNvSpPr>
            <a:spLocks noChangeAspect="1" noChangeArrowheads="1"/>
          </p:cNvSpPr>
          <p:nvPr/>
        </p:nvSpPr>
        <p:spPr bwMode="auto">
          <a:xfrm>
            <a:off x="460375" y="-1066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4" name="Picture 10" descr="https://lh3.ggpht.com/embNgl_sfBmFB-5PslsKRmmlRrMIJCOzrI0kPFm5dOFYz9IPvG7T9B8CgdD3GpuOzv30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9187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japan.unity3d.com/resources/favicons/fb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0892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243</Words>
  <Application>Microsoft Office PowerPoint</Application>
  <PresentationFormat>画面に合わせる (4:3)</PresentationFormat>
  <Paragraphs>66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パルスセンサを使った脈拍測定とゲーム作成</vt:lpstr>
      <vt:lpstr>何を作りたいか</vt:lpstr>
      <vt:lpstr>新しい要素</vt:lpstr>
      <vt:lpstr>PowerPoint プレゼンテーション</vt:lpstr>
      <vt:lpstr>PowerPoint プレゼンテーション</vt:lpstr>
      <vt:lpstr>実現するために必要なこと</vt:lpstr>
      <vt:lpstr>実現するために必要なこと</vt:lpstr>
      <vt:lpstr>簡単な全体図</vt:lpstr>
      <vt:lpstr>PowerPoint プレゼンテーション</vt:lpstr>
      <vt:lpstr>途中経過</vt:lpstr>
      <vt:lpstr>防水対応</vt:lpstr>
      <vt:lpstr>Bluetooth通信</vt:lpstr>
      <vt:lpstr>Bluetooth通信</vt:lpstr>
      <vt:lpstr>心拍数測定</vt:lpstr>
      <vt:lpstr>これから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 パルスセンサーを使った</dc:title>
  <dc:creator>i12007</dc:creator>
  <cp:lastModifiedBy>shunsuke</cp:lastModifiedBy>
  <cp:revision>81</cp:revision>
  <dcterms:created xsi:type="dcterms:W3CDTF">2015-11-26T04:24:32Z</dcterms:created>
  <dcterms:modified xsi:type="dcterms:W3CDTF">2015-12-20T09:47:45Z</dcterms:modified>
</cp:coreProperties>
</file>