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2B17"/>
    <a:srgbClr val="EE8012"/>
    <a:srgbClr val="FCCD20"/>
    <a:srgbClr val="C144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ACCE3E4-CDF0-F45E-BCEA-29DF79423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089AB5D-5DF7-E6BB-0C21-0FBC6F513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FACDAC7-F251-18A1-AA43-57C19C22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0DC-22B9-4748-948F-734908697DBB}" type="datetimeFigureOut">
              <a:rPr lang="fr-FR" smtClean="0"/>
              <a:pPr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1FE816E-5F66-CC11-F9D0-6BA0D084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606AABD-FB47-8F72-9503-064E8813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7D7E-0DE1-4E04-A2D9-8DBEC0A628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03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02DC073-F2BD-FD78-00B0-2317333C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F569269B-941A-AB95-CF0E-72CD987CD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403CA2F-F6E5-E142-E3F2-52D023F4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0DC-22B9-4748-948F-734908697DBB}" type="datetimeFigureOut">
              <a:rPr lang="fr-FR" smtClean="0"/>
              <a:pPr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9B4B61A-A0C1-E3D0-4A7A-94A6E661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38791B5-1E8A-C754-8C3A-3D3FC77C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7D7E-0DE1-4E04-A2D9-8DBEC0A628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0390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3640C826-CA99-CBCC-FC0C-1C2C9E4C2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8E4357F-95D7-6D1B-E8E8-96ABFE270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FDCC89E-0DE8-687F-5A4C-CADDF63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0DC-22B9-4748-948F-734908697DBB}" type="datetimeFigureOut">
              <a:rPr lang="fr-FR" smtClean="0"/>
              <a:pPr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8F064D0-36CC-6004-003C-6033E0B2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A07226E-D033-FE4C-ECF4-8EF3190F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7D7E-0DE1-4E04-A2D9-8DBEC0A628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5261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A53491C-1E32-ECC9-BD8E-5AE6640B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9F446D6-7836-9DD0-3270-280A44D2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B2B324A-EED1-5DC9-7168-102E384B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0DC-22B9-4748-948F-734908697DBB}" type="datetimeFigureOut">
              <a:rPr lang="fr-FR" smtClean="0"/>
              <a:pPr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FB55530-2C83-7FB3-A393-6912A8D7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ADF2DB3-B371-C91A-ECC6-09326F8C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7D7E-0DE1-4E04-A2D9-8DBEC0A628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2938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BED340-FBF0-F797-5347-10432515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0C91CF3-BC6B-494B-EBAA-56CBA799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EDCD936-B6C1-9EC1-2E28-43DF7C53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0DC-22B9-4748-948F-734908697DBB}" type="datetimeFigureOut">
              <a:rPr lang="fr-FR" smtClean="0"/>
              <a:pPr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496A913-CF1D-F6AD-D160-F31685A1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FC899F8-9D14-988F-527D-0DB54A5F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7D7E-0DE1-4E04-A2D9-8DBEC0A628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2910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1B3F3C-3C5C-3DC9-F950-8C46D958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FFB573F-6AC0-73F0-2606-0483BA5A1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6D220AE8-BCFC-7223-6EDC-91880C99A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E3033F1-1185-BB3B-93BB-8DB422D4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0DC-22B9-4748-948F-734908697DBB}" type="datetimeFigureOut">
              <a:rPr lang="fr-FR" smtClean="0"/>
              <a:pPr/>
              <a:t>28/11/2022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98CB8CC-7F2A-AD14-C179-61AD0AC3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1C07797-CD4B-DB43-131A-F4D6E266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7D7E-0DE1-4E04-A2D9-8DBEC0A628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5538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0AE2647-0BD1-34C9-437E-BE1DD107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0D69199-5FBB-5CD8-8AA9-63C2B4EF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9FC7B656-CF62-FDB6-D39C-5FC42E34F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C78762DD-7213-17B7-DFE0-AA853DF1C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38B225BF-17D7-D704-4C99-FCB011D76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A533E7F2-F9BB-8BBA-034C-C4A2CDF3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0DC-22B9-4748-948F-734908697DBB}" type="datetimeFigureOut">
              <a:rPr lang="fr-FR" smtClean="0"/>
              <a:pPr/>
              <a:t>28/11/2022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F08EAE78-F38D-1BBF-4096-90C5C0C9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8FA12342-94A5-8537-124C-BEB47057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7D7E-0DE1-4E04-A2D9-8DBEC0A628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5565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3A83B9-B986-3BFD-FBDC-9C60C3AD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B7E5B230-CD98-ECAA-59E3-BE5C9259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0DC-22B9-4748-948F-734908697DBB}" type="datetimeFigureOut">
              <a:rPr lang="fr-FR" smtClean="0"/>
              <a:pPr/>
              <a:t>28/11/2022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1458C25C-65E3-C89B-1C65-A4C4ECB2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82F7FD7-9EBE-D2BB-03BB-C491DCBC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7D7E-0DE1-4E04-A2D9-8DBEC0A628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6611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C7C3392F-C9A8-2BD8-BFE3-566BB7DE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0DC-22B9-4748-948F-734908697DBB}" type="datetimeFigureOut">
              <a:rPr lang="fr-FR" smtClean="0"/>
              <a:pPr/>
              <a:t>28/11/2022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30D125E3-A007-BC76-30A2-E9116DCA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31CFC5CA-2245-28E9-93B0-34388D3C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7D7E-0DE1-4E04-A2D9-8DBEC0A628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4922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BC7E73-FEF0-7F74-802C-DA8CC3B2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D7374E3-E3F4-1043-95C0-35905E0D9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AA9F55F1-0FAC-2C51-82AD-D74B2CAA9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5D72426-8307-9A22-CE80-BEB849EF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0DC-22B9-4748-948F-734908697DBB}" type="datetimeFigureOut">
              <a:rPr lang="fr-FR" smtClean="0"/>
              <a:pPr/>
              <a:t>28/11/2022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3F0F467A-58D0-895F-A438-FA8ECC31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7521663-260D-51CD-D2A1-5FEFB6A3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7D7E-0DE1-4E04-A2D9-8DBEC0A628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7617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3B59F1-5A30-C5D0-E8FE-546E9C7D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594EEF86-85DB-A4FE-2821-B2DF77421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6561F54-0E40-C7EA-5B59-F020ACD96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B401972-DA14-DF71-3B4F-8EFA5DB1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0DC-22B9-4748-948F-734908697DBB}" type="datetimeFigureOut">
              <a:rPr lang="fr-FR" smtClean="0"/>
              <a:pPr/>
              <a:t>28/11/2022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29565B5-D622-68E5-9D7E-282F449B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4AC743D-AF43-73B0-170B-E3ACD647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7D7E-0DE1-4E04-A2D9-8DBEC0A628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9768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BEF07A44-D239-F0BE-C367-68565E36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7425E9D-950C-17C0-0D11-2490F4894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03B5A48-7797-224C-D14B-B9E1FDC9D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E0DC-22B9-4748-948F-734908697DBB}" type="datetimeFigureOut">
              <a:rPr lang="fr-FR" smtClean="0"/>
              <a:pPr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4ACFB75-FA91-61D9-CDCA-055C0DC1A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D94CAC0-778E-A2C0-E032-AEA4839D5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7D7E-0DE1-4E04-A2D9-8DBEC0A628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859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3031491-ED57-273E-B956-3B84A225F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48588"/>
          </a:xfrm>
        </p:spPr>
        <p:txBody>
          <a:bodyPr>
            <a:norm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Hassan II Casablanca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BF79C27-7127-DBBB-CC05-46BA300B1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4393211"/>
            <a:ext cx="9144000" cy="40842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 fondamental 2021/2022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B69762D-7EDC-FFCC-2837-755B8CBA7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775" y="410369"/>
            <a:ext cx="2173356" cy="6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C51AAD78-C7EC-C3C1-15FB-775F85D0F23B}"/>
              </a:ext>
            </a:extLst>
          </p:cNvPr>
          <p:cNvSpPr txBox="1"/>
          <p:nvPr/>
        </p:nvSpPr>
        <p:spPr>
          <a:xfrm flipH="1">
            <a:off x="1537252" y="1287904"/>
            <a:ext cx="8322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                                           </a:t>
            </a:r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 de fin d’études</a:t>
            </a:r>
          </a:p>
          <a:p>
            <a:pPr algn="just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l’obtention du diplôme de Licence en Informatique  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6AD03305-9A4C-BC97-A1E9-041C689BF4BF}"/>
              </a:ext>
            </a:extLst>
          </p:cNvPr>
          <p:cNvSpPr/>
          <p:nvPr/>
        </p:nvSpPr>
        <p:spPr>
          <a:xfrm>
            <a:off x="848139" y="2689379"/>
            <a:ext cx="10124659" cy="12792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C8BE787A-1688-903C-F6E0-EFA78AF2DD83}"/>
              </a:ext>
            </a:extLst>
          </p:cNvPr>
          <p:cNvSpPr txBox="1"/>
          <p:nvPr/>
        </p:nvSpPr>
        <p:spPr>
          <a:xfrm>
            <a:off x="2146851" y="2888557"/>
            <a:ext cx="8825948" cy="140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d’une application desktop de la gestion </a:t>
            </a:r>
          </a:p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de stages</a:t>
            </a:r>
          </a:p>
          <a:p>
            <a:endParaRPr lang="fr-FR" sz="2800" b="1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290774A2-FF40-634C-A445-14F028FA5D5C}"/>
              </a:ext>
            </a:extLst>
          </p:cNvPr>
          <p:cNvSpPr/>
          <p:nvPr/>
        </p:nvSpPr>
        <p:spPr>
          <a:xfrm>
            <a:off x="728871" y="4934113"/>
            <a:ext cx="3750366" cy="12913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BA890B2A-7175-A392-8D26-A31148D037F1}"/>
              </a:ext>
            </a:extLst>
          </p:cNvPr>
          <p:cNvSpPr txBox="1"/>
          <p:nvPr/>
        </p:nvSpPr>
        <p:spPr>
          <a:xfrm>
            <a:off x="991264" y="5108639"/>
            <a:ext cx="322558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Soutenu par: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Chaab Manal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Ennyoui Salma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El Allaouy Hayat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xmlns="" id="{BA12FF34-87EC-220C-B4DF-10628265F593}"/>
              </a:ext>
            </a:extLst>
          </p:cNvPr>
          <p:cNvSpPr/>
          <p:nvPr/>
        </p:nvSpPr>
        <p:spPr>
          <a:xfrm>
            <a:off x="7712764" y="4934113"/>
            <a:ext cx="3260034" cy="12913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E2328B5-E2D3-AB3A-8A68-DA828212AF05}"/>
              </a:ext>
            </a:extLst>
          </p:cNvPr>
          <p:cNvSpPr txBox="1"/>
          <p:nvPr/>
        </p:nvSpPr>
        <p:spPr>
          <a:xfrm>
            <a:off x="7911546" y="5117404"/>
            <a:ext cx="286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 l’encadrement de: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 Tarik Chanyour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FE7F7D25-C948-417B-5010-EC235E84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8228" y="209217"/>
            <a:ext cx="1568032" cy="12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636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xmlns="" id="{5736A430-E048-DF58-F4F6-FD9F37C5FBFE}"/>
              </a:ext>
            </a:extLst>
          </p:cNvPr>
          <p:cNvCxnSpPr>
            <a:cxnSpLocks/>
          </p:cNvCxnSpPr>
          <p:nvPr/>
        </p:nvCxnSpPr>
        <p:spPr>
          <a:xfrm>
            <a:off x="927422" y="1961147"/>
            <a:ext cx="0" cy="440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47EF424-5952-1144-CC75-D0AF7E60EAE5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3C1ED70A-B887-91DD-F024-E204AD522590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1B65044A-EFC2-8FF2-6CA3-89A93C2A9637}"/>
              </a:ext>
            </a:extLst>
          </p:cNvPr>
          <p:cNvSpPr/>
          <p:nvPr/>
        </p:nvSpPr>
        <p:spPr>
          <a:xfrm>
            <a:off x="469329" y="2328963"/>
            <a:ext cx="2544818" cy="559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C25C9460-C78B-3E43-CE50-278F718C00E4}"/>
              </a:ext>
            </a:extLst>
          </p:cNvPr>
          <p:cNvSpPr/>
          <p:nvPr/>
        </p:nvSpPr>
        <p:spPr>
          <a:xfrm>
            <a:off x="469329" y="3352983"/>
            <a:ext cx="2544818" cy="53253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FD684BFD-605D-34C7-C987-859634BAB4F4}"/>
              </a:ext>
            </a:extLst>
          </p:cNvPr>
          <p:cNvSpPr/>
          <p:nvPr/>
        </p:nvSpPr>
        <p:spPr>
          <a:xfrm>
            <a:off x="469329" y="4289780"/>
            <a:ext cx="2544818" cy="532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74C1F7ED-1BE4-A364-6848-6763675304EA}"/>
              </a:ext>
            </a:extLst>
          </p:cNvPr>
          <p:cNvSpPr txBox="1"/>
          <p:nvPr/>
        </p:nvSpPr>
        <p:spPr>
          <a:xfrm>
            <a:off x="673767" y="2403734"/>
            <a:ext cx="212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4CDAD591-0934-F021-1DD9-BFD6A9F16D44}"/>
              </a:ext>
            </a:extLst>
          </p:cNvPr>
          <p:cNvSpPr txBox="1"/>
          <p:nvPr/>
        </p:nvSpPr>
        <p:spPr>
          <a:xfrm>
            <a:off x="532295" y="4404561"/>
            <a:ext cx="2062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xmlns="" id="{CF195707-0CC6-E89D-32BC-ECA13CEACAF3}"/>
              </a:ext>
            </a:extLst>
          </p:cNvPr>
          <p:cNvSpPr/>
          <p:nvPr/>
        </p:nvSpPr>
        <p:spPr>
          <a:xfrm>
            <a:off x="469329" y="5226576"/>
            <a:ext cx="2544818" cy="6335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F0B3F841-1F4E-79DC-DBA4-45C73F4025FE}"/>
              </a:ext>
            </a:extLst>
          </p:cNvPr>
          <p:cNvSpPr txBox="1"/>
          <p:nvPr/>
        </p:nvSpPr>
        <p:spPr>
          <a:xfrm>
            <a:off x="878087" y="5183667"/>
            <a:ext cx="1921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7253FCE-D901-D915-5725-1F6291548541}"/>
              </a:ext>
            </a:extLst>
          </p:cNvPr>
          <p:cNvSpPr txBox="1"/>
          <p:nvPr/>
        </p:nvSpPr>
        <p:spPr>
          <a:xfrm>
            <a:off x="469329" y="3353969"/>
            <a:ext cx="25448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FF07DA80-F37C-F14E-9734-B62C18455DDB}"/>
              </a:ext>
            </a:extLst>
          </p:cNvPr>
          <p:cNvSpPr txBox="1"/>
          <p:nvPr/>
        </p:nvSpPr>
        <p:spPr>
          <a:xfrm>
            <a:off x="3981158" y="1130663"/>
            <a:ext cx="68650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 de l’entreprise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CC7B6DDE-1305-61D4-36D8-C64CB062A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8489" y="2403734"/>
            <a:ext cx="7526089" cy="38282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E676DA5-E490-700B-8F90-764CD43F3D79}"/>
              </a:ext>
            </a:extLst>
          </p:cNvPr>
          <p:cNvSpPr/>
          <p:nvPr/>
        </p:nvSpPr>
        <p:spPr>
          <a:xfrm>
            <a:off x="0" y="324780"/>
            <a:ext cx="12192000" cy="5592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124E05D7-6712-0B36-F2DB-493169819CE1}"/>
              </a:ext>
            </a:extLst>
          </p:cNvPr>
          <p:cNvSpPr txBox="1"/>
          <p:nvPr/>
        </p:nvSpPr>
        <p:spPr>
          <a:xfrm>
            <a:off x="159434" y="307135"/>
            <a:ext cx="8328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Diagrammes des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4964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A2E53A4-DCAF-27BD-E4F2-A45F0D788BB3}"/>
              </a:ext>
            </a:extLst>
          </p:cNvPr>
          <p:cNvSpPr/>
          <p:nvPr/>
        </p:nvSpPr>
        <p:spPr>
          <a:xfrm>
            <a:off x="0" y="324780"/>
            <a:ext cx="12192000" cy="5592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18CDB97-BD6B-260D-F198-1CB3AF96856B}"/>
              </a:ext>
            </a:extLst>
          </p:cNvPr>
          <p:cNvSpPr txBox="1"/>
          <p:nvPr/>
        </p:nvSpPr>
        <p:spPr>
          <a:xfrm>
            <a:off x="267286" y="324780"/>
            <a:ext cx="6414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Diagrammes des cas d’utilisation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xmlns="" id="{A936C867-7550-3FC6-B216-B36E0D87356F}"/>
              </a:ext>
            </a:extLst>
          </p:cNvPr>
          <p:cNvCxnSpPr>
            <a:cxnSpLocks/>
          </p:cNvCxnSpPr>
          <p:nvPr/>
        </p:nvCxnSpPr>
        <p:spPr>
          <a:xfrm>
            <a:off x="927422" y="1961147"/>
            <a:ext cx="0" cy="440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A4D88ED-85C0-49DF-5AC1-48A0A42D4821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13E5698D-0D17-FF1D-C0F3-98E43D8546B8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5EDA2CF3-3FA8-3B51-F24B-79D9716D410F}"/>
              </a:ext>
            </a:extLst>
          </p:cNvPr>
          <p:cNvSpPr/>
          <p:nvPr/>
        </p:nvSpPr>
        <p:spPr>
          <a:xfrm>
            <a:off x="469329" y="2328963"/>
            <a:ext cx="2544818" cy="559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21752E23-E36C-28B9-15F7-1143EDE0B188}"/>
              </a:ext>
            </a:extLst>
          </p:cNvPr>
          <p:cNvSpPr/>
          <p:nvPr/>
        </p:nvSpPr>
        <p:spPr>
          <a:xfrm>
            <a:off x="469329" y="3352983"/>
            <a:ext cx="2544818" cy="53253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xmlns="" id="{B631DE2D-72CC-659B-2464-4D33529B35FA}"/>
              </a:ext>
            </a:extLst>
          </p:cNvPr>
          <p:cNvSpPr/>
          <p:nvPr/>
        </p:nvSpPr>
        <p:spPr>
          <a:xfrm>
            <a:off x="469329" y="4289780"/>
            <a:ext cx="2544818" cy="532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11DB1198-835A-49B2-BC07-0525BBA89E7B}"/>
              </a:ext>
            </a:extLst>
          </p:cNvPr>
          <p:cNvSpPr txBox="1"/>
          <p:nvPr/>
        </p:nvSpPr>
        <p:spPr>
          <a:xfrm>
            <a:off x="673767" y="2403734"/>
            <a:ext cx="212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BA600CA0-93C3-06B5-D011-E586C710A0DC}"/>
              </a:ext>
            </a:extLst>
          </p:cNvPr>
          <p:cNvSpPr txBox="1"/>
          <p:nvPr/>
        </p:nvSpPr>
        <p:spPr>
          <a:xfrm>
            <a:off x="532295" y="4404561"/>
            <a:ext cx="2062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xmlns="" id="{F85C06DC-890E-B22B-CF93-A673E49828B8}"/>
              </a:ext>
            </a:extLst>
          </p:cNvPr>
          <p:cNvSpPr/>
          <p:nvPr/>
        </p:nvSpPr>
        <p:spPr>
          <a:xfrm>
            <a:off x="469329" y="5226576"/>
            <a:ext cx="2544818" cy="6473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75E3A2B0-EA59-0305-0889-972F322F0A1E}"/>
              </a:ext>
            </a:extLst>
          </p:cNvPr>
          <p:cNvSpPr txBox="1"/>
          <p:nvPr/>
        </p:nvSpPr>
        <p:spPr>
          <a:xfrm>
            <a:off x="878087" y="5166021"/>
            <a:ext cx="1921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C1B60D8F-B54B-E648-F9A3-DC07BAEF9A4A}"/>
              </a:ext>
            </a:extLst>
          </p:cNvPr>
          <p:cNvSpPr txBox="1"/>
          <p:nvPr/>
        </p:nvSpPr>
        <p:spPr>
          <a:xfrm>
            <a:off x="469329" y="3353969"/>
            <a:ext cx="25448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94601521-CCA6-CAAD-13B2-78FAF21A9747}"/>
              </a:ext>
            </a:extLst>
          </p:cNvPr>
          <p:cNvSpPr txBox="1"/>
          <p:nvPr/>
        </p:nvSpPr>
        <p:spPr>
          <a:xfrm>
            <a:off x="4079631" y="1168507"/>
            <a:ext cx="6105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 de l’étudiant stagiaire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AB099AC0-8D36-6908-B8F6-534641CBE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0416" y="2328963"/>
            <a:ext cx="8059285" cy="40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071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5A9442D-FF04-6C42-C4FF-0D2A0E8DED62}"/>
              </a:ext>
            </a:extLst>
          </p:cNvPr>
          <p:cNvSpPr/>
          <p:nvPr/>
        </p:nvSpPr>
        <p:spPr>
          <a:xfrm>
            <a:off x="0" y="324780"/>
            <a:ext cx="12192000" cy="5592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D80059DC-054D-2E37-7899-A9FB6CC2D95B}"/>
              </a:ext>
            </a:extLst>
          </p:cNvPr>
          <p:cNvSpPr txBox="1"/>
          <p:nvPr/>
        </p:nvSpPr>
        <p:spPr>
          <a:xfrm>
            <a:off x="84407" y="299261"/>
            <a:ext cx="6358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Diagrammes des cas d’utilisation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xmlns="" id="{685F6161-4CF2-072E-46E5-9B1367420CF3}"/>
              </a:ext>
            </a:extLst>
          </p:cNvPr>
          <p:cNvCxnSpPr>
            <a:cxnSpLocks/>
          </p:cNvCxnSpPr>
          <p:nvPr/>
        </p:nvCxnSpPr>
        <p:spPr>
          <a:xfrm>
            <a:off x="927422" y="1961147"/>
            <a:ext cx="0" cy="440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63B75715-B209-C75D-1F4A-0C80726DBE2B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F2AD3A2-3C1B-F230-7C85-7F5940E5A61D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2A399022-6C37-4BE5-7AA5-C4539BC3221B}"/>
              </a:ext>
            </a:extLst>
          </p:cNvPr>
          <p:cNvSpPr/>
          <p:nvPr/>
        </p:nvSpPr>
        <p:spPr>
          <a:xfrm>
            <a:off x="469329" y="2328963"/>
            <a:ext cx="2544818" cy="559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C97C03C2-5D3B-98D0-FB49-CC2CB35DC4AF}"/>
              </a:ext>
            </a:extLst>
          </p:cNvPr>
          <p:cNvSpPr/>
          <p:nvPr/>
        </p:nvSpPr>
        <p:spPr>
          <a:xfrm>
            <a:off x="469329" y="3352983"/>
            <a:ext cx="2544818" cy="53253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xmlns="" id="{888EDAB1-70F8-53F4-4341-46C0F002E4CE}"/>
              </a:ext>
            </a:extLst>
          </p:cNvPr>
          <p:cNvSpPr/>
          <p:nvPr/>
        </p:nvSpPr>
        <p:spPr>
          <a:xfrm>
            <a:off x="469329" y="4289780"/>
            <a:ext cx="2544818" cy="532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CB491119-BA24-F427-1793-71FA7CACBD8B}"/>
              </a:ext>
            </a:extLst>
          </p:cNvPr>
          <p:cNvSpPr txBox="1"/>
          <p:nvPr/>
        </p:nvSpPr>
        <p:spPr>
          <a:xfrm>
            <a:off x="673767" y="2403734"/>
            <a:ext cx="212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D61A4D48-6928-9CA4-5047-30CE7DF1C411}"/>
              </a:ext>
            </a:extLst>
          </p:cNvPr>
          <p:cNvSpPr txBox="1"/>
          <p:nvPr/>
        </p:nvSpPr>
        <p:spPr>
          <a:xfrm>
            <a:off x="532295" y="4404561"/>
            <a:ext cx="2062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xmlns="" id="{55D831D2-AAEF-10E3-B76E-C79FD5B33D4F}"/>
              </a:ext>
            </a:extLst>
          </p:cNvPr>
          <p:cNvSpPr/>
          <p:nvPr/>
        </p:nvSpPr>
        <p:spPr>
          <a:xfrm>
            <a:off x="469329" y="5226577"/>
            <a:ext cx="2544818" cy="6728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A9E9DDC3-09D6-1773-6890-37F80E5631D8}"/>
              </a:ext>
            </a:extLst>
          </p:cNvPr>
          <p:cNvSpPr txBox="1"/>
          <p:nvPr/>
        </p:nvSpPr>
        <p:spPr>
          <a:xfrm>
            <a:off x="792635" y="5173896"/>
            <a:ext cx="226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B9907539-5842-950F-B3FA-A9D435377E39}"/>
              </a:ext>
            </a:extLst>
          </p:cNvPr>
          <p:cNvSpPr txBox="1"/>
          <p:nvPr/>
        </p:nvSpPr>
        <p:spPr>
          <a:xfrm>
            <a:off x="469329" y="3353969"/>
            <a:ext cx="25448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AE1EE4D5-EC00-3E8F-19E9-FB69698BF3A2}"/>
              </a:ext>
            </a:extLst>
          </p:cNvPr>
          <p:cNvSpPr txBox="1"/>
          <p:nvPr/>
        </p:nvSpPr>
        <p:spPr>
          <a:xfrm>
            <a:off x="3967089" y="1142205"/>
            <a:ext cx="6105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 de l’encadrant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12C8D52-42E6-234F-7B88-0DE36181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13871" y="2460292"/>
            <a:ext cx="7945831" cy="407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468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BB23C02-0074-4C8F-AA6C-95B81F183B35}"/>
              </a:ext>
            </a:extLst>
          </p:cNvPr>
          <p:cNvSpPr/>
          <p:nvPr/>
        </p:nvSpPr>
        <p:spPr>
          <a:xfrm>
            <a:off x="0" y="268509"/>
            <a:ext cx="12192000" cy="5592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AB53D622-9261-61DD-F8A4-03C181948E95}"/>
              </a:ext>
            </a:extLst>
          </p:cNvPr>
          <p:cNvSpPr txBox="1"/>
          <p:nvPr/>
        </p:nvSpPr>
        <p:spPr>
          <a:xfrm>
            <a:off x="135987" y="242990"/>
            <a:ext cx="596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7A30EDB-11AB-C5F6-6150-C930E4555B61}"/>
              </a:ext>
            </a:extLst>
          </p:cNvPr>
          <p:cNvSpPr/>
          <p:nvPr/>
        </p:nvSpPr>
        <p:spPr>
          <a:xfrm>
            <a:off x="309489" y="1322363"/>
            <a:ext cx="11549576" cy="5210857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D25421CF-A573-5027-D889-D1DFFD073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505" y="1533378"/>
            <a:ext cx="11169747" cy="49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348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9B935ED-8D7A-0256-ABDE-5C309979733B}"/>
              </a:ext>
            </a:extLst>
          </p:cNvPr>
          <p:cNvSpPr/>
          <p:nvPr/>
        </p:nvSpPr>
        <p:spPr>
          <a:xfrm>
            <a:off x="0" y="268509"/>
            <a:ext cx="12192000" cy="5592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62C0D030-4401-D7D6-37E6-EA69FAF99DB5}"/>
              </a:ext>
            </a:extLst>
          </p:cNvPr>
          <p:cNvSpPr txBox="1"/>
          <p:nvPr/>
        </p:nvSpPr>
        <p:spPr>
          <a:xfrm>
            <a:off x="253218" y="255749"/>
            <a:ext cx="6893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Outils et technologies utilisés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12407DD-78F3-B884-1881-E55939FDB3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7123" y="1759790"/>
            <a:ext cx="1547796" cy="11014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91B73639-32F5-9FBB-C2BF-C38DA7E2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49982" y="1965703"/>
            <a:ext cx="2700997" cy="12632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EB899357-D335-3AC0-66F4-E5E86A354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49982" y="4716746"/>
            <a:ext cx="2308858" cy="110146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90C7D4B2-743C-9779-33E9-3988217E58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3212" y="4303760"/>
            <a:ext cx="1931707" cy="110146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81987A36-391E-D71E-1B69-57C2732E8699}"/>
              </a:ext>
            </a:extLst>
          </p:cNvPr>
          <p:cNvSpPr txBox="1"/>
          <p:nvPr/>
        </p:nvSpPr>
        <p:spPr>
          <a:xfrm>
            <a:off x="1617785" y="3228945"/>
            <a:ext cx="139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6C77B51F-0790-1F54-D4A3-44787B8CE212}"/>
              </a:ext>
            </a:extLst>
          </p:cNvPr>
          <p:cNvSpPr txBox="1"/>
          <p:nvPr/>
        </p:nvSpPr>
        <p:spPr>
          <a:xfrm>
            <a:off x="1467123" y="5818212"/>
            <a:ext cx="1741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StarUml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1DCB049F-9D4A-2CBD-C652-7D0FD15C9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5502" y="1598013"/>
            <a:ext cx="2400885" cy="126324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DAC958E4-BCF3-FB34-8D10-F8856CE965E9}"/>
              </a:ext>
            </a:extLst>
          </p:cNvPr>
          <p:cNvSpPr txBox="1"/>
          <p:nvPr/>
        </p:nvSpPr>
        <p:spPr>
          <a:xfrm>
            <a:off x="4895557" y="3028890"/>
            <a:ext cx="2400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Designer </a:t>
            </a:r>
          </a:p>
        </p:txBody>
      </p:sp>
    </p:spTree>
    <p:extLst>
      <p:ext uri="{BB962C8B-B14F-4D97-AF65-F5344CB8AC3E}">
        <p14:creationId xmlns:p14="http://schemas.microsoft.com/office/powerpoint/2010/main" xmlns="" val="312531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xmlns="" id="{EAADB84F-19AB-0260-291B-E4B777089617}"/>
              </a:ext>
            </a:extLst>
          </p:cNvPr>
          <p:cNvCxnSpPr>
            <a:cxnSpLocks/>
          </p:cNvCxnSpPr>
          <p:nvPr/>
        </p:nvCxnSpPr>
        <p:spPr>
          <a:xfrm>
            <a:off x="927422" y="1961147"/>
            <a:ext cx="0" cy="440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DEECD67E-41DF-394B-89CD-0B768530B805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31D9C62-9078-E1FC-F6A5-02400720388B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0FED0234-6F17-5A67-0E78-82D1002A96FB}"/>
              </a:ext>
            </a:extLst>
          </p:cNvPr>
          <p:cNvSpPr/>
          <p:nvPr/>
        </p:nvSpPr>
        <p:spPr>
          <a:xfrm>
            <a:off x="469329" y="2328963"/>
            <a:ext cx="2544818" cy="559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4C4A77C3-10F7-FBF1-4305-35B3A6998E0C}"/>
              </a:ext>
            </a:extLst>
          </p:cNvPr>
          <p:cNvSpPr/>
          <p:nvPr/>
        </p:nvSpPr>
        <p:spPr>
          <a:xfrm>
            <a:off x="469329" y="4289780"/>
            <a:ext cx="2544818" cy="53253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8273E829-2B6F-AEAD-5D46-B000DCF7AADD}"/>
              </a:ext>
            </a:extLst>
          </p:cNvPr>
          <p:cNvSpPr txBox="1"/>
          <p:nvPr/>
        </p:nvSpPr>
        <p:spPr>
          <a:xfrm>
            <a:off x="673767" y="2403734"/>
            <a:ext cx="212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B9025114-FAE3-3381-0F5C-BF524D631D13}"/>
              </a:ext>
            </a:extLst>
          </p:cNvPr>
          <p:cNvSpPr txBox="1"/>
          <p:nvPr/>
        </p:nvSpPr>
        <p:spPr>
          <a:xfrm>
            <a:off x="532295" y="4404561"/>
            <a:ext cx="2062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xmlns="" id="{A96CFA07-BAF5-41FE-3C62-3561E21FE5FC}"/>
              </a:ext>
            </a:extLst>
          </p:cNvPr>
          <p:cNvSpPr/>
          <p:nvPr/>
        </p:nvSpPr>
        <p:spPr>
          <a:xfrm>
            <a:off x="469329" y="5226577"/>
            <a:ext cx="2544818" cy="7078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0DA440C5-0E7C-1C06-AE43-3200E714F00D}"/>
              </a:ext>
            </a:extLst>
          </p:cNvPr>
          <p:cNvSpPr txBox="1"/>
          <p:nvPr/>
        </p:nvSpPr>
        <p:spPr>
          <a:xfrm>
            <a:off x="775926" y="5226577"/>
            <a:ext cx="1921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xmlns="" id="{3BAE2C47-5CA6-D003-BB32-69E3A1F120B1}"/>
              </a:ext>
            </a:extLst>
          </p:cNvPr>
          <p:cNvSpPr/>
          <p:nvPr/>
        </p:nvSpPr>
        <p:spPr>
          <a:xfrm>
            <a:off x="464209" y="3313341"/>
            <a:ext cx="2544818" cy="559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05B621F0-F517-CBCD-DAFE-BDDC2CCB1A9F}"/>
              </a:ext>
            </a:extLst>
          </p:cNvPr>
          <p:cNvSpPr txBox="1"/>
          <p:nvPr/>
        </p:nvSpPr>
        <p:spPr>
          <a:xfrm>
            <a:off x="532295" y="3326664"/>
            <a:ext cx="25448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0E7071A4-22D1-A679-3ADA-409AAD60099B}"/>
              </a:ext>
            </a:extLst>
          </p:cNvPr>
          <p:cNvSpPr txBox="1"/>
          <p:nvPr/>
        </p:nvSpPr>
        <p:spPr>
          <a:xfrm>
            <a:off x="4528742" y="672057"/>
            <a:ext cx="55286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 en ouvre du projet</a:t>
            </a:r>
          </a:p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90850A47-022E-D334-A9E4-93590837A744}"/>
              </a:ext>
            </a:extLst>
          </p:cNvPr>
          <p:cNvSpPr txBox="1"/>
          <p:nvPr/>
        </p:nvSpPr>
        <p:spPr>
          <a:xfrm>
            <a:off x="3951967" y="2172901"/>
            <a:ext cx="7130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Dans cette vidéo on va présenter les interfaces et les fonctionnalités de notre projet 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1273693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132C324F-FCC3-CC8C-1B5A-EDE6AC295E0A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ADCA7FC-566C-E1E2-A41F-095CF5E2D32B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18845609-E9DF-E9B3-779F-9178559A24F7}"/>
              </a:ext>
            </a:extLst>
          </p:cNvPr>
          <p:cNvSpPr txBox="1"/>
          <p:nvPr/>
        </p:nvSpPr>
        <p:spPr>
          <a:xfrm>
            <a:off x="673767" y="3251714"/>
            <a:ext cx="2801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5F8ABC9-E095-EBEF-A0E9-0F405D532C79}"/>
              </a:ext>
            </a:extLst>
          </p:cNvPr>
          <p:cNvSpPr/>
          <p:nvPr/>
        </p:nvSpPr>
        <p:spPr>
          <a:xfrm>
            <a:off x="773723" y="1012875"/>
            <a:ext cx="10744510" cy="52191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9D44660-DF83-4B87-ECC7-A933D3AE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9145" y="1235251"/>
            <a:ext cx="10195433" cy="47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310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xmlns="" id="{7E67951F-E852-3D29-B0A2-E30465164117}"/>
              </a:ext>
            </a:extLst>
          </p:cNvPr>
          <p:cNvCxnSpPr>
            <a:cxnSpLocks/>
          </p:cNvCxnSpPr>
          <p:nvPr/>
        </p:nvCxnSpPr>
        <p:spPr>
          <a:xfrm>
            <a:off x="927422" y="1961147"/>
            <a:ext cx="0" cy="440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8EA183E-EDE1-166A-3F1F-1E784799EE6C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38AAFA89-0F39-7960-B50E-91DD1F5937FB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0C077EE1-DE7C-60ED-547F-F80A903D2E2A}"/>
              </a:ext>
            </a:extLst>
          </p:cNvPr>
          <p:cNvSpPr/>
          <p:nvPr/>
        </p:nvSpPr>
        <p:spPr>
          <a:xfrm>
            <a:off x="469329" y="2328963"/>
            <a:ext cx="2544818" cy="559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BC2D4A4C-B44C-9D6A-B9EF-A34AB404F144}"/>
              </a:ext>
            </a:extLst>
          </p:cNvPr>
          <p:cNvSpPr/>
          <p:nvPr/>
        </p:nvSpPr>
        <p:spPr>
          <a:xfrm>
            <a:off x="469329" y="4289780"/>
            <a:ext cx="2544818" cy="532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B4AC00D1-8C63-DE4C-D4E5-F423F7C3F100}"/>
              </a:ext>
            </a:extLst>
          </p:cNvPr>
          <p:cNvSpPr txBox="1"/>
          <p:nvPr/>
        </p:nvSpPr>
        <p:spPr>
          <a:xfrm>
            <a:off x="673767" y="2403734"/>
            <a:ext cx="212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5E15CD10-4610-FD78-C93F-75314D7BF75A}"/>
              </a:ext>
            </a:extLst>
          </p:cNvPr>
          <p:cNvSpPr txBox="1"/>
          <p:nvPr/>
        </p:nvSpPr>
        <p:spPr>
          <a:xfrm>
            <a:off x="532295" y="4404561"/>
            <a:ext cx="2062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xmlns="" id="{A11690DD-0A35-0792-4457-83E09998889C}"/>
              </a:ext>
            </a:extLst>
          </p:cNvPr>
          <p:cNvSpPr/>
          <p:nvPr/>
        </p:nvSpPr>
        <p:spPr>
          <a:xfrm>
            <a:off x="464209" y="5189419"/>
            <a:ext cx="2544818" cy="76121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xmlns="" id="{2FA0D5FC-5350-7B4E-B297-349D77A5257E}"/>
              </a:ext>
            </a:extLst>
          </p:cNvPr>
          <p:cNvSpPr/>
          <p:nvPr/>
        </p:nvSpPr>
        <p:spPr>
          <a:xfrm>
            <a:off x="464209" y="3313341"/>
            <a:ext cx="2544818" cy="559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B20D614F-6803-33DE-3C63-A1E48CF3CEAE}"/>
              </a:ext>
            </a:extLst>
          </p:cNvPr>
          <p:cNvSpPr txBox="1"/>
          <p:nvPr/>
        </p:nvSpPr>
        <p:spPr>
          <a:xfrm>
            <a:off x="532295" y="3326664"/>
            <a:ext cx="25448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A583F37D-8EFF-11CE-B849-650EDB88E951}"/>
              </a:ext>
            </a:extLst>
          </p:cNvPr>
          <p:cNvSpPr txBox="1"/>
          <p:nvPr/>
        </p:nvSpPr>
        <p:spPr>
          <a:xfrm>
            <a:off x="4793566" y="937474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14" name="Parchemin : vertical 13">
            <a:extLst>
              <a:ext uri="{FF2B5EF4-FFF2-40B4-BE49-F238E27FC236}">
                <a16:creationId xmlns:a16="http://schemas.microsoft.com/office/drawing/2014/main" xmlns="" id="{D6805E23-7EB1-21C7-0C01-4BEF2A13508B}"/>
              </a:ext>
            </a:extLst>
          </p:cNvPr>
          <p:cNvSpPr/>
          <p:nvPr/>
        </p:nvSpPr>
        <p:spPr>
          <a:xfrm>
            <a:off x="4129945" y="2087017"/>
            <a:ext cx="6463023" cy="3976158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65E32AD3-69C8-CA1B-90E0-43877AA2FB43}"/>
              </a:ext>
            </a:extLst>
          </p:cNvPr>
          <p:cNvSpPr txBox="1"/>
          <p:nvPr/>
        </p:nvSpPr>
        <p:spPr>
          <a:xfrm>
            <a:off x="4886237" y="2888219"/>
            <a:ext cx="49377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fr-FR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Ajouter de nouvelles fonctionnalités. 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1" dirty="0">
                <a:solidFill>
                  <a:schemeClr val="bg1"/>
                </a:solidFill>
              </a:rPr>
              <a:t>-</a:t>
            </a:r>
            <a:r>
              <a:rPr lang="fr-FR" sz="2400" dirty="0">
                <a:solidFill>
                  <a:schemeClr val="bg1"/>
                </a:solidFill>
              </a:rPr>
              <a:t>On a atteint presque 90% des objectifs.</a:t>
            </a:r>
          </a:p>
          <a:p>
            <a:r>
              <a:rPr lang="fr-FR" sz="2400" b="1" dirty="0">
                <a:solidFill>
                  <a:schemeClr val="bg1"/>
                </a:solidFill>
              </a:rPr>
              <a:t>-</a:t>
            </a:r>
            <a:r>
              <a:rPr lang="fr-FR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Nouveau contact avec la vie professionnelle.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fr-FR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Des Améliorations peuvent être apportée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</a:p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2F10D4E5-5243-797F-D8C5-EB635C594589}"/>
              </a:ext>
            </a:extLst>
          </p:cNvPr>
          <p:cNvSpPr txBox="1"/>
          <p:nvPr/>
        </p:nvSpPr>
        <p:spPr>
          <a:xfrm>
            <a:off x="834448" y="5189419"/>
            <a:ext cx="16942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320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CE187C3F-5841-646F-071A-1B0A9B1BC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9145" y="647114"/>
            <a:ext cx="10044332" cy="56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119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84AF12D4-F4D5-ACBC-EBAB-DA140704D8E8}"/>
              </a:ext>
            </a:extLst>
          </p:cNvPr>
          <p:cNvSpPr txBox="1"/>
          <p:nvPr/>
        </p:nvSpPr>
        <p:spPr>
          <a:xfrm>
            <a:off x="-749565" y="29515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</a:rPr>
              <a:t>  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8A1EDFE6-3BC7-B1D9-A3F2-237F9EB72739}"/>
              </a:ext>
            </a:extLst>
          </p:cNvPr>
          <p:cNvSpPr txBox="1"/>
          <p:nvPr/>
        </p:nvSpPr>
        <p:spPr>
          <a:xfrm>
            <a:off x="291548" y="452303"/>
            <a:ext cx="882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                                                              </a:t>
            </a:r>
            <a:r>
              <a:rPr lang="fr-FR" sz="4800" u="sng" dirty="0">
                <a:solidFill>
                  <a:schemeClr val="accent1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xmlns="" id="{07882795-8FFA-D6B4-8195-0B7096E5998B}"/>
              </a:ext>
            </a:extLst>
          </p:cNvPr>
          <p:cNvSpPr/>
          <p:nvPr/>
        </p:nvSpPr>
        <p:spPr>
          <a:xfrm>
            <a:off x="3298638" y="3698974"/>
            <a:ext cx="1508839" cy="872198"/>
          </a:xfrm>
          <a:custGeom>
            <a:avLst/>
            <a:gdLst>
              <a:gd name="connsiteX0" fmla="*/ 593945 w 1508839"/>
              <a:gd name="connsiteY0" fmla="*/ 0 h 872198"/>
              <a:gd name="connsiteX1" fmla="*/ 1072740 w 1508839"/>
              <a:gd name="connsiteY1" fmla="*/ 0 h 872198"/>
              <a:gd name="connsiteX2" fmla="*/ 1508839 w 1508839"/>
              <a:gd name="connsiteY2" fmla="*/ 436099 h 872198"/>
              <a:gd name="connsiteX3" fmla="*/ 1508838 w 1508839"/>
              <a:gd name="connsiteY3" fmla="*/ 436099 h 872198"/>
              <a:gd name="connsiteX4" fmla="*/ 1072739 w 1508839"/>
              <a:gd name="connsiteY4" fmla="*/ 872198 h 872198"/>
              <a:gd name="connsiteX5" fmla="*/ 0 w 1508839"/>
              <a:gd name="connsiteY5" fmla="*/ 872198 h 872198"/>
              <a:gd name="connsiteX6" fmla="*/ 44375 w 1508839"/>
              <a:gd name="connsiteY6" fmla="*/ 748265 h 872198"/>
              <a:gd name="connsiteX7" fmla="*/ 586241 w 1508839"/>
              <a:gd name="connsiteY7" fmla="*/ 5889 h 872198"/>
              <a:gd name="connsiteX8" fmla="*/ 593945 w 1508839"/>
              <a:gd name="connsiteY8" fmla="*/ 0 h 8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839" h="872198">
                <a:moveTo>
                  <a:pt x="593945" y="0"/>
                </a:moveTo>
                <a:lnTo>
                  <a:pt x="1072740" y="0"/>
                </a:lnTo>
                <a:cubicBezTo>
                  <a:pt x="1313591" y="0"/>
                  <a:pt x="1508839" y="195248"/>
                  <a:pt x="1508839" y="436099"/>
                </a:cubicBezTo>
                <a:lnTo>
                  <a:pt x="1508838" y="436099"/>
                </a:lnTo>
                <a:cubicBezTo>
                  <a:pt x="1508838" y="676950"/>
                  <a:pt x="1313590" y="872198"/>
                  <a:pt x="1072739" y="872198"/>
                </a:cubicBezTo>
                <a:lnTo>
                  <a:pt x="0" y="872198"/>
                </a:lnTo>
                <a:lnTo>
                  <a:pt x="44375" y="748265"/>
                </a:lnTo>
                <a:cubicBezTo>
                  <a:pt x="164501" y="457941"/>
                  <a:pt x="351753" y="203706"/>
                  <a:pt x="586241" y="5889"/>
                </a:cubicBezTo>
                <a:lnTo>
                  <a:pt x="593945" y="0"/>
                </a:lnTo>
                <a:close/>
              </a:path>
            </a:pathLst>
          </a:custGeom>
          <a:solidFill>
            <a:srgbClr val="EE8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1" name="Forme libre : forme 100">
            <a:extLst>
              <a:ext uri="{FF2B5EF4-FFF2-40B4-BE49-F238E27FC236}">
                <a16:creationId xmlns:a16="http://schemas.microsoft.com/office/drawing/2014/main" xmlns="" id="{C438B931-278C-AD67-CDEC-CA8C962FD9BD}"/>
              </a:ext>
            </a:extLst>
          </p:cNvPr>
          <p:cNvSpPr/>
          <p:nvPr/>
        </p:nvSpPr>
        <p:spPr>
          <a:xfrm>
            <a:off x="6450532" y="2166063"/>
            <a:ext cx="1454531" cy="872197"/>
          </a:xfrm>
          <a:custGeom>
            <a:avLst/>
            <a:gdLst>
              <a:gd name="connsiteX0" fmla="*/ 436099 w 1454531"/>
              <a:gd name="connsiteY0" fmla="*/ 0 h 872197"/>
              <a:gd name="connsiteX1" fmla="*/ 883480 w 1454531"/>
              <a:gd name="connsiteY1" fmla="*/ 0 h 872197"/>
              <a:gd name="connsiteX2" fmla="*/ 992425 w 1454531"/>
              <a:gd name="connsiteY2" fmla="*/ 101217 h 872197"/>
              <a:gd name="connsiteX3" fmla="*/ 1399426 w 1454531"/>
              <a:gd name="connsiteY3" fmla="*/ 718295 h 872197"/>
              <a:gd name="connsiteX4" fmla="*/ 1454531 w 1454531"/>
              <a:gd name="connsiteY4" fmla="*/ 872197 h 872197"/>
              <a:gd name="connsiteX5" fmla="*/ 436099 w 1454531"/>
              <a:gd name="connsiteY5" fmla="*/ 872197 h 872197"/>
              <a:gd name="connsiteX6" fmla="*/ 8860 w 1454531"/>
              <a:gd name="connsiteY6" fmla="*/ 523987 h 872197"/>
              <a:gd name="connsiteX7" fmla="*/ 0 w 1454531"/>
              <a:gd name="connsiteY7" fmla="*/ 436098 h 872197"/>
              <a:gd name="connsiteX8" fmla="*/ 8860 w 1454531"/>
              <a:gd name="connsiteY8" fmla="*/ 348210 h 872197"/>
              <a:gd name="connsiteX9" fmla="*/ 436099 w 1454531"/>
              <a:gd name="connsiteY9" fmla="*/ 0 h 8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4531" h="872197">
                <a:moveTo>
                  <a:pt x="436099" y="0"/>
                </a:moveTo>
                <a:lnTo>
                  <a:pt x="883480" y="0"/>
                </a:lnTo>
                <a:lnTo>
                  <a:pt x="992425" y="101217"/>
                </a:lnTo>
                <a:cubicBezTo>
                  <a:pt x="1164264" y="276873"/>
                  <a:pt x="1303325" y="486036"/>
                  <a:pt x="1399426" y="718295"/>
                </a:cubicBezTo>
                <a:lnTo>
                  <a:pt x="1454531" y="872197"/>
                </a:lnTo>
                <a:lnTo>
                  <a:pt x="436099" y="872197"/>
                </a:lnTo>
                <a:cubicBezTo>
                  <a:pt x="225355" y="872197"/>
                  <a:pt x="49524" y="722710"/>
                  <a:pt x="8860" y="523987"/>
                </a:cubicBezTo>
                <a:lnTo>
                  <a:pt x="0" y="436098"/>
                </a:lnTo>
                <a:lnTo>
                  <a:pt x="8860" y="348210"/>
                </a:lnTo>
                <a:cubicBezTo>
                  <a:pt x="49524" y="149487"/>
                  <a:pt x="225355" y="0"/>
                  <a:pt x="43609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0" name="Forme libre : forme 99">
            <a:extLst>
              <a:ext uri="{FF2B5EF4-FFF2-40B4-BE49-F238E27FC236}">
                <a16:creationId xmlns:a16="http://schemas.microsoft.com/office/drawing/2014/main" xmlns="" id="{78EE5C5A-D2C7-9CE8-FDFF-D223CC3AE008}"/>
              </a:ext>
            </a:extLst>
          </p:cNvPr>
          <p:cNvSpPr/>
          <p:nvPr/>
        </p:nvSpPr>
        <p:spPr>
          <a:xfrm>
            <a:off x="6853005" y="3754337"/>
            <a:ext cx="1142133" cy="830709"/>
          </a:xfrm>
          <a:custGeom>
            <a:avLst/>
            <a:gdLst>
              <a:gd name="connsiteX0" fmla="*/ 415355 w 1142133"/>
              <a:gd name="connsiteY0" fmla="*/ 0 h 830709"/>
              <a:gd name="connsiteX1" fmla="*/ 1108587 w 1142133"/>
              <a:gd name="connsiteY1" fmla="*/ 0 h 830709"/>
              <a:gd name="connsiteX2" fmla="*/ 1132328 w 1142133"/>
              <a:gd name="connsiteY2" fmla="*/ 159016 h 830709"/>
              <a:gd name="connsiteX3" fmla="*/ 1142133 w 1142133"/>
              <a:gd name="connsiteY3" fmla="*/ 357507 h 830709"/>
              <a:gd name="connsiteX4" fmla="*/ 1103549 w 1142133"/>
              <a:gd name="connsiteY4" fmla="*/ 748755 h 830709"/>
              <a:gd name="connsiteX5" fmla="*/ 1082935 w 1142133"/>
              <a:gd name="connsiteY5" fmla="*/ 830709 h 830709"/>
              <a:gd name="connsiteX6" fmla="*/ 415355 w 1142133"/>
              <a:gd name="connsiteY6" fmla="*/ 830709 h 830709"/>
              <a:gd name="connsiteX7" fmla="*/ 8439 w 1142133"/>
              <a:gd name="connsiteY7" fmla="*/ 499062 h 830709"/>
              <a:gd name="connsiteX8" fmla="*/ 0 w 1142133"/>
              <a:gd name="connsiteY8" fmla="*/ 415354 h 830709"/>
              <a:gd name="connsiteX9" fmla="*/ 8439 w 1142133"/>
              <a:gd name="connsiteY9" fmla="*/ 331647 h 830709"/>
              <a:gd name="connsiteX10" fmla="*/ 415355 w 1142133"/>
              <a:gd name="connsiteY10" fmla="*/ 0 h 83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2133" h="830709">
                <a:moveTo>
                  <a:pt x="415355" y="0"/>
                </a:moveTo>
                <a:lnTo>
                  <a:pt x="1108587" y="0"/>
                </a:lnTo>
                <a:lnTo>
                  <a:pt x="1132328" y="159016"/>
                </a:lnTo>
                <a:cubicBezTo>
                  <a:pt x="1138812" y="224278"/>
                  <a:pt x="1142133" y="290496"/>
                  <a:pt x="1142133" y="357507"/>
                </a:cubicBezTo>
                <a:cubicBezTo>
                  <a:pt x="1142133" y="491529"/>
                  <a:pt x="1128848" y="622378"/>
                  <a:pt x="1103549" y="748755"/>
                </a:cubicBezTo>
                <a:lnTo>
                  <a:pt x="1082935" y="830709"/>
                </a:lnTo>
                <a:lnTo>
                  <a:pt x="415355" y="830709"/>
                </a:lnTo>
                <a:cubicBezTo>
                  <a:pt x="214635" y="830709"/>
                  <a:pt x="47169" y="688332"/>
                  <a:pt x="8439" y="499062"/>
                </a:cubicBezTo>
                <a:lnTo>
                  <a:pt x="0" y="415354"/>
                </a:lnTo>
                <a:lnTo>
                  <a:pt x="8439" y="331647"/>
                </a:lnTo>
                <a:cubicBezTo>
                  <a:pt x="47169" y="142376"/>
                  <a:pt x="214635" y="0"/>
                  <a:pt x="415355" y="0"/>
                </a:cubicBezTo>
                <a:close/>
              </a:path>
            </a:pathLst>
          </a:custGeom>
          <a:solidFill>
            <a:srgbClr val="E92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9" name="Forme libre : forme 98">
            <a:extLst>
              <a:ext uri="{FF2B5EF4-FFF2-40B4-BE49-F238E27FC236}">
                <a16:creationId xmlns:a16="http://schemas.microsoft.com/office/drawing/2014/main" xmlns="" id="{3DAA2CEB-32FA-ADA6-A713-BCBB145A825D}"/>
              </a:ext>
            </a:extLst>
          </p:cNvPr>
          <p:cNvSpPr/>
          <p:nvPr/>
        </p:nvSpPr>
        <p:spPr>
          <a:xfrm>
            <a:off x="3877002" y="2135689"/>
            <a:ext cx="1142134" cy="830710"/>
          </a:xfrm>
          <a:custGeom>
            <a:avLst/>
            <a:gdLst>
              <a:gd name="connsiteX0" fmla="*/ 33546 w 1142134"/>
              <a:gd name="connsiteY0" fmla="*/ 0 h 830710"/>
              <a:gd name="connsiteX1" fmla="*/ 726779 w 1142134"/>
              <a:gd name="connsiteY1" fmla="*/ 0 h 830710"/>
              <a:gd name="connsiteX2" fmla="*/ 1142134 w 1142134"/>
              <a:gd name="connsiteY2" fmla="*/ 415355 h 830710"/>
              <a:gd name="connsiteX3" fmla="*/ 1142133 w 1142134"/>
              <a:gd name="connsiteY3" fmla="*/ 415355 h 830710"/>
              <a:gd name="connsiteX4" fmla="*/ 726778 w 1142134"/>
              <a:gd name="connsiteY4" fmla="*/ 830710 h 830710"/>
              <a:gd name="connsiteX5" fmla="*/ 59198 w 1142134"/>
              <a:gd name="connsiteY5" fmla="*/ 830710 h 830710"/>
              <a:gd name="connsiteX6" fmla="*/ 38584 w 1142134"/>
              <a:gd name="connsiteY6" fmla="*/ 748754 h 830710"/>
              <a:gd name="connsiteX7" fmla="*/ 0 w 1142134"/>
              <a:gd name="connsiteY7" fmla="*/ 357506 h 830710"/>
              <a:gd name="connsiteX8" fmla="*/ 9805 w 1142134"/>
              <a:gd name="connsiteY8" fmla="*/ 159015 h 830710"/>
              <a:gd name="connsiteX9" fmla="*/ 33546 w 1142134"/>
              <a:gd name="connsiteY9" fmla="*/ 0 h 83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2134" h="830710">
                <a:moveTo>
                  <a:pt x="33546" y="0"/>
                </a:moveTo>
                <a:lnTo>
                  <a:pt x="726779" y="0"/>
                </a:lnTo>
                <a:cubicBezTo>
                  <a:pt x="956173" y="0"/>
                  <a:pt x="1142134" y="185961"/>
                  <a:pt x="1142134" y="415355"/>
                </a:cubicBezTo>
                <a:lnTo>
                  <a:pt x="1142133" y="415355"/>
                </a:lnTo>
                <a:cubicBezTo>
                  <a:pt x="1142133" y="644749"/>
                  <a:pt x="956172" y="830710"/>
                  <a:pt x="726778" y="830710"/>
                </a:cubicBezTo>
                <a:lnTo>
                  <a:pt x="59198" y="830710"/>
                </a:lnTo>
                <a:lnTo>
                  <a:pt x="38584" y="748754"/>
                </a:lnTo>
                <a:cubicBezTo>
                  <a:pt x="13285" y="622377"/>
                  <a:pt x="0" y="491528"/>
                  <a:pt x="0" y="357506"/>
                </a:cubicBezTo>
                <a:cubicBezTo>
                  <a:pt x="0" y="290495"/>
                  <a:pt x="3321" y="224277"/>
                  <a:pt x="9805" y="159015"/>
                </a:cubicBezTo>
                <a:lnTo>
                  <a:pt x="33546" y="0"/>
                </a:lnTo>
                <a:close/>
              </a:path>
            </a:pathLst>
          </a:custGeom>
          <a:solidFill>
            <a:srgbClr val="FCC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7" name="Forme libre : forme 96">
            <a:extLst>
              <a:ext uri="{FF2B5EF4-FFF2-40B4-BE49-F238E27FC236}">
                <a16:creationId xmlns:a16="http://schemas.microsoft.com/office/drawing/2014/main" xmlns="" id="{956E6E0A-8DB2-0659-7C32-C680A2DB56C7}"/>
              </a:ext>
            </a:extLst>
          </p:cNvPr>
          <p:cNvSpPr/>
          <p:nvPr/>
        </p:nvSpPr>
        <p:spPr>
          <a:xfrm>
            <a:off x="4410239" y="5363949"/>
            <a:ext cx="1304855" cy="872197"/>
          </a:xfrm>
          <a:custGeom>
            <a:avLst/>
            <a:gdLst>
              <a:gd name="connsiteX0" fmla="*/ 436099 w 1304855"/>
              <a:gd name="connsiteY0" fmla="*/ 0 h 872197"/>
              <a:gd name="connsiteX1" fmla="*/ 1304855 w 1304855"/>
              <a:gd name="connsiteY1" fmla="*/ 0 h 872197"/>
              <a:gd name="connsiteX2" fmla="*/ 1240553 w 1304855"/>
              <a:gd name="connsiteY2" fmla="*/ 136448 h 872197"/>
              <a:gd name="connsiteX3" fmla="*/ 632457 w 1304855"/>
              <a:gd name="connsiteY3" fmla="*/ 820880 h 872197"/>
              <a:gd name="connsiteX4" fmla="*/ 549824 w 1304855"/>
              <a:gd name="connsiteY4" fmla="*/ 872197 h 872197"/>
              <a:gd name="connsiteX5" fmla="*/ 436099 w 1304855"/>
              <a:gd name="connsiteY5" fmla="*/ 872197 h 872197"/>
              <a:gd name="connsiteX6" fmla="*/ 8860 w 1304855"/>
              <a:gd name="connsiteY6" fmla="*/ 523987 h 872197"/>
              <a:gd name="connsiteX7" fmla="*/ 0 w 1304855"/>
              <a:gd name="connsiteY7" fmla="*/ 436099 h 872197"/>
              <a:gd name="connsiteX8" fmla="*/ 8860 w 1304855"/>
              <a:gd name="connsiteY8" fmla="*/ 348210 h 872197"/>
              <a:gd name="connsiteX9" fmla="*/ 436099 w 1304855"/>
              <a:gd name="connsiteY9" fmla="*/ 0 h 8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855" h="872197">
                <a:moveTo>
                  <a:pt x="436099" y="0"/>
                </a:moveTo>
                <a:lnTo>
                  <a:pt x="1304855" y="0"/>
                </a:lnTo>
                <a:lnTo>
                  <a:pt x="1240553" y="136448"/>
                </a:lnTo>
                <a:cubicBezTo>
                  <a:pt x="1094372" y="411523"/>
                  <a:pt x="885044" y="646444"/>
                  <a:pt x="632457" y="820880"/>
                </a:cubicBezTo>
                <a:lnTo>
                  <a:pt x="549824" y="872197"/>
                </a:lnTo>
                <a:lnTo>
                  <a:pt x="436099" y="872197"/>
                </a:lnTo>
                <a:cubicBezTo>
                  <a:pt x="225355" y="872197"/>
                  <a:pt x="49525" y="722710"/>
                  <a:pt x="8860" y="523987"/>
                </a:cubicBezTo>
                <a:lnTo>
                  <a:pt x="0" y="436099"/>
                </a:lnTo>
                <a:lnTo>
                  <a:pt x="8860" y="348210"/>
                </a:lnTo>
                <a:cubicBezTo>
                  <a:pt x="49525" y="149487"/>
                  <a:pt x="225355" y="0"/>
                  <a:pt x="436099" y="0"/>
                </a:cubicBezTo>
                <a:close/>
              </a:path>
            </a:pathLst>
          </a:custGeom>
          <a:solidFill>
            <a:srgbClr val="C14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5" name="Forme libre : forme 94">
            <a:extLst>
              <a:ext uri="{FF2B5EF4-FFF2-40B4-BE49-F238E27FC236}">
                <a16:creationId xmlns:a16="http://schemas.microsoft.com/office/drawing/2014/main" xmlns="" id="{0AC641D2-BDA0-8BA6-DCA3-2160845671CB}"/>
              </a:ext>
            </a:extLst>
          </p:cNvPr>
          <p:cNvSpPr/>
          <p:nvPr/>
        </p:nvSpPr>
        <p:spPr>
          <a:xfrm>
            <a:off x="1022568" y="3698974"/>
            <a:ext cx="2883384" cy="872198"/>
          </a:xfrm>
          <a:custGeom>
            <a:avLst/>
            <a:gdLst>
              <a:gd name="connsiteX0" fmla="*/ 436099 w 2883384"/>
              <a:gd name="connsiteY0" fmla="*/ 0 h 872198"/>
              <a:gd name="connsiteX1" fmla="*/ 2883384 w 2883384"/>
              <a:gd name="connsiteY1" fmla="*/ 0 h 872198"/>
              <a:gd name="connsiteX2" fmla="*/ 2875680 w 2883384"/>
              <a:gd name="connsiteY2" fmla="*/ 5889 h 872198"/>
              <a:gd name="connsiteX3" fmla="*/ 2333814 w 2883384"/>
              <a:gd name="connsiteY3" fmla="*/ 748265 h 872198"/>
              <a:gd name="connsiteX4" fmla="*/ 2289439 w 2883384"/>
              <a:gd name="connsiteY4" fmla="*/ 872198 h 872198"/>
              <a:gd name="connsiteX5" fmla="*/ 436099 w 2883384"/>
              <a:gd name="connsiteY5" fmla="*/ 872197 h 872198"/>
              <a:gd name="connsiteX6" fmla="*/ 8860 w 2883384"/>
              <a:gd name="connsiteY6" fmla="*/ 523987 h 872198"/>
              <a:gd name="connsiteX7" fmla="*/ 0 w 2883384"/>
              <a:gd name="connsiteY7" fmla="*/ 436098 h 872198"/>
              <a:gd name="connsiteX8" fmla="*/ 8860 w 2883384"/>
              <a:gd name="connsiteY8" fmla="*/ 348210 h 872198"/>
              <a:gd name="connsiteX9" fmla="*/ 436099 w 2883384"/>
              <a:gd name="connsiteY9" fmla="*/ 0 h 8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3384" h="872198">
                <a:moveTo>
                  <a:pt x="436099" y="0"/>
                </a:moveTo>
                <a:lnTo>
                  <a:pt x="2883384" y="0"/>
                </a:lnTo>
                <a:lnTo>
                  <a:pt x="2875680" y="5889"/>
                </a:lnTo>
                <a:cubicBezTo>
                  <a:pt x="2641192" y="203706"/>
                  <a:pt x="2453940" y="457941"/>
                  <a:pt x="2333814" y="748265"/>
                </a:cubicBezTo>
                <a:lnTo>
                  <a:pt x="2289439" y="872198"/>
                </a:lnTo>
                <a:lnTo>
                  <a:pt x="436099" y="872197"/>
                </a:lnTo>
                <a:cubicBezTo>
                  <a:pt x="225354" y="872197"/>
                  <a:pt x="49524" y="722710"/>
                  <a:pt x="8860" y="523987"/>
                </a:cubicBezTo>
                <a:lnTo>
                  <a:pt x="0" y="436098"/>
                </a:lnTo>
                <a:lnTo>
                  <a:pt x="8860" y="348210"/>
                </a:lnTo>
                <a:cubicBezTo>
                  <a:pt x="49524" y="149487"/>
                  <a:pt x="225354" y="0"/>
                  <a:pt x="43609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Réalisation</a:t>
            </a:r>
          </a:p>
        </p:txBody>
      </p:sp>
      <p:sp>
        <p:nvSpPr>
          <p:cNvPr id="94" name="Forme libre : forme 93">
            <a:extLst>
              <a:ext uri="{FF2B5EF4-FFF2-40B4-BE49-F238E27FC236}">
                <a16:creationId xmlns:a16="http://schemas.microsoft.com/office/drawing/2014/main" xmlns="" id="{C09AEC41-FA3C-8BEF-F28E-5D6048C80BFF}"/>
              </a:ext>
            </a:extLst>
          </p:cNvPr>
          <p:cNvSpPr/>
          <p:nvPr/>
        </p:nvSpPr>
        <p:spPr>
          <a:xfrm>
            <a:off x="7329950" y="2166062"/>
            <a:ext cx="3094211" cy="872198"/>
          </a:xfrm>
          <a:custGeom>
            <a:avLst/>
            <a:gdLst>
              <a:gd name="connsiteX0" fmla="*/ 0 w 3094211"/>
              <a:gd name="connsiteY0" fmla="*/ 0 h 872198"/>
              <a:gd name="connsiteX1" fmla="*/ 2658112 w 3094211"/>
              <a:gd name="connsiteY1" fmla="*/ 0 h 872198"/>
              <a:gd name="connsiteX2" fmla="*/ 3094211 w 3094211"/>
              <a:gd name="connsiteY2" fmla="*/ 436099 h 872198"/>
              <a:gd name="connsiteX3" fmla="*/ 3094210 w 3094211"/>
              <a:gd name="connsiteY3" fmla="*/ 436099 h 872198"/>
              <a:gd name="connsiteX4" fmla="*/ 2658111 w 3094211"/>
              <a:gd name="connsiteY4" fmla="*/ 872198 h 872198"/>
              <a:gd name="connsiteX5" fmla="*/ 571051 w 3094211"/>
              <a:gd name="connsiteY5" fmla="*/ 872197 h 872198"/>
              <a:gd name="connsiteX6" fmla="*/ 515946 w 3094211"/>
              <a:gd name="connsiteY6" fmla="*/ 718295 h 872198"/>
              <a:gd name="connsiteX7" fmla="*/ 108945 w 3094211"/>
              <a:gd name="connsiteY7" fmla="*/ 101217 h 872198"/>
              <a:gd name="connsiteX8" fmla="*/ 0 w 3094211"/>
              <a:gd name="connsiteY8" fmla="*/ 0 h 8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4211" h="872198">
                <a:moveTo>
                  <a:pt x="0" y="0"/>
                </a:moveTo>
                <a:lnTo>
                  <a:pt x="2658112" y="0"/>
                </a:lnTo>
                <a:cubicBezTo>
                  <a:pt x="2898963" y="0"/>
                  <a:pt x="3094211" y="195248"/>
                  <a:pt x="3094211" y="436099"/>
                </a:cubicBezTo>
                <a:lnTo>
                  <a:pt x="3094210" y="436099"/>
                </a:lnTo>
                <a:cubicBezTo>
                  <a:pt x="3094210" y="676950"/>
                  <a:pt x="2898962" y="872198"/>
                  <a:pt x="2658111" y="872198"/>
                </a:cubicBezTo>
                <a:lnTo>
                  <a:pt x="571051" y="872197"/>
                </a:lnTo>
                <a:lnTo>
                  <a:pt x="515946" y="718295"/>
                </a:lnTo>
                <a:cubicBezTo>
                  <a:pt x="419845" y="486036"/>
                  <a:pt x="280784" y="276873"/>
                  <a:pt x="108945" y="10121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3" name="Forme libre : forme 92">
            <a:extLst>
              <a:ext uri="{FF2B5EF4-FFF2-40B4-BE49-F238E27FC236}">
                <a16:creationId xmlns:a16="http://schemas.microsoft.com/office/drawing/2014/main" xmlns="" id="{4D6ED92C-FF9F-3D1B-AA6E-397F8CE9EC5C}"/>
              </a:ext>
            </a:extLst>
          </p:cNvPr>
          <p:cNvSpPr/>
          <p:nvPr/>
        </p:nvSpPr>
        <p:spPr>
          <a:xfrm>
            <a:off x="7935942" y="3740462"/>
            <a:ext cx="2926970" cy="830710"/>
          </a:xfrm>
          <a:custGeom>
            <a:avLst/>
            <a:gdLst>
              <a:gd name="connsiteX0" fmla="*/ 25652 w 2926970"/>
              <a:gd name="connsiteY0" fmla="*/ 0 h 830710"/>
              <a:gd name="connsiteX1" fmla="*/ 2511615 w 2926970"/>
              <a:gd name="connsiteY1" fmla="*/ 0 h 830710"/>
              <a:gd name="connsiteX2" fmla="*/ 2926970 w 2926970"/>
              <a:gd name="connsiteY2" fmla="*/ 415355 h 830710"/>
              <a:gd name="connsiteX3" fmla="*/ 2926969 w 2926970"/>
              <a:gd name="connsiteY3" fmla="*/ 415355 h 830710"/>
              <a:gd name="connsiteX4" fmla="*/ 2511614 w 2926970"/>
              <a:gd name="connsiteY4" fmla="*/ 830710 h 830710"/>
              <a:gd name="connsiteX5" fmla="*/ 0 w 2926970"/>
              <a:gd name="connsiteY5" fmla="*/ 830709 h 830710"/>
              <a:gd name="connsiteX6" fmla="*/ 20614 w 2926970"/>
              <a:gd name="connsiteY6" fmla="*/ 748755 h 830710"/>
              <a:gd name="connsiteX7" fmla="*/ 59198 w 2926970"/>
              <a:gd name="connsiteY7" fmla="*/ 357507 h 830710"/>
              <a:gd name="connsiteX8" fmla="*/ 49393 w 2926970"/>
              <a:gd name="connsiteY8" fmla="*/ 159016 h 830710"/>
              <a:gd name="connsiteX9" fmla="*/ 25652 w 2926970"/>
              <a:gd name="connsiteY9" fmla="*/ 0 h 83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26970" h="830710">
                <a:moveTo>
                  <a:pt x="25652" y="0"/>
                </a:moveTo>
                <a:lnTo>
                  <a:pt x="2511615" y="0"/>
                </a:lnTo>
                <a:cubicBezTo>
                  <a:pt x="2741009" y="0"/>
                  <a:pt x="2926970" y="185961"/>
                  <a:pt x="2926970" y="415355"/>
                </a:cubicBezTo>
                <a:lnTo>
                  <a:pt x="2926969" y="415355"/>
                </a:lnTo>
                <a:cubicBezTo>
                  <a:pt x="2926969" y="644749"/>
                  <a:pt x="2741008" y="830710"/>
                  <a:pt x="2511614" y="830710"/>
                </a:cubicBezTo>
                <a:lnTo>
                  <a:pt x="0" y="830709"/>
                </a:lnTo>
                <a:lnTo>
                  <a:pt x="20614" y="748755"/>
                </a:lnTo>
                <a:cubicBezTo>
                  <a:pt x="45913" y="622378"/>
                  <a:pt x="59198" y="491529"/>
                  <a:pt x="59198" y="357507"/>
                </a:cubicBezTo>
                <a:cubicBezTo>
                  <a:pt x="59198" y="290496"/>
                  <a:pt x="55877" y="224278"/>
                  <a:pt x="49393" y="159016"/>
                </a:cubicBezTo>
                <a:lnTo>
                  <a:pt x="2565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92" name="Forme libre : forme 91">
            <a:extLst>
              <a:ext uri="{FF2B5EF4-FFF2-40B4-BE49-F238E27FC236}">
                <a16:creationId xmlns:a16="http://schemas.microsoft.com/office/drawing/2014/main" xmlns="" id="{5B161B7E-E885-69D1-E34A-A1773CA3DCA2}"/>
              </a:ext>
            </a:extLst>
          </p:cNvPr>
          <p:cNvSpPr/>
          <p:nvPr/>
        </p:nvSpPr>
        <p:spPr>
          <a:xfrm>
            <a:off x="1216092" y="2137403"/>
            <a:ext cx="2715342" cy="830710"/>
          </a:xfrm>
          <a:custGeom>
            <a:avLst/>
            <a:gdLst>
              <a:gd name="connsiteX0" fmla="*/ 415355 w 2715342"/>
              <a:gd name="connsiteY0" fmla="*/ 0 h 830710"/>
              <a:gd name="connsiteX1" fmla="*/ 2689690 w 2715342"/>
              <a:gd name="connsiteY1" fmla="*/ 0 h 830710"/>
              <a:gd name="connsiteX2" fmla="*/ 2665949 w 2715342"/>
              <a:gd name="connsiteY2" fmla="*/ 159015 h 830710"/>
              <a:gd name="connsiteX3" fmla="*/ 2656144 w 2715342"/>
              <a:gd name="connsiteY3" fmla="*/ 357506 h 830710"/>
              <a:gd name="connsiteX4" fmla="*/ 2694728 w 2715342"/>
              <a:gd name="connsiteY4" fmla="*/ 748754 h 830710"/>
              <a:gd name="connsiteX5" fmla="*/ 2715342 w 2715342"/>
              <a:gd name="connsiteY5" fmla="*/ 830710 h 830710"/>
              <a:gd name="connsiteX6" fmla="*/ 415355 w 2715342"/>
              <a:gd name="connsiteY6" fmla="*/ 830709 h 830710"/>
              <a:gd name="connsiteX7" fmla="*/ 8439 w 2715342"/>
              <a:gd name="connsiteY7" fmla="*/ 499062 h 830710"/>
              <a:gd name="connsiteX8" fmla="*/ 0 w 2715342"/>
              <a:gd name="connsiteY8" fmla="*/ 415354 h 830710"/>
              <a:gd name="connsiteX9" fmla="*/ 8439 w 2715342"/>
              <a:gd name="connsiteY9" fmla="*/ 331647 h 830710"/>
              <a:gd name="connsiteX10" fmla="*/ 415355 w 2715342"/>
              <a:gd name="connsiteY10" fmla="*/ 0 h 83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15342" h="830710">
                <a:moveTo>
                  <a:pt x="415355" y="0"/>
                </a:moveTo>
                <a:lnTo>
                  <a:pt x="2689690" y="0"/>
                </a:lnTo>
                <a:lnTo>
                  <a:pt x="2665949" y="159015"/>
                </a:lnTo>
                <a:cubicBezTo>
                  <a:pt x="2659465" y="224277"/>
                  <a:pt x="2656144" y="290495"/>
                  <a:pt x="2656144" y="357506"/>
                </a:cubicBezTo>
                <a:cubicBezTo>
                  <a:pt x="2656144" y="491528"/>
                  <a:pt x="2669429" y="622377"/>
                  <a:pt x="2694728" y="748754"/>
                </a:cubicBezTo>
                <a:lnTo>
                  <a:pt x="2715342" y="830710"/>
                </a:lnTo>
                <a:lnTo>
                  <a:pt x="415355" y="830709"/>
                </a:lnTo>
                <a:cubicBezTo>
                  <a:pt x="214635" y="830709"/>
                  <a:pt x="47169" y="688332"/>
                  <a:pt x="8439" y="499062"/>
                </a:cubicBezTo>
                <a:lnTo>
                  <a:pt x="0" y="415354"/>
                </a:lnTo>
                <a:lnTo>
                  <a:pt x="8439" y="331647"/>
                </a:lnTo>
                <a:cubicBezTo>
                  <a:pt x="47169" y="142376"/>
                  <a:pt x="214635" y="0"/>
                  <a:pt x="41535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Analyse et conception</a:t>
            </a:r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xmlns="" id="{854EB9E0-51AA-84BA-2896-8B43E35497D6}"/>
              </a:ext>
            </a:extLst>
          </p:cNvPr>
          <p:cNvSpPr/>
          <p:nvPr/>
        </p:nvSpPr>
        <p:spPr>
          <a:xfrm>
            <a:off x="4962842" y="5352256"/>
            <a:ext cx="3576089" cy="872198"/>
          </a:xfrm>
          <a:custGeom>
            <a:avLst/>
            <a:gdLst>
              <a:gd name="connsiteX0" fmla="*/ 755031 w 3576089"/>
              <a:gd name="connsiteY0" fmla="*/ 0 h 872198"/>
              <a:gd name="connsiteX1" fmla="*/ 3139990 w 3576089"/>
              <a:gd name="connsiteY1" fmla="*/ 0 h 872198"/>
              <a:gd name="connsiteX2" fmla="*/ 3576089 w 3576089"/>
              <a:gd name="connsiteY2" fmla="*/ 436099 h 872198"/>
              <a:gd name="connsiteX3" fmla="*/ 3576088 w 3576089"/>
              <a:gd name="connsiteY3" fmla="*/ 436099 h 872198"/>
              <a:gd name="connsiteX4" fmla="*/ 3139989 w 3576089"/>
              <a:gd name="connsiteY4" fmla="*/ 872198 h 872198"/>
              <a:gd name="connsiteX5" fmla="*/ 0 w 3576089"/>
              <a:gd name="connsiteY5" fmla="*/ 872197 h 872198"/>
              <a:gd name="connsiteX6" fmla="*/ 82633 w 3576089"/>
              <a:gd name="connsiteY6" fmla="*/ 820880 h 872198"/>
              <a:gd name="connsiteX7" fmla="*/ 690729 w 3576089"/>
              <a:gd name="connsiteY7" fmla="*/ 136448 h 872198"/>
              <a:gd name="connsiteX8" fmla="*/ 755031 w 3576089"/>
              <a:gd name="connsiteY8" fmla="*/ 0 h 8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6089" h="872198">
                <a:moveTo>
                  <a:pt x="755031" y="0"/>
                </a:moveTo>
                <a:lnTo>
                  <a:pt x="3139990" y="0"/>
                </a:lnTo>
                <a:cubicBezTo>
                  <a:pt x="3380841" y="0"/>
                  <a:pt x="3576089" y="195248"/>
                  <a:pt x="3576089" y="436099"/>
                </a:cubicBezTo>
                <a:lnTo>
                  <a:pt x="3576088" y="436099"/>
                </a:lnTo>
                <a:cubicBezTo>
                  <a:pt x="3576088" y="676950"/>
                  <a:pt x="3380840" y="872198"/>
                  <a:pt x="3139989" y="872198"/>
                </a:cubicBezTo>
                <a:lnTo>
                  <a:pt x="0" y="872197"/>
                </a:lnTo>
                <a:lnTo>
                  <a:pt x="82633" y="820880"/>
                </a:lnTo>
                <a:cubicBezTo>
                  <a:pt x="335220" y="646444"/>
                  <a:pt x="544548" y="411523"/>
                  <a:pt x="690729" y="136448"/>
                </a:cubicBezTo>
                <a:lnTo>
                  <a:pt x="755031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Conclusion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1B424D0E-4F19-8608-BD37-36B7558A7A42}"/>
              </a:ext>
            </a:extLst>
          </p:cNvPr>
          <p:cNvSpPr/>
          <p:nvPr/>
        </p:nvSpPr>
        <p:spPr>
          <a:xfrm>
            <a:off x="6794226" y="213609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D6D4B074-86BE-1037-6072-87034C444E3C}"/>
              </a:ext>
            </a:extLst>
          </p:cNvPr>
          <p:cNvSpPr/>
          <p:nvPr/>
        </p:nvSpPr>
        <p:spPr>
          <a:xfrm>
            <a:off x="7249934" y="3639404"/>
            <a:ext cx="494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BCD60D44-3408-FE7F-C5F9-BB58EC711DF5}"/>
              </a:ext>
            </a:extLst>
          </p:cNvPr>
          <p:cNvSpPr/>
          <p:nvPr/>
        </p:nvSpPr>
        <p:spPr>
          <a:xfrm>
            <a:off x="4638934" y="5338382"/>
            <a:ext cx="847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7F2788BE-F003-21E2-696C-998E76CA6B48}"/>
              </a:ext>
            </a:extLst>
          </p:cNvPr>
          <p:cNvSpPr/>
          <p:nvPr/>
        </p:nvSpPr>
        <p:spPr>
          <a:xfrm>
            <a:off x="4103210" y="20430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E814A6FB-A65C-2762-BA56-CE7C785C0391}"/>
              </a:ext>
            </a:extLst>
          </p:cNvPr>
          <p:cNvSpPr/>
          <p:nvPr/>
        </p:nvSpPr>
        <p:spPr>
          <a:xfrm>
            <a:off x="3706648" y="3696771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xmlns="" id="{4E434241-612F-A6D8-2EBA-D73D8D3632A1}"/>
              </a:ext>
            </a:extLst>
          </p:cNvPr>
          <p:cNvSpPr txBox="1"/>
          <p:nvPr/>
        </p:nvSpPr>
        <p:spPr>
          <a:xfrm>
            <a:off x="7830226" y="2350989"/>
            <a:ext cx="234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Introduction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E467A389-AC9E-29B5-B5B9-F235BC06270C}"/>
              </a:ext>
            </a:extLst>
          </p:cNvPr>
          <p:cNvSpPr txBox="1"/>
          <p:nvPr/>
        </p:nvSpPr>
        <p:spPr>
          <a:xfrm>
            <a:off x="8186633" y="3768211"/>
            <a:ext cx="2237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Contexte général du projet</a:t>
            </a:r>
            <a:endParaRPr lang="fr-FR" sz="2400" b="1" dirty="0"/>
          </a:p>
          <a:p>
            <a:r>
              <a:rPr lang="fr-FR" sz="2000" dirty="0"/>
              <a:t/>
            </a:r>
            <a:br>
              <a:rPr lang="fr-FR" sz="2000" dirty="0"/>
            </a:b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xmlns="" val="12572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20747F21-14F0-BCCE-21AD-0E35CDE430C8}"/>
              </a:ext>
            </a:extLst>
          </p:cNvPr>
          <p:cNvSpPr txBox="1"/>
          <p:nvPr/>
        </p:nvSpPr>
        <p:spPr>
          <a:xfrm>
            <a:off x="3823855" y="547591"/>
            <a:ext cx="7007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fr-FR" sz="4800" u="sng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D1347AE-F2B7-F3ED-9E02-00262210BA6A}"/>
              </a:ext>
            </a:extLst>
          </p:cNvPr>
          <p:cNvSpPr/>
          <p:nvPr/>
        </p:nvSpPr>
        <p:spPr>
          <a:xfrm>
            <a:off x="6430347" y="1955409"/>
            <a:ext cx="5189568" cy="31792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EE4BB935-1781-66BD-5F65-8E8A74781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0657" y="2222850"/>
            <a:ext cx="4768948" cy="27307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05AAFDB-167C-67C7-C852-15BB88650D54}"/>
              </a:ext>
            </a:extLst>
          </p:cNvPr>
          <p:cNvSpPr/>
          <p:nvPr/>
        </p:nvSpPr>
        <p:spPr>
          <a:xfrm>
            <a:off x="576845" y="1955409"/>
            <a:ext cx="5345653" cy="31792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6F266DB5-3B2C-7CB0-F63F-CBCBFBCB9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527" y="2222850"/>
            <a:ext cx="5012287" cy="26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441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2032D65-20CC-7E6E-B31D-5F35C7C72B57}"/>
              </a:ext>
            </a:extLst>
          </p:cNvPr>
          <p:cNvSpPr/>
          <p:nvPr/>
        </p:nvSpPr>
        <p:spPr>
          <a:xfrm>
            <a:off x="0" y="434261"/>
            <a:ext cx="12192000" cy="6553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309F58A-BFF6-EE7E-60BE-C3AF6A7A2189}"/>
              </a:ext>
            </a:extLst>
          </p:cNvPr>
          <p:cNvSpPr txBox="1"/>
          <p:nvPr/>
        </p:nvSpPr>
        <p:spPr>
          <a:xfrm>
            <a:off x="227728" y="434262"/>
            <a:ext cx="380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Contexte général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73DBBFC7-A21D-B56D-2F54-59624CCCC8A9}"/>
              </a:ext>
            </a:extLst>
          </p:cNvPr>
          <p:cNvSpPr txBox="1"/>
          <p:nvPr/>
        </p:nvSpPr>
        <p:spPr>
          <a:xfrm>
            <a:off x="3089406" y="1748909"/>
            <a:ext cx="1183419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L’étudiant peut développer ses compétences et son réseau professionnel</a:t>
            </a:r>
            <a:r>
              <a:rPr lang="fr-FR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fr-FR" dirty="0"/>
              <a:t>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Tous ceux qui suivent beaucoup de stages dans leur carrière trouvent enfin </a:t>
            </a:r>
          </a:p>
          <a:p>
            <a:pPr algn="just">
              <a:lnSpc>
                <a:spcPct val="150000"/>
              </a:lnSpc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le travail qui leur convient. </a:t>
            </a:r>
          </a:p>
          <a:p>
            <a:pPr algn="just">
              <a:lnSpc>
                <a:spcPct val="150000"/>
              </a:lnSpc>
            </a:pP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-Apprendre à connaitre le monde du travail</a:t>
            </a:r>
            <a:r>
              <a:rPr lang="fr-FR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-Tout cela nous a inspiré pour créer une application qui permet aux étudiants</a:t>
            </a:r>
          </a:p>
          <a:p>
            <a:pPr algn="just">
              <a:lnSpc>
                <a:spcPct val="150000"/>
              </a:lnSpc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 trouver un stage.</a:t>
            </a:r>
            <a:r>
              <a:rPr lang="fr-FR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just"/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dirty="0"/>
          </a:p>
          <a:p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117B5EDC-C2C1-4568-1C62-9D48C8074EB2}"/>
              </a:ext>
            </a:extLst>
          </p:cNvPr>
          <p:cNvCxnSpPr>
            <a:cxnSpLocks/>
          </p:cNvCxnSpPr>
          <p:nvPr/>
        </p:nvCxnSpPr>
        <p:spPr>
          <a:xfrm>
            <a:off x="1181686" y="1674674"/>
            <a:ext cx="0" cy="505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xmlns="" id="{A90A7906-F0A8-E942-EDD2-F1680C06EC12}"/>
              </a:ext>
            </a:extLst>
          </p:cNvPr>
          <p:cNvSpPr/>
          <p:nvPr/>
        </p:nvSpPr>
        <p:spPr>
          <a:xfrm>
            <a:off x="674226" y="2055179"/>
            <a:ext cx="2544818" cy="54416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xmlns="" id="{6453733F-F7D9-FB28-74DE-919217B99C51}"/>
              </a:ext>
            </a:extLst>
          </p:cNvPr>
          <p:cNvSpPr/>
          <p:nvPr/>
        </p:nvSpPr>
        <p:spPr>
          <a:xfrm>
            <a:off x="674227" y="3105443"/>
            <a:ext cx="2544818" cy="544169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xmlns="" id="{AB51C9E6-0DDA-590E-449F-2BABB8AF65F7}"/>
              </a:ext>
            </a:extLst>
          </p:cNvPr>
          <p:cNvSpPr/>
          <p:nvPr/>
        </p:nvSpPr>
        <p:spPr>
          <a:xfrm>
            <a:off x="674227" y="4170921"/>
            <a:ext cx="2544818" cy="544169"/>
          </a:xfrm>
          <a:prstGeom prst="roundRect">
            <a:avLst>
              <a:gd name="adj" fmla="val 826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xmlns="" id="{7DBFCD9C-3397-1461-22CE-F93CB63D8F8A}"/>
              </a:ext>
            </a:extLst>
          </p:cNvPr>
          <p:cNvSpPr/>
          <p:nvPr/>
        </p:nvSpPr>
        <p:spPr>
          <a:xfrm>
            <a:off x="598750" y="5300146"/>
            <a:ext cx="2695770" cy="7078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E3816E76-5FCE-9BC2-3BEA-E221072A6BE8}"/>
              </a:ext>
            </a:extLst>
          </p:cNvPr>
          <p:cNvSpPr txBox="1"/>
          <p:nvPr/>
        </p:nvSpPr>
        <p:spPr>
          <a:xfrm>
            <a:off x="674226" y="2112403"/>
            <a:ext cx="226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CD150336-54AD-5F37-6CC9-B6B6282F37EE}"/>
              </a:ext>
            </a:extLst>
          </p:cNvPr>
          <p:cNvSpPr txBox="1"/>
          <p:nvPr/>
        </p:nvSpPr>
        <p:spPr>
          <a:xfrm>
            <a:off x="598750" y="3161161"/>
            <a:ext cx="269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563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BFE136A4-56FA-B0BB-D469-E281C8D70D8F}"/>
              </a:ext>
            </a:extLst>
          </p:cNvPr>
          <p:cNvSpPr txBox="1"/>
          <p:nvPr/>
        </p:nvSpPr>
        <p:spPr>
          <a:xfrm>
            <a:off x="945564" y="5300146"/>
            <a:ext cx="227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                    perspectives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2834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1034499-530D-3A42-C8E9-6D1C8216562E}"/>
              </a:ext>
            </a:extLst>
          </p:cNvPr>
          <p:cNvSpPr/>
          <p:nvPr/>
        </p:nvSpPr>
        <p:spPr>
          <a:xfrm>
            <a:off x="0" y="364979"/>
            <a:ext cx="12192000" cy="5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3DCA610A-DDEB-91F1-5A8E-104783CD74AC}"/>
              </a:ext>
            </a:extLst>
          </p:cNvPr>
          <p:cNvSpPr txBox="1"/>
          <p:nvPr/>
        </p:nvSpPr>
        <p:spPr>
          <a:xfrm>
            <a:off x="257292" y="364979"/>
            <a:ext cx="6091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Problématiques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2E513BCA-6C8F-ADA0-4432-8D04D4E21EC8}"/>
              </a:ext>
            </a:extLst>
          </p:cNvPr>
          <p:cNvSpPr txBox="1"/>
          <p:nvPr/>
        </p:nvSpPr>
        <p:spPr>
          <a:xfrm>
            <a:off x="3302947" y="1785292"/>
            <a:ext cx="9547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i="1" dirty="0"/>
              <a:t>-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 gaspillé.</a:t>
            </a:r>
          </a:p>
          <a:p>
            <a:pPr algn="just">
              <a:lnSpc>
                <a:spcPct val="150000"/>
              </a:lnSpc>
            </a:pP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énergie atténuée.</a:t>
            </a:r>
          </a:p>
          <a:p>
            <a:pPr algn="just">
              <a:lnSpc>
                <a:spcPct val="150000"/>
              </a:lnSpc>
            </a:pP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Empêchement de  trouver des stages correspond dans des entreprises.</a:t>
            </a:r>
          </a:p>
          <a:p>
            <a:pPr algn="just">
              <a:lnSpc>
                <a:spcPct val="150000"/>
              </a:lnSpc>
            </a:pP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de cadres et de directives pédagogiques.</a:t>
            </a:r>
          </a:p>
          <a:p>
            <a:pPr algn="just">
              <a:lnSpc>
                <a:spcPct val="150000"/>
              </a:lnSpc>
            </a:pP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Difficultés d’accéder aux informations des stagiaires</a:t>
            </a:r>
            <a:r>
              <a:rPr lang="fr-FR" sz="2000" b="1" i="1" dirty="0"/>
              <a:t>.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117B5EDC-C2C1-4568-1C62-9D48C8074EB2}"/>
              </a:ext>
            </a:extLst>
          </p:cNvPr>
          <p:cNvCxnSpPr>
            <a:cxnSpLocks/>
          </p:cNvCxnSpPr>
          <p:nvPr/>
        </p:nvCxnSpPr>
        <p:spPr>
          <a:xfrm>
            <a:off x="1181686" y="1674674"/>
            <a:ext cx="0" cy="505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12">
            <a:extLst>
              <a:ext uri="{FF2B5EF4-FFF2-40B4-BE49-F238E27FC236}">
                <a16:creationId xmlns:a16="http://schemas.microsoft.com/office/drawing/2014/main" xmlns="" id="{A90A7906-F0A8-E942-EDD2-F1680C06EC12}"/>
              </a:ext>
            </a:extLst>
          </p:cNvPr>
          <p:cNvSpPr/>
          <p:nvPr/>
        </p:nvSpPr>
        <p:spPr>
          <a:xfrm>
            <a:off x="674226" y="2055179"/>
            <a:ext cx="2544818" cy="54416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13">
            <a:extLst>
              <a:ext uri="{FF2B5EF4-FFF2-40B4-BE49-F238E27FC236}">
                <a16:creationId xmlns:a16="http://schemas.microsoft.com/office/drawing/2014/main" xmlns="" id="{6453733F-F7D9-FB28-74DE-919217B99C51}"/>
              </a:ext>
            </a:extLst>
          </p:cNvPr>
          <p:cNvSpPr/>
          <p:nvPr/>
        </p:nvSpPr>
        <p:spPr>
          <a:xfrm>
            <a:off x="674227" y="3105443"/>
            <a:ext cx="2544818" cy="544169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coins arrondis 14">
            <a:extLst>
              <a:ext uri="{FF2B5EF4-FFF2-40B4-BE49-F238E27FC236}">
                <a16:creationId xmlns:a16="http://schemas.microsoft.com/office/drawing/2014/main" xmlns="" id="{AB51C9E6-0DDA-590E-449F-2BABB8AF65F7}"/>
              </a:ext>
            </a:extLst>
          </p:cNvPr>
          <p:cNvSpPr/>
          <p:nvPr/>
        </p:nvSpPr>
        <p:spPr>
          <a:xfrm>
            <a:off x="674227" y="4170921"/>
            <a:ext cx="2544818" cy="5441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 : coins arrondis 15">
            <a:extLst>
              <a:ext uri="{FF2B5EF4-FFF2-40B4-BE49-F238E27FC236}">
                <a16:creationId xmlns:a16="http://schemas.microsoft.com/office/drawing/2014/main" xmlns="" id="{7DBFCD9C-3397-1461-22CE-F93CB63D8F8A}"/>
              </a:ext>
            </a:extLst>
          </p:cNvPr>
          <p:cNvSpPr/>
          <p:nvPr/>
        </p:nvSpPr>
        <p:spPr>
          <a:xfrm>
            <a:off x="674227" y="5256723"/>
            <a:ext cx="2544818" cy="683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CD150336-54AD-5F37-6CC9-B6B6282F37EE}"/>
              </a:ext>
            </a:extLst>
          </p:cNvPr>
          <p:cNvSpPr txBox="1"/>
          <p:nvPr/>
        </p:nvSpPr>
        <p:spPr>
          <a:xfrm>
            <a:off x="586838" y="3127935"/>
            <a:ext cx="2632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E3816E76-5FCE-9BC2-3BEA-E221072A6BE8}"/>
              </a:ext>
            </a:extLst>
          </p:cNvPr>
          <p:cNvSpPr txBox="1"/>
          <p:nvPr/>
        </p:nvSpPr>
        <p:spPr>
          <a:xfrm>
            <a:off x="674226" y="2114457"/>
            <a:ext cx="226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C1875E61-F02F-A8CD-FCC6-5A49582F4DB0}"/>
              </a:ext>
            </a:extLst>
          </p:cNvPr>
          <p:cNvSpPr txBox="1"/>
          <p:nvPr/>
        </p:nvSpPr>
        <p:spPr>
          <a:xfrm>
            <a:off x="900335" y="5232437"/>
            <a:ext cx="276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xmlns="" val="266851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35175A7-0229-9C1E-F938-8540DB51EFB6}"/>
              </a:ext>
            </a:extLst>
          </p:cNvPr>
          <p:cNvSpPr/>
          <p:nvPr/>
        </p:nvSpPr>
        <p:spPr>
          <a:xfrm>
            <a:off x="0" y="364979"/>
            <a:ext cx="12192000" cy="69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A2F8B00-ACCC-98FB-370C-B3AA143CED3D}"/>
              </a:ext>
            </a:extLst>
          </p:cNvPr>
          <p:cNvSpPr txBox="1"/>
          <p:nvPr/>
        </p:nvSpPr>
        <p:spPr>
          <a:xfrm>
            <a:off x="182880" y="488772"/>
            <a:ext cx="514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508450C1-242E-3FFD-58AF-757BD6FB8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5500" y="1854805"/>
            <a:ext cx="2921000" cy="292100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436A4B61-9973-6031-3C3B-5BC74A3D48CA}"/>
              </a:ext>
            </a:extLst>
          </p:cNvPr>
          <p:cNvSpPr/>
          <p:nvPr/>
        </p:nvSpPr>
        <p:spPr>
          <a:xfrm>
            <a:off x="8426021" y="1758669"/>
            <a:ext cx="2382426" cy="9240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01DE4347-5248-7218-BB03-059FD6F5F707}"/>
              </a:ext>
            </a:extLst>
          </p:cNvPr>
          <p:cNvSpPr txBox="1"/>
          <p:nvPr/>
        </p:nvSpPr>
        <p:spPr>
          <a:xfrm>
            <a:off x="8788648" y="2007590"/>
            <a:ext cx="246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de temps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408D0841-38A2-1365-A6A5-A0552889831C}"/>
              </a:ext>
            </a:extLst>
          </p:cNvPr>
          <p:cNvSpPr/>
          <p:nvPr/>
        </p:nvSpPr>
        <p:spPr>
          <a:xfrm>
            <a:off x="983821" y="1589985"/>
            <a:ext cx="2783764" cy="123752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0134F2F1-88C0-9BCA-36D0-54DA3DD74959}"/>
              </a:ext>
            </a:extLst>
          </p:cNvPr>
          <p:cNvSpPr txBox="1"/>
          <p:nvPr/>
        </p:nvSpPr>
        <p:spPr>
          <a:xfrm>
            <a:off x="667568" y="1854805"/>
            <a:ext cx="3386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Faciliter la recherche                des stages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B286269A-B8CC-A857-6EFA-8324CF962C39}"/>
              </a:ext>
            </a:extLst>
          </p:cNvPr>
          <p:cNvSpPr/>
          <p:nvPr/>
        </p:nvSpPr>
        <p:spPr>
          <a:xfrm>
            <a:off x="7898107" y="3693144"/>
            <a:ext cx="3822708" cy="13765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3D4D3315-3598-6B76-7F98-8B10A617BF12}"/>
              </a:ext>
            </a:extLst>
          </p:cNvPr>
          <p:cNvSpPr txBox="1"/>
          <p:nvPr/>
        </p:nvSpPr>
        <p:spPr>
          <a:xfrm>
            <a:off x="8489537" y="3957964"/>
            <a:ext cx="292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Existence de cadres et de directives pédagogiques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xmlns="" id="{F6F22BAD-D065-6429-FCA6-D6FB4399812F}"/>
              </a:ext>
            </a:extLst>
          </p:cNvPr>
          <p:cNvSpPr/>
          <p:nvPr/>
        </p:nvSpPr>
        <p:spPr>
          <a:xfrm>
            <a:off x="4053840" y="5244021"/>
            <a:ext cx="4236119" cy="12375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98EA2B5C-E6C9-01DF-8F75-C93562DF5183}"/>
              </a:ext>
            </a:extLst>
          </p:cNvPr>
          <p:cNvSpPr txBox="1"/>
          <p:nvPr/>
        </p:nvSpPr>
        <p:spPr>
          <a:xfrm>
            <a:off x="4526280" y="5546738"/>
            <a:ext cx="3489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Découvrez les profils les plus recherchés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xmlns="" id="{24684A91-5402-4946-D3BD-7B21D8A195DF}"/>
              </a:ext>
            </a:extLst>
          </p:cNvPr>
          <p:cNvSpPr/>
          <p:nvPr/>
        </p:nvSpPr>
        <p:spPr>
          <a:xfrm>
            <a:off x="335280" y="3765884"/>
            <a:ext cx="3718560" cy="13038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6CF0DF8C-7EBE-6F58-98A2-978F2DEBED48}"/>
              </a:ext>
            </a:extLst>
          </p:cNvPr>
          <p:cNvSpPr txBox="1"/>
          <p:nvPr/>
        </p:nvSpPr>
        <p:spPr>
          <a:xfrm>
            <a:off x="699532" y="4069354"/>
            <a:ext cx="306805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L’accès direct au données des étudiants stagiaires</a:t>
            </a:r>
          </a:p>
        </p:txBody>
      </p:sp>
    </p:spTree>
    <p:extLst>
      <p:ext uri="{BB962C8B-B14F-4D97-AF65-F5344CB8AC3E}">
        <p14:creationId xmlns:p14="http://schemas.microsoft.com/office/powerpoint/2010/main" xmlns="" val="229779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AAC3CCA-C631-CE10-CC78-80203661E499}"/>
              </a:ext>
            </a:extLst>
          </p:cNvPr>
          <p:cNvSpPr/>
          <p:nvPr/>
        </p:nvSpPr>
        <p:spPr>
          <a:xfrm>
            <a:off x="0" y="381051"/>
            <a:ext cx="12192000" cy="5592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BC8FF5A-FD19-537D-5B35-92EB53BFF842}"/>
              </a:ext>
            </a:extLst>
          </p:cNvPr>
          <p:cNvSpPr txBox="1"/>
          <p:nvPr/>
        </p:nvSpPr>
        <p:spPr>
          <a:xfrm>
            <a:off x="282651" y="340317"/>
            <a:ext cx="797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Conduite du projet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147CC8F4-2958-2A76-63DD-5954DE4939D2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511CF286-29D0-97EE-95B1-A065D8966FC1}"/>
              </a:ext>
            </a:extLst>
          </p:cNvPr>
          <p:cNvSpPr txBox="1"/>
          <p:nvPr/>
        </p:nvSpPr>
        <p:spPr>
          <a:xfrm>
            <a:off x="616784" y="2347775"/>
            <a:ext cx="20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Contexte général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0E366812-CE1B-78C8-1E12-21879FC7C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26503" y="2599347"/>
            <a:ext cx="8044044" cy="3216087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117B5EDC-C2C1-4568-1C62-9D48C8074EB2}"/>
              </a:ext>
            </a:extLst>
          </p:cNvPr>
          <p:cNvCxnSpPr>
            <a:cxnSpLocks/>
          </p:cNvCxnSpPr>
          <p:nvPr/>
        </p:nvCxnSpPr>
        <p:spPr>
          <a:xfrm>
            <a:off x="1181686" y="1674674"/>
            <a:ext cx="0" cy="505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2">
            <a:extLst>
              <a:ext uri="{FF2B5EF4-FFF2-40B4-BE49-F238E27FC236}">
                <a16:creationId xmlns:a16="http://schemas.microsoft.com/office/drawing/2014/main" xmlns="" id="{A90A7906-F0A8-E942-EDD2-F1680C06EC12}"/>
              </a:ext>
            </a:extLst>
          </p:cNvPr>
          <p:cNvSpPr/>
          <p:nvPr/>
        </p:nvSpPr>
        <p:spPr>
          <a:xfrm>
            <a:off x="674226" y="2055179"/>
            <a:ext cx="2544818" cy="54416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4">
            <a:extLst>
              <a:ext uri="{FF2B5EF4-FFF2-40B4-BE49-F238E27FC236}">
                <a16:creationId xmlns:a16="http://schemas.microsoft.com/office/drawing/2014/main" xmlns="" id="{AB51C9E6-0DDA-590E-449F-2BABB8AF65F7}"/>
              </a:ext>
            </a:extLst>
          </p:cNvPr>
          <p:cNvSpPr/>
          <p:nvPr/>
        </p:nvSpPr>
        <p:spPr>
          <a:xfrm>
            <a:off x="674227" y="4170921"/>
            <a:ext cx="2544818" cy="5441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 : coins arrondis 15">
            <a:extLst>
              <a:ext uri="{FF2B5EF4-FFF2-40B4-BE49-F238E27FC236}">
                <a16:creationId xmlns:a16="http://schemas.microsoft.com/office/drawing/2014/main" xmlns="" id="{7DBFCD9C-3397-1461-22CE-F93CB63D8F8A}"/>
              </a:ext>
            </a:extLst>
          </p:cNvPr>
          <p:cNvSpPr/>
          <p:nvPr/>
        </p:nvSpPr>
        <p:spPr>
          <a:xfrm>
            <a:off x="674227" y="5256723"/>
            <a:ext cx="2544818" cy="5587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E3816E76-5FCE-9BC2-3BEA-E221072A6BE8}"/>
              </a:ext>
            </a:extLst>
          </p:cNvPr>
          <p:cNvSpPr txBox="1"/>
          <p:nvPr/>
        </p:nvSpPr>
        <p:spPr>
          <a:xfrm>
            <a:off x="674226" y="2114457"/>
            <a:ext cx="226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74226" y="3086786"/>
            <a:ext cx="2544818" cy="5356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F5671CD-FE12-86CC-C87D-A17EE9E084D6}"/>
              </a:ext>
            </a:extLst>
          </p:cNvPr>
          <p:cNvSpPr txBox="1"/>
          <p:nvPr/>
        </p:nvSpPr>
        <p:spPr>
          <a:xfrm>
            <a:off x="724428" y="3093334"/>
            <a:ext cx="273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E0D3E345-EAFD-8373-D900-9D2EEB66D5C3}"/>
              </a:ext>
            </a:extLst>
          </p:cNvPr>
          <p:cNvSpPr txBox="1"/>
          <p:nvPr/>
        </p:nvSpPr>
        <p:spPr>
          <a:xfrm>
            <a:off x="5920269" y="1661902"/>
            <a:ext cx="6105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xmlns="" val="78596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DEC8FF3E-F2AF-C0A3-0F89-D9D85420C1F0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D03AF845-4658-114A-E8F2-8EBCB2BD6B12}"/>
              </a:ext>
            </a:extLst>
          </p:cNvPr>
          <p:cNvCxnSpPr>
            <a:cxnSpLocks/>
          </p:cNvCxnSpPr>
          <p:nvPr/>
        </p:nvCxnSpPr>
        <p:spPr>
          <a:xfrm>
            <a:off x="927422" y="1961147"/>
            <a:ext cx="0" cy="440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xmlns="" id="{D2CDAE10-2A2B-519E-94E8-5D9C7B2D8E40}"/>
              </a:ext>
            </a:extLst>
          </p:cNvPr>
          <p:cNvSpPr/>
          <p:nvPr/>
        </p:nvSpPr>
        <p:spPr>
          <a:xfrm>
            <a:off x="380206" y="2328963"/>
            <a:ext cx="2633941" cy="559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xmlns="" id="{AC4D6906-DC6B-E5C2-6622-AC95A5A8AD71}"/>
              </a:ext>
            </a:extLst>
          </p:cNvPr>
          <p:cNvSpPr/>
          <p:nvPr/>
        </p:nvSpPr>
        <p:spPr>
          <a:xfrm>
            <a:off x="400160" y="3334554"/>
            <a:ext cx="2544818" cy="53253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xmlns="" id="{504923E2-36F9-1DF8-2A28-2AD0424A3B42}"/>
              </a:ext>
            </a:extLst>
          </p:cNvPr>
          <p:cNvSpPr/>
          <p:nvPr/>
        </p:nvSpPr>
        <p:spPr>
          <a:xfrm>
            <a:off x="380206" y="4355925"/>
            <a:ext cx="2544818" cy="532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9B61C9CE-DFD3-306C-FD61-14A878416FDF}"/>
              </a:ext>
            </a:extLst>
          </p:cNvPr>
          <p:cNvSpPr txBox="1"/>
          <p:nvPr/>
        </p:nvSpPr>
        <p:spPr>
          <a:xfrm>
            <a:off x="673768" y="2403734"/>
            <a:ext cx="199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Contexte général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AB6E4B98-4D07-E3C0-7C84-B5E3E95FC156}"/>
              </a:ext>
            </a:extLst>
          </p:cNvPr>
          <p:cNvSpPr txBox="1"/>
          <p:nvPr/>
        </p:nvSpPr>
        <p:spPr>
          <a:xfrm>
            <a:off x="-1396557" y="3327187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8CEF067-B1CD-A1A6-3B68-CD23BDC1777A}"/>
              </a:ext>
            </a:extLst>
          </p:cNvPr>
          <p:cNvSpPr txBox="1"/>
          <p:nvPr/>
        </p:nvSpPr>
        <p:spPr>
          <a:xfrm>
            <a:off x="532295" y="4404561"/>
            <a:ext cx="2062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Réalisation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39DE6B8-F03E-091F-3312-88913C4D21A8}"/>
              </a:ext>
            </a:extLst>
          </p:cNvPr>
          <p:cNvSpPr/>
          <p:nvPr/>
        </p:nvSpPr>
        <p:spPr>
          <a:xfrm>
            <a:off x="0" y="324780"/>
            <a:ext cx="12192000" cy="5592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94B1EE99-F7F3-D921-CE49-D6783718A66A}"/>
              </a:ext>
            </a:extLst>
          </p:cNvPr>
          <p:cNvSpPr txBox="1"/>
          <p:nvPr/>
        </p:nvSpPr>
        <p:spPr>
          <a:xfrm>
            <a:off x="400160" y="252007"/>
            <a:ext cx="861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des acteurs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450E3D3-408B-17F3-706F-0AA9E8AE9F30}"/>
              </a:ext>
            </a:extLst>
          </p:cNvPr>
          <p:cNvSpPr/>
          <p:nvPr/>
        </p:nvSpPr>
        <p:spPr>
          <a:xfrm>
            <a:off x="4079631" y="2504048"/>
            <a:ext cx="6991641" cy="330020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9C6CD707-8D40-ACBC-D238-25DA233043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8754" y="2616591"/>
            <a:ext cx="6789978" cy="3066757"/>
          </a:xfrm>
          <a:prstGeom prst="rect">
            <a:avLst/>
          </a:prstGeom>
          <a:noFill/>
          <a:ln>
            <a:noFill/>
            <a:prstDash/>
          </a:ln>
          <a:effectLst>
            <a:outerShdw blurRad="152400" dir="16200000" sx="1000" sy="1000" algn="tl">
              <a:srgbClr val="000000"/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68C26B1-289A-EA5C-DBB8-1B46DDA22548}"/>
              </a:ext>
            </a:extLst>
          </p:cNvPr>
          <p:cNvSpPr txBox="1"/>
          <p:nvPr/>
        </p:nvSpPr>
        <p:spPr>
          <a:xfrm>
            <a:off x="4290646" y="1594632"/>
            <a:ext cx="4881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Diagramme de contexte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xmlns="" id="{1519A998-BF1A-740E-C68A-7A0E4B833926}"/>
              </a:ext>
            </a:extLst>
          </p:cNvPr>
          <p:cNvSpPr/>
          <p:nvPr/>
        </p:nvSpPr>
        <p:spPr>
          <a:xfrm>
            <a:off x="400160" y="5226576"/>
            <a:ext cx="2613987" cy="6335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    perspectives</a:t>
            </a:r>
          </a:p>
        </p:txBody>
      </p:sp>
    </p:spTree>
    <p:extLst>
      <p:ext uri="{BB962C8B-B14F-4D97-AF65-F5344CB8AC3E}">
        <p14:creationId xmlns:p14="http://schemas.microsoft.com/office/powerpoint/2010/main" xmlns="" val="4976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12FBB7C1-3EB9-5D45-78A9-F8E4484F5330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0F73A08E-44C2-CD76-9C36-070B18E2E1D1}"/>
              </a:ext>
            </a:extLst>
          </p:cNvPr>
          <p:cNvCxnSpPr>
            <a:cxnSpLocks/>
          </p:cNvCxnSpPr>
          <p:nvPr/>
        </p:nvCxnSpPr>
        <p:spPr>
          <a:xfrm>
            <a:off x="927422" y="1961147"/>
            <a:ext cx="0" cy="440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CE897995-31FA-C4B2-4A57-181310E44157}"/>
              </a:ext>
            </a:extLst>
          </p:cNvPr>
          <p:cNvSpPr txBox="1"/>
          <p:nvPr/>
        </p:nvSpPr>
        <p:spPr>
          <a:xfrm>
            <a:off x="927422" y="2403734"/>
            <a:ext cx="19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xmlns="" id="{F595F93E-1F1C-F85C-34B3-C0B381CAAA08}"/>
              </a:ext>
            </a:extLst>
          </p:cNvPr>
          <p:cNvSpPr/>
          <p:nvPr/>
        </p:nvSpPr>
        <p:spPr>
          <a:xfrm>
            <a:off x="469329" y="2328963"/>
            <a:ext cx="2544818" cy="559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xmlns="" id="{E97EADA6-9AA8-F675-C62B-37000615D570}"/>
              </a:ext>
            </a:extLst>
          </p:cNvPr>
          <p:cNvSpPr/>
          <p:nvPr/>
        </p:nvSpPr>
        <p:spPr>
          <a:xfrm>
            <a:off x="469329" y="3352983"/>
            <a:ext cx="2544818" cy="53253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xmlns="" id="{E3666657-5449-75CB-9433-EC65D7A2126E}"/>
              </a:ext>
            </a:extLst>
          </p:cNvPr>
          <p:cNvSpPr/>
          <p:nvPr/>
        </p:nvSpPr>
        <p:spPr>
          <a:xfrm>
            <a:off x="469329" y="4289780"/>
            <a:ext cx="2544818" cy="532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D4B4298B-13A7-6DC7-A72C-CCC598A03830}"/>
              </a:ext>
            </a:extLst>
          </p:cNvPr>
          <p:cNvSpPr txBox="1"/>
          <p:nvPr/>
        </p:nvSpPr>
        <p:spPr>
          <a:xfrm>
            <a:off x="673767" y="2403734"/>
            <a:ext cx="212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général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8A0784F7-55C3-E901-F2DE-1D4D17DCC01B}"/>
              </a:ext>
            </a:extLst>
          </p:cNvPr>
          <p:cNvSpPr txBox="1"/>
          <p:nvPr/>
        </p:nvSpPr>
        <p:spPr>
          <a:xfrm>
            <a:off x="532295" y="4404561"/>
            <a:ext cx="2062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xmlns="" id="{13848CE6-B4FD-6608-58A9-B92A76E6ED7B}"/>
              </a:ext>
            </a:extLst>
          </p:cNvPr>
          <p:cNvSpPr/>
          <p:nvPr/>
        </p:nvSpPr>
        <p:spPr>
          <a:xfrm>
            <a:off x="469329" y="5226576"/>
            <a:ext cx="2544818" cy="70788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479F69A1-7097-9A00-A93E-44CF8A6A555B}"/>
              </a:ext>
            </a:extLst>
          </p:cNvPr>
          <p:cNvSpPr txBox="1"/>
          <p:nvPr/>
        </p:nvSpPr>
        <p:spPr>
          <a:xfrm>
            <a:off x="775926" y="5255854"/>
            <a:ext cx="1921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D2CFCC9E-EC68-4186-A3EE-89D1BB78DCB1}"/>
              </a:ext>
            </a:extLst>
          </p:cNvPr>
          <p:cNvSpPr txBox="1"/>
          <p:nvPr/>
        </p:nvSpPr>
        <p:spPr>
          <a:xfrm>
            <a:off x="469328" y="3348805"/>
            <a:ext cx="3047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  <a:p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20D05AF-C23D-EDE8-FA1F-5B2DBBDE2778}"/>
              </a:ext>
            </a:extLst>
          </p:cNvPr>
          <p:cNvSpPr/>
          <p:nvPr/>
        </p:nvSpPr>
        <p:spPr>
          <a:xfrm>
            <a:off x="0" y="324780"/>
            <a:ext cx="12192000" cy="5592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1CF6FEBE-E7E2-F754-2F7F-AB63323BAD13}"/>
              </a:ext>
            </a:extLst>
          </p:cNvPr>
          <p:cNvSpPr txBox="1"/>
          <p:nvPr/>
        </p:nvSpPr>
        <p:spPr>
          <a:xfrm>
            <a:off x="211015" y="312020"/>
            <a:ext cx="7484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Diagrammes des cas d’utilisation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17B87C91-B3D2-AB4E-5243-D418A62CC4F3}"/>
              </a:ext>
            </a:extLst>
          </p:cNvPr>
          <p:cNvSpPr txBox="1"/>
          <p:nvPr/>
        </p:nvSpPr>
        <p:spPr>
          <a:xfrm>
            <a:off x="3953020" y="1211717"/>
            <a:ext cx="76950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 de l’administrateur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xmlns="" id="{8239924A-A01E-3CB6-9AAC-6DD0F9ED8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5738" y="2328963"/>
            <a:ext cx="8193967" cy="40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1115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1497</TotalTime>
  <Words>447</Words>
  <Application>Microsoft Office PowerPoint</Application>
  <PresentationFormat>Personnalisé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Université Hassan II Casablanca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Université Hassan II Casablanca</dc:title>
  <dc:creator>chaabmanal11@gmail.com</dc:creator>
  <cp:lastModifiedBy>user</cp:lastModifiedBy>
  <cp:revision>46</cp:revision>
  <dcterms:created xsi:type="dcterms:W3CDTF">2022-06-23T18:52:32Z</dcterms:created>
  <dcterms:modified xsi:type="dcterms:W3CDTF">2022-11-28T17:42:48Z</dcterms:modified>
</cp:coreProperties>
</file>