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ssistant Regular" charset="1" panose="00000500000000000000"/>
      <p:regular r:id="rId10"/>
    </p:embeddedFont>
    <p:embeddedFont>
      <p:font typeface="Assistant Regular Bold" charset="1" panose="00000700000000000000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RoxboroughCF" charset="1" panose="00000500000000000000"/>
      <p:regular r:id="rId16"/>
    </p:embeddedFont>
    <p:embeddedFont>
      <p:font typeface="RoxboroughCF Bold" charset="1" panose="00000800000000000000"/>
      <p:regular r:id="rId17"/>
    </p:embeddedFont>
    <p:embeddedFont>
      <p:font typeface="RoxboroughCF Italics" charset="1" panose="00000500000000000000"/>
      <p:regular r:id="rId18"/>
    </p:embeddedFont>
    <p:embeddedFont>
      <p:font typeface="RoxboroughCF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7461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13188">
            <a:off x="6162614" y="2770171"/>
            <a:ext cx="14009295" cy="872078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634952" y="930036"/>
            <a:ext cx="729123" cy="62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688"/>
              </a:lnSpc>
            </a:pPr>
            <a:r>
              <a:rPr lang="en-US" sz="4464" u="none">
                <a:solidFill>
                  <a:srgbClr val="1E0800"/>
                </a:solidFill>
                <a:latin typeface="RoxboroughCF Bold"/>
              </a:rPr>
              <a:t>01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51996" y="2654560"/>
            <a:ext cx="11704183" cy="3390746"/>
            <a:chOff x="0" y="0"/>
            <a:chExt cx="15605578" cy="45209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1925"/>
              <a:ext cx="15605578" cy="2257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531"/>
                </a:lnSpc>
              </a:pPr>
              <a:r>
                <a:rPr lang="en-US" sz="11934">
                  <a:solidFill>
                    <a:srgbClr val="1E0800"/>
                  </a:solidFill>
                  <a:latin typeface="RoxboroughCF"/>
                </a:rPr>
                <a:t>Indian Roses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742399"/>
              <a:ext cx="8333227" cy="780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6"/>
                </a:lnSpc>
              </a:pPr>
              <a:r>
                <a:rPr lang="en-US" sz="4069">
                  <a:solidFill>
                    <a:srgbClr val="1E0800"/>
                  </a:solidFill>
                  <a:latin typeface="Assistant Regular"/>
                </a:rPr>
                <a:t>For every Mahila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83011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996997">
            <a:off x="-4040337" y="3506519"/>
            <a:ext cx="13759963" cy="856557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11322" y="1558906"/>
            <a:ext cx="4168705" cy="623040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049400" y="1492231"/>
            <a:ext cx="27155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E0800"/>
                </a:solidFill>
                <a:latin typeface="Open Sans Light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1149" y="3752252"/>
            <a:ext cx="17120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E0800"/>
                </a:solidFill>
                <a:latin typeface="Open Sans Light Bold"/>
              </a:rPr>
              <a:t>Objectif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6551" y="6265701"/>
            <a:ext cx="27412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E0800"/>
                </a:solidFill>
                <a:latin typeface="Open Sans Light Bold"/>
              </a:rPr>
              <a:t>Outils utilisé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34939" y="8471672"/>
            <a:ext cx="23611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E0800"/>
                </a:solidFill>
                <a:latin typeface="Open Sans Light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60799" y="3856970"/>
            <a:ext cx="7828096" cy="128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51"/>
              </a:lnSpc>
            </a:pPr>
            <a:r>
              <a:rPr lang="en-US" sz="8955">
                <a:solidFill>
                  <a:srgbClr val="1E0800"/>
                </a:solidFill>
                <a:latin typeface="RoxboroughCF Bold"/>
              </a:rPr>
              <a:t>Introduction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292" t="0" r="6292" b="0"/>
          <a:stretch>
            <a:fillRect/>
          </a:stretch>
        </p:blipFill>
        <p:spPr>
          <a:xfrm flipH="false" flipV="false" rot="0">
            <a:off x="1028700" y="1028700"/>
            <a:ext cx="5828191" cy="822960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1587936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16548688" y="930036"/>
            <a:ext cx="815387" cy="62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688"/>
              </a:lnSpc>
            </a:pPr>
            <a:r>
              <a:rPr lang="en-US" sz="4464" u="none">
                <a:solidFill>
                  <a:srgbClr val="1E0800"/>
                </a:solidFill>
                <a:latin typeface="RoxboroughCF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87936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13188">
            <a:off x="6782334" y="3104212"/>
            <a:ext cx="13093917" cy="815096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548688" y="930036"/>
            <a:ext cx="815387" cy="62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688"/>
              </a:lnSpc>
            </a:pPr>
            <a:r>
              <a:rPr lang="en-US" sz="4464" u="none">
                <a:solidFill>
                  <a:srgbClr val="1E0800"/>
                </a:solidFill>
                <a:latin typeface="RoxboroughCF Bold"/>
              </a:rPr>
              <a:t>04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0504" t="0" r="10504" b="0"/>
          <a:stretch>
            <a:fillRect/>
          </a:stretch>
        </p:blipFill>
        <p:spPr>
          <a:xfrm flipH="false" flipV="false" rot="0">
            <a:off x="8964185" y="1028700"/>
            <a:ext cx="5576391" cy="822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334219" y="1554923"/>
            <a:ext cx="9294064" cy="5808087"/>
            <a:chOff x="0" y="0"/>
            <a:chExt cx="12392085" cy="77441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77970"/>
              <a:ext cx="12392085" cy="2070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791"/>
                </a:lnSpc>
              </a:pPr>
              <a:r>
                <a:rPr lang="en-US" sz="10719">
                  <a:solidFill>
                    <a:srgbClr val="1E0800"/>
                  </a:solidFill>
                  <a:latin typeface="RoxboroughCF"/>
                </a:rPr>
                <a:t>Objectif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864314"/>
              <a:ext cx="12392085" cy="1730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74"/>
                </a:lnSpc>
                <a:spcBef>
                  <a:spcPct val="0"/>
                </a:spcBef>
              </a:pPr>
              <a:r>
                <a:rPr lang="en-US" sz="3878">
                  <a:solidFill>
                    <a:srgbClr val="1E0800"/>
                  </a:solidFill>
                  <a:latin typeface="Assistant Regular"/>
                </a:rPr>
                <a:t>ce site web est montre  la culture vistimentaire indian de façons moderne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100000">
            <a:off x="-3908890" y="2384478"/>
            <a:ext cx="14009295" cy="872078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5562" t="0" r="15562" b="0"/>
          <a:stretch>
            <a:fillRect/>
          </a:stretch>
        </p:blipFill>
        <p:spPr>
          <a:xfrm flipH="false" flipV="false" rot="0">
            <a:off x="1309058" y="1315044"/>
            <a:ext cx="4730624" cy="7656911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1587936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558549" y="3852998"/>
            <a:ext cx="6470484" cy="25810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602772" y="1288751"/>
            <a:ext cx="7058564" cy="128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51"/>
              </a:lnSpc>
            </a:pPr>
            <a:r>
              <a:rPr lang="en-US" sz="8955">
                <a:solidFill>
                  <a:srgbClr val="1E0800"/>
                </a:solidFill>
                <a:latin typeface="RoxboroughCF"/>
              </a:rPr>
              <a:t>Outils utilisé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48688" y="930036"/>
            <a:ext cx="815387" cy="62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688"/>
              </a:lnSpc>
            </a:pPr>
            <a:r>
              <a:rPr lang="en-US" sz="4464" u="none">
                <a:solidFill>
                  <a:srgbClr val="1E0800"/>
                </a:solidFill>
                <a:latin typeface="RoxboroughCF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9683" y="7264550"/>
            <a:ext cx="12248317" cy="189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6"/>
              </a:lnSpc>
            </a:pPr>
            <a:r>
              <a:rPr lang="en-US" sz="3590">
                <a:solidFill>
                  <a:srgbClr val="1E0800"/>
                </a:solidFill>
                <a:latin typeface="Open Sans Light"/>
              </a:rPr>
              <a:t>Laragon est un environnement de développement web rapide, flexible, intuitif, productif et puissant qui d'adresse à tous.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7461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13188">
            <a:off x="8065785" y="3794345"/>
            <a:ext cx="12242772" cy="762112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293113" y="1589687"/>
            <a:ext cx="7701774" cy="415895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89711" y="6344471"/>
            <a:ext cx="16230600" cy="24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2">
                <a:solidFill>
                  <a:srgbClr val="000000"/>
                </a:solidFill>
                <a:latin typeface="Open Sans Light"/>
              </a:rPr>
              <a:t>WordPress est un Système de gestion de contenu (SGC) gratuit et 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open source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. Il permet de créer des sites 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Internet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 complets et variés, reposant sur une 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base de données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 MySQL. WordPress est le leader incontesté des SGC, il propulse un très grand nombre de 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blogs</a:t>
            </a:r>
            <a:r>
              <a:rPr lang="en-US" sz="3502">
                <a:solidFill>
                  <a:srgbClr val="000000"/>
                </a:solidFill>
                <a:latin typeface="Open Sans Light"/>
              </a:rPr>
              <a:t> et de sites de e-commerce.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74619" y="0"/>
            <a:ext cx="9525" cy="10287000"/>
          </a:xfrm>
          <a:prstGeom prst="rect">
            <a:avLst/>
          </a:prstGeom>
          <a:solidFill>
            <a:srgbClr val="1E0800">
              <a:alpha val="4000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13188">
            <a:off x="8065785" y="3794345"/>
            <a:ext cx="12242772" cy="762112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293113" y="1589687"/>
            <a:ext cx="7701774" cy="415895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61011" y="6344471"/>
            <a:ext cx="17165977" cy="24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2">
                <a:solidFill>
                  <a:srgbClr val="000000"/>
                </a:solidFill>
                <a:latin typeface="Open Sans Light"/>
              </a:rPr>
              <a:t>PHP (officiellement, ce sigle est un acronyme récursif pour PHP Hypertext Preprocessor ) est un langage de scripts généraliste et Open Source, spécialement conçu pour le développement d'applications web. Il peut être intégré facilement au HTML.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5848" y="1605012"/>
            <a:ext cx="17156305" cy="7076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DAFLEs_nOfY</dc:identifier>
  <dcterms:modified xsi:type="dcterms:W3CDTF">2011-08-01T06:04:30Z</dcterms:modified>
  <cp:revision>1</cp:revision>
  <dc:title>Corail Clair Moderne Chic Vintage Produit Marketing Présentation</dc:title>
</cp:coreProperties>
</file>