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/>
    <p:restoredTop sz="95872"/>
  </p:normalViewPr>
  <p:slideViewPr>
    <p:cSldViewPr snapToGrid="0">
      <p:cViewPr>
        <p:scale>
          <a:sx n="123" d="100"/>
          <a:sy n="123" d="100"/>
        </p:scale>
        <p:origin x="1552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509239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509239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07597" y="328484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321720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91861" y="462866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32818" y="4607769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10329" y="1931593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Demand for iron has been increasing around the world and market prices have ramped up significantly to $110 per ton of iron ore; However, with the increased market supply, which is rapidly overtaking demand,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prices have now shifted downwards, averaging $55/ton, which is negatively impacting </a:t>
            </a:r>
            <a:r>
              <a:rPr lang="en-US" sz="1000" dirty="0" err="1"/>
              <a:t>Monalco</a:t>
            </a:r>
            <a:r>
              <a:rPr lang="en-US" sz="1000" dirty="0"/>
              <a:t> Mining’s profit. </a:t>
            </a:r>
            <a:r>
              <a:rPr lang="en-US" sz="1000" dirty="0" err="1"/>
              <a:t>Monalco</a:t>
            </a:r>
            <a:r>
              <a:rPr lang="en-US" sz="1000" dirty="0"/>
              <a:t> Mining wants to reduce their operating costs (without compromising the reliability and performance of the equipment) to accommodate for this low price until prices are back to acceptable levels. </a:t>
            </a:r>
            <a:endParaRPr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37949" y="3641069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costs should be lowered by at least 20% by the end of the year without compromising the reliability and performance of the equipment.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Focus on optimizing maintenance procedures for ore crushers.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+mn-lt"/>
              </a:rPr>
              <a:t>Align maintenance with OEM guidelines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u="none" strike="noStrike" cap="none" dirty="0">
                <a:solidFill>
                  <a:srgbClr val="374151"/>
                </a:solidFill>
                <a:latin typeface="+mn-lt"/>
                <a:ea typeface="Arial"/>
                <a:cs typeface="Arial"/>
                <a:sym typeface="Arial"/>
              </a:rPr>
              <a:t>Follow manufacturer’s recommended wear time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reliability engine</a:t>
            </a:r>
            <a:r>
              <a:rPr lang="en-AU" sz="1070" dirty="0"/>
              <a:t>ering team is likely going to resist changes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the financial pressure, it will be difficult to invest in solutions to reduce </a:t>
            </a:r>
            <a:r>
              <a:rPr lang="en-AU" sz="1070" dirty="0"/>
              <a:t>maintenance costs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dirty="0"/>
              <a:t>The current wear on the crushers are already higher than expected, so reducing maintenance operations may be risky.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53317" y="4941842"/>
            <a:ext cx="4324419" cy="213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Historian - This includes information on how many </a:t>
            </a:r>
            <a:r>
              <a:rPr lang="en-US" sz="10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tonnes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Iron Ore we have processed with the ore crushers.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Ellipse - This includes information on the old work orders that used to be raised for our equipment, before our upgrade to SAP.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SAP - This is the most up-to-date information source on our equipment logs and work order requests that have been raised for maintenance work for our ore crushers and other pieces of equipment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T3000 DCS – Sends raw streaming data on vibrations, temperature, and the humidity of the ore crushed to Data Historian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 Crusher System - This includes a high-level process map outlining how the Ore Crusher System works for individual ore crusher models.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Chanel Adams – Reliability Engineer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Jonas Richards – Asset Integrity Manager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Bruce</a:t>
            </a:r>
            <a:r>
              <a:rPr lang="en-US" sz="1000" dirty="0"/>
              <a:t>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Banner – Maintenance SME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Jane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Steere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Principal Maintenance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Fargo Williams - Change Manager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Tara Starr - Maintenance SME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2764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What opportunities exist for </a:t>
            </a:r>
            <a:r>
              <a:rPr lang="en-US" dirty="0" err="1"/>
              <a:t>Monalco</a:t>
            </a:r>
            <a:r>
              <a:rPr lang="en-US" dirty="0"/>
              <a:t> Mining to reduce operating costs costs by </a:t>
            </a:r>
            <a:r>
              <a:rPr lang="en-US" dirty="0" err="1"/>
              <a:t>atleast</a:t>
            </a:r>
            <a:r>
              <a:rPr lang="en-US" dirty="0"/>
              <a:t> 20% in the next year until prices for iron are back to acceptable levels?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702</Words>
  <Application>Microsoft Macintosh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Hayat Amine Rakab</cp:lastModifiedBy>
  <cp:revision>4</cp:revision>
  <dcterms:modified xsi:type="dcterms:W3CDTF">2023-09-18T17:13:17Z</dcterms:modified>
</cp:coreProperties>
</file>