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660"/>
  </p:normalViewPr>
  <p:slideViewPr>
    <p:cSldViewPr>
      <p:cViewPr varScale="1">
        <p:scale>
          <a:sx n="105" d="100"/>
          <a:sy n="105" d="100"/>
        </p:scale>
        <p:origin x="16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48:05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24575,'0'458'-1365,"0"-436"-5461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49:19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24575,'0'4'0,"0"11"0,0 6 0,0 9 0,0 3 0,0 5 0,0 0 0,0-2 0,0-3 0,0-2 0,0-3 0,0-1 0,0-1 0,0-1 0,0-1 0,0 1 0,0 0 0,0-4-8191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49:20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5 0,0 5 0,0 3 0,0 2 0,0 1 0,0 1 0,0 3 0,0 3 0,0-2 0,0-1 0,0-1 0,0-1 0,0-2 0,0-4-8191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49:28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24575,'0'8'0,"5"8"0,0 5 0,5 12 0,5 9 0,-1 2 0,-2 6 0,1 3 0,3 6 0,-2-3 0,1 2 0,-1-5 0,-4-6 0,-3-8 0,-3-6 0,-3-8-8191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49:31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54 24575,'-7'-6'0,"-1"0"0,0 1 0,0 0 0,-1 0 0,1 1 0,-1 0 0,0 0 0,0 1 0,0 0 0,0 1 0,-1 0 0,-16-1 0,21 2 0,0 1 0,0 0 0,0-1 0,0 1 0,0 1 0,0-1 0,0 1 0,0 0 0,0 0 0,0 1 0,1-1 0,-1 1 0,0 0 0,1 0 0,-1 1 0,1-1 0,0 1 0,0 0 0,0 0 0,0 1 0,0-1 0,1 1 0,-1-1 0,1 1 0,-4 7 0,6-8 0,-1 0 0,1 1 0,0-1 0,0 1 0,0-1 0,0 1 0,1 0 0,-1-1 0,1 1 0,0 0 0,0-1 0,1 1 0,-1 0 0,1-1 0,-1 1 0,1 0 0,0-1 0,1 1 0,-1-1 0,1 0 0,-1 1 0,1-1 0,0 0 0,0 0 0,0 0 0,1 0 0,-1 0 0,1-1 0,-1 1 0,1-1 0,4 3 0,1 1 0,-1-1 0,1 0 0,0 0 0,1-1 0,-1 0 0,1 0 0,-1-1 0,1 0 0,0-1 0,0 0 0,14 2 0,-17-4 0,0 1 0,0-1 0,0 0 0,0 0 0,0-1 0,0 0 0,0 0 0,0-1 0,0 1 0,10-6 0,-13 6 0,-1-1 0,1 0 0,-1 0 0,0-1 0,1 1 0,-1-1 0,0 1 0,-1-1 0,1 1 0,0-1 0,-1 0 0,1 0 0,-1 0 0,0 0 0,0 0 0,0 0 0,-1 0 0,1 0 0,-1 0 0,1 0 0,-1-6 0,0 9 0,0 0 0,0 0 0,0 0 0,0 0 0,0 0 0,0 0 0,0 0 0,1 0 0,-1 0 0,0 0 0,0 0 0,0 0 0,0 0 0,0 0 0,0 0 0,0 0 0,0 0 0,0 0 0,1 0 0,-1 0 0,0 0 0,0 0 0,0 0 0,0 0 0,0 0 0,0 0 0,0-1 0,0 1 0,0 0 0,0 0 0,0 0 0,0 0 0,0 0 0,0 0 0,1 0 0,-1 0 0,0 0 0,0 0 0,0 0 0,0-1 0,0 1 0,0 0 0,0 0 0,0 0 0,0 0 0,0 0 0,0 0 0,0 0 0,0 0 0,0 0 0,0 0 0,0-1 0,0 1 0,6 15 0,10 42 0,0-3 0,74 244-1102,-87-288 839,3 11-6563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49:38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24575,'-3'0'0,"-1"1"0,0 0 0,1 0 0,-1 0 0,1 0 0,-1 1 0,1-1 0,0 1 0,-1 0 0,1 0 0,0 0 0,0 0 0,0 1 0,1-1 0,-1 1 0,1 0 0,-1 0 0,1 0 0,0 0 0,0 0 0,0 0 0,-2 6 0,-5 10 0,0 0 0,-9 36 0,16-47 0,-5 18 0,1 1 0,1-1 0,1 1 0,0 28 0,3-41 0,1-1 0,1 1 0,0-1 0,1 0 0,0 1 0,1-1 0,1 0 0,0 0 0,11 24 0,-12-32 0,1 0 0,-1 0 0,1-1 0,0 1 0,1-1 0,-1 0 0,1 0 0,-1 0 0,1-1 0,1 0 0,-1 0 0,0 0 0,1 0 0,-1-1 0,1 0 0,0 0 0,-1-1 0,13 3 0,0-2 0,1-1 0,0-1 0,0 0 0,34-5 0,-49 4 0,-1 1 0,1-1 0,-1 0 0,1 0 0,-1 0 0,1-1 0,-1 1 0,1-1 0,-1 0 0,0 0 0,0 0 0,0 0 0,0 0 0,0-1 0,-1 1 0,1-1 0,-1 0 0,1 0 0,-1 0 0,0 0 0,0 0 0,-1 0 0,1-1 0,0 1 0,-1-1 0,0 1 0,0-1 0,0 1 0,0-1 0,-1 0 0,0 1 0,1-1 0,-1 0 0,-1-4 0,1 2 0,0 1 0,-1 0 0,0 0 0,0 0 0,0 0 0,-1 0 0,0 0 0,0 0 0,0 1 0,0-1 0,-1 0 0,0 1 0,0 0 0,0 0 0,0 0 0,-1 0 0,1 0 0,-1 1 0,0-1 0,0 1 0,-1 0 0,1 0 0,-1 1 0,-6-3 0,5 2-39,0 1 0,0 1 0,-1-1 0,1 1 0,-1 0 0,1 0 0,-1 1 0,1 0 0,-1 0 0,0 1 0,1 0 0,-1 0 0,1 0 0,0 1 0,-1 0 0,1 0 0,0 1 0,0-1 0,0 1 0,1 1 0,-1-1 0,1 1 0,-1 0 0,1 0 0,0 1 0,1-1 0,-1 1 0,1 0 0,0 0 0,0 1 0,1-1 0,-1 1 0,1 0 0,-2 7 0,-3 2-6787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1:58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25 24575,'-1'1'0,"0"-1"0,0 1 0,0-1 0,0 1 0,0-1 0,0 1 0,0 0 0,0-1 0,0 1 0,0 0 0,0 0 0,0 0 0,0 0 0,1 0 0,-1 0 0,0 0 0,1 0 0,-1 0 0,1 0 0,-1 0 0,1 0 0,-1 0 0,1 1 0,0-1 0,-1 0 0,1 0 0,0 2 0,-5 40 0,5-39 0,-3 58 0,2-19 0,-11 60 0,4-18 0,6-63 0,2-21 0,0-7 0,0-29 0,-1 16 0,1 0 0,0 0 0,1-1 0,2 1 0,0 0 0,0 1 0,2-1 0,0 1 0,16-35 0,-13 38 0,1 0 0,1 1 0,0 0 0,1 0 0,0 1 0,1 1 0,21-18 0,-30 27 0,0 1 0,0 0 0,0-1 0,0 1 0,0 1 0,1-1 0,-1 0 0,1 1 0,-1 0 0,1 0 0,-1 0 0,1 0 0,0 1 0,-1-1 0,1 1 0,0 0 0,0 0 0,-1 0 0,1 0 0,0 1 0,-1 0 0,1-1 0,0 2 0,-1-1 0,1 0 0,-1 1 0,0-1 0,1 1 0,-1 0 0,0 0 0,0 0 0,0 0 0,0 1 0,0-1 0,-1 1 0,1 0 0,-1 0 0,0 0 0,0 0 0,3 6 0,0-1 0,0 1 0,-1 0 0,0 0 0,-1 0 0,0 0 0,-1 0 0,1 1 0,-2-1 0,1 1 0,-1 9 0,0 21 0,-5 46 0,0-13 0,4-49-1365,0-2-5461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1:59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24575,'0'28'0,"0"0"0,2 0 0,1-1 0,11 49 0,-12-69 0,0 0 0,1 0 0,0-1 0,0 1 0,0-1 0,1 0 0,-1 0 0,2 0 0,-1-1 0,1 1 0,0-1 0,0 0 0,0 0 0,0-1 0,1 1 0,0-1 0,0-1 0,0 1 0,1-1 0,-1 0 0,1 0 0,-1-1 0,1 0 0,8 2 0,-10-3 0,-1 0 0,1 0 0,0-1 0,0 1 0,-1-1 0,1 0 0,0 0 0,0 0 0,0-1 0,-1 0 0,1 0 0,0 0 0,-1 0 0,9-4 0,-10 3 0,-1-1 0,1 1 0,-1 0 0,1-1 0,-1 1 0,0-1 0,0 0 0,0 0 0,0 1 0,-1-1 0,1-1 0,-1 1 0,0 0 0,1 0 0,-2 0 0,1-1 0,0 1 0,-1 0 0,1-1 0,-1 1 0,0-6 0,-5-173-1365,5 160-5461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2:00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24575,'0'8'0,"0"8"0,0 10 0,4 4 0,2 2 0,-1 3 0,4 6 0,4-6 0,1-3 0,-3-8-8191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2:00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24575,'0'5'0,"4"9"0,6 12 0,2 10 0,-2 3 0,-3-1 0,-2 1 0,3-5 0,-1-4 0,-1-3 0,-2-7-8191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2:07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35 24575,'-44'0'0,"21"2"0,1-2 0,-1 0 0,1-2 0,0 0 0,0-2 0,0 0 0,-34-12 0,54 15 0,0 0 0,0 0 0,0 0 0,-1 0 0,1 0 0,0 0 0,-1 1 0,1-1 0,0 1 0,-1-1 0,1 1 0,-1 0 0,1 0 0,0 0 0,-1 0 0,1 1 0,-1-1 0,1 1 0,0-1 0,-1 1 0,1 0 0,0 0 0,-1 0 0,-2 2 0,3 0 0,0 0 0,0 0 0,0 1 0,0-1 0,1 1 0,-1-1 0,1 1 0,0 0 0,0 0 0,0-1 0,0 1 0,1 0 0,0 0 0,0 0 0,0 4 0,-1-5 0,1 1 0,0 0 0,0 0 0,0 0 0,0 0 0,1-1 0,0 1 0,0 0 0,0 0 0,0-1 0,0 1 0,1-1 0,-1 1 0,1-1 0,0 1 0,0-1 0,0 0 0,1 0 0,2 3 0,-1-3 0,1 0 0,-1 0 0,1-1 0,-1 0 0,1 0 0,0 0 0,0-1 0,0 0 0,0 1 0,0-2 0,0 1 0,0-1 0,0 1 0,6-2 0,7 1 0,-9 0 0,0-1 0,0 2 0,0-1 0,0 1 0,0 1 0,12 3 0,-18-4 0,0 0 0,-1 0 0,1 1 0,-1-1 0,0 1 0,1 0 0,-1 0 0,0 0 0,0 0 0,0 0 0,0 0 0,-1 0 0,1 1 0,0-1 0,-1 1 0,0-1 0,0 1 0,1 0 0,-1-1 0,-1 1 0,1 0 0,0 0 0,-1-1 0,1 7 0,0 3 0,0 1 0,0 0 0,-1-1 0,-1 1 0,0 0 0,-1-1 0,0 1 0,-1-1 0,-9 24 0,10-31 0,-1 0 0,1 1 0,-1-1 0,0-1 0,-1 1 0,1 0 0,-1-1 0,0 1 0,0-1 0,-1 0 0,1-1 0,-1 1 0,1-1 0,-1 0 0,0 0 0,-1 0 0,1-1 0,0 1 0,-1-1 0,1-1 0,-1 1 0,0-1 0,-9 1 0,4 0-80,0-1 0,0 0-1,0-1 1,0-1 0,0 0-1,0 0 1,0-1 0,0 0-1,0-1 1,1 0 0,-1-1 0,1 0-1,0 0 1,0-1 0,1-1-1,-13-8 1,4 0-6746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48:0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24575,'-1'65'0,"3"73"0,-2-136 0,0-1 0,0 1 0,0 0 0,1 0 0,-1 0 0,1-1 0,-1 1 0,1 0 0,-1-1 0,1 1 0,0 0 0,0-1 0,0 1 0,0-1 0,0 1 0,0-1 0,0 0 0,1 1 0,-1-1 0,0 0 0,1 0 0,-1 0 0,1 0 0,-1 0 0,1 0 0,-1 0 0,1-1 0,0 1 0,0 0 0,-1-1 0,1 1 0,0-1 0,2 0 0,6 1 0,0-2 0,0 1 0,0-1 0,0-1 0,11-3 0,19-1 0,-36 6 0,0 0 0,-1-1 0,1 1 0,0-1 0,-1 1 0,1-1 0,-1 0 0,1 0 0,-1-1 0,0 1 0,1-1 0,-1 0 0,0 1 0,0-1 0,0-1 0,0 1 0,0 0 0,2-4 0,-2 1 0,-1 1 0,1-1 0,-2 0 0,1 0 0,0 0 0,-1 0 0,0 0 0,0 0 0,0 0 0,-1 0 0,0 0 0,0-9 0,-2-38 0,0 40 0,1 36 0,1-6 0,-2 48 0,3-1 0,15 105 0,-14-137 120,-7-24-321,-7-20-1083,3-4-5542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2:08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24575,'0'4'0,"0"6"0,0 10 0,0 5 0,0 4 0,0 5 0,0 1 0,0-2 0,0-1 0,0-2 0,0-1 0,0-3 0,0 0 0,4-1 0,2-4-8191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2:11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6 259 24575,'-2'49'0,"0"-35"0,1 0 0,0 0 0,2 0 0,-1 0 0,2 0 0,0 0 0,0 0 0,7 18 0,-9-32 0,0 1 0,0-1 0,0 0 0,0 0 0,0 0 0,0 0 0,0 0 0,0 1 0,0-1 0,0 0 0,0 0 0,0 0 0,0 0 0,0 0 0,0 0 0,0 1 0,0-1 0,1 0 0,-1 0 0,0 0 0,0 0 0,0 0 0,0 0 0,0 0 0,0 1 0,0-1 0,1 0 0,-1 0 0,0 0 0,0 0 0,0 0 0,0 0 0,0 0 0,0 0 0,1 0 0,-1 0 0,0 0 0,0 0 0,0 0 0,0 0 0,1 0 0,-1 0 0,0 0 0,0 0 0,0 0 0,0 0 0,0 0 0,0 0 0,1 0 0,-1 0 0,0 0 0,0-1 0,0 1 0,0 0 0,0 0 0,0 0 0,1 0 0,-1 0 0,0 0 0,0 0 0,5-14 0,-1-18 0,-4-122 0,1-20 0,-1 170 0,1 1 0,-1-1 0,1 1 0,-1-1 0,1 1 0,0-1 0,0 1 0,1 0 0,-1 0 0,1 0 0,-1-1 0,1 1 0,0 1 0,0-1 0,1 0 0,-1 0 0,0 1 0,1 0 0,0-1 0,-1 1 0,1 0 0,0 0 0,0 0 0,0 1 0,0-1 0,1 1 0,-1-1 0,0 1 0,1 0 0,-1 1 0,1-1 0,-1 1 0,0-1 0,1 1 0,-1 0 0,1 0 0,3 1 0,2-1 0,0 1 0,-1 1 0,1-1 0,-1 1 0,0 1 0,1 0 0,-1 0 0,0 0 0,-1 1 0,1 0 0,-1 1 0,1 0 0,-2 0 0,11 9 0,4 8 0,-7-8 0,0 1 0,20 28 0,-30-36 0,0 0 0,0 1 0,-1-1 0,0 0 0,0 1 0,-1 0 0,0 0 0,-1-1 0,1 1 0,-1 11 0,-2 116-1365,0-108-5461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2:11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24575,'0'9'0,"1"0"0,1-1 0,0 1 0,0-1 0,0 1 0,1-1 0,0 0 0,1 0 0,5 9 0,3 3 0,0-1 0,20 22 0,-26-35 0,0 0 0,0 0 0,0-1 0,1 0 0,0 0 0,0 0 0,1-1 0,-1 0 0,1-1 0,0 0 0,10 4 0,-15-7 0,-1 1 0,0 0 0,1-1 0,-1 1 0,1-1 0,-1 0 0,1 0 0,-1 0 0,1 0 0,-1 0 0,1 0 0,-1-1 0,1 1 0,-1-1 0,0 0 0,1 0 0,-1 0 0,0 0 0,0 0 0,0 0 0,1-1 0,-1 1 0,0 0 0,-1-1 0,1 0 0,0 0 0,0 1 0,-1-1 0,1 0 0,-1 0 0,1 0 0,-1-1 0,0 1 0,0 0 0,0 0 0,0-1 0,-1 1 0,1-1 0,0 1 0,-1 0 0,1-4 0,0-4-151,1 1-1,-2-1 0,1 1 0,-1-1 1,-1 0-1,0 1 0,0-1 1,-3-11-1,-3 3-6674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2:12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24575,'0'4'0,"0"10"0,0 7 0,4 9 0,6 3 0,1 1 0,-1-2 0,-2-1 0,-3-2 0,-2-2 0,-2 0 0,0-2 0,3-4 0,1-6-8191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2:13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24575,'0'4'0,"5"10"0,0 8 0,5 7 0,4 5 0,1 4 0,-3 0 0,-4-2 0,-2-3 0,-3-2 0,-2 1 0,-1 1 0,0-2 0,-1-6-8191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2:15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1 228 24575,'1'22'0,"1"1"0,7 26 0,1 23 0,-9-61 0,-1-3 0,1 0 0,0 0 0,0 0 0,1 1 0,0-1 0,4 10 0,-6-18 0,0 0 0,0 0 0,0 0 0,0 0 0,0 0 0,0 0 0,0-1 0,0 1 0,0 0 0,1 0 0,-1 0 0,0 0 0,0 0 0,0 0 0,0 0 0,0 0 0,0 0 0,0-1 0,0 1 0,0 0 0,1 0 0,-1 0 0,0 0 0,0 0 0,0 0 0,0 0 0,0 0 0,0 0 0,0 0 0,1 0 0,-1 0 0,0 0 0,0 0 0,0 0 0,0 0 0,0 0 0,0 0 0,1 0 0,-1 0 0,0 0 0,0 0 0,0 0 0,0 0 0,0 0 0,0 0 0,0 0 0,1 0 0,-1 1 0,0-1 0,0 0 0,0 0 0,0 0 0,0 0 0,0 0 0,0 0 0,0 0 0,0 0 0,0 1 0,0-1 0,0 0 0,1 0 0,-1 0 0,0 0 0,0 0 0,0 0 0,0 0 0,0 1 0,0-1 0,0 0 0,4-17 0,1-21 0,-4-277 0,-1 311 0,0-1 0,0 0 0,1 1 0,0-1 0,0 1 0,0 0 0,0-1 0,1 1 0,0 0 0,0 0 0,0 0 0,0 0 0,1 0 0,-1 0 0,1 1 0,0-1 0,0 1 0,0 0 0,1 0 0,-1 0 0,1 0 0,0 0 0,7-3 0,-7 4 0,1 1 0,0 0 0,0 0 0,0 0 0,-1 0 0,1 1 0,0-1 0,0 1 0,0 1 0,0-1 0,0 1 0,0 0 0,0 0 0,-1 0 0,1 0 0,0 1 0,-1 0 0,1 0 0,-1 0 0,0 1 0,7 5 0,0-1 0,-1 1 0,-1 0 0,1 1 0,-2 0 0,1 0 0,-1 1 0,0 0 0,-1 0 0,0 1 0,-1 0 0,8 19 0,-7-10 0,-1 0 0,-1 1 0,-1-1 0,-1 1 0,0 0 0,-1 27 0,-2-22-1365,0-3-5461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2:16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24575,'2'0'0,"0"1"0,-1 0 0,1-1 0,0 1 0,0 0 0,-1 0 0,1 0 0,0 0 0,-1 0 0,1 1 0,-1-1 0,0 0 0,1 1 0,-1-1 0,0 1 0,0-1 0,1 3 0,19 30 0,-7 4 0,-2 0 0,-1 1 0,7 49 0,-19-104 0,0-25 0,5-71 0,-3 101 0,0 1 0,1 0 0,1-1 0,0 1 0,0 0 0,1 0 0,0 0 0,0 1 0,1-1 0,1 1 0,-1 0 0,9-9 0,-12 15 0,0 1 0,1 0 0,-1 0 0,0-1 0,1 1 0,-1 1 0,1-1 0,0 0 0,-1 1 0,1-1 0,0 1 0,0 0 0,0 0 0,0 0 0,0 0 0,0 1 0,0-1 0,1 1 0,-1 0 0,6 0 0,-5 1 0,1 0 0,-1 1 0,1-1 0,-1 1 0,1 0 0,-1 0 0,0 1 0,0-1 0,0 1 0,-1 0 0,1 0 0,4 5 0,7 9 0,-1 0 0,-1 1 0,-1 0 0,17 33 0,-22-36-195,0-1 0,-1 1 0,-1 0 0,0 1 0,-1 0 0,3 28 0,-4-15-6631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2:19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24575,'0'387'0,"-2"-469"0,4-99 0,-1 176 0,0 1 0,0-1 0,0 0 0,0 1 0,1-1 0,-1 1 0,1-1 0,0 1 0,1 0 0,-1-1 0,1 1 0,0 1 0,0-1 0,0 0 0,0 1 0,1-1 0,-1 1 0,1 0 0,0 0 0,0 1 0,0-1 0,0 1 0,0 0 0,1 0 0,-1 0 0,1 0 0,7-1 0,-1 1 0,1 0 0,-1 0 0,1 1 0,-1 0 0,1 1 0,-1 1 0,1 0 0,-1 0 0,1 1 0,18 6 0,-27-7 3,0 1-1,0-1 0,0 1 1,0 0-1,0 0 0,0 0 1,0 1-1,0-1 0,-1 1 1,1-1-1,-1 1 0,0 0 1,0 0-1,0 0 0,0 0 1,-1 0-1,1 1 1,-1-1-1,0 0 0,0 1 1,0-1-1,0 1 0,0-1 1,0 8-1,0 10-93,0 0 0,-2 1-1,-3 24 1,1-7-968,2-16-5767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2:22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42 24575,'-2'107'0,"4"117"0,5-198 0,0-37 0,3-43 0,-9 35 0,13-133 0,-12 138 0,1 0 0,0 0 0,1 1 0,1-1 0,0 1 0,1 0 0,0 0 0,13-18 0,-18 29 0,0 1 0,0-1 0,1 0 0,-1 1 0,0-1 0,1 1 0,-1-1 0,1 1 0,0 0 0,-1 0 0,1 0 0,0 0 0,0 0 0,0 0 0,0 0 0,0 0 0,0 1 0,0-1 0,0 1 0,0-1 0,0 1 0,0 0 0,0 0 0,3 0 0,-2 1 0,1 0 0,-1 1 0,1-1 0,-1 1 0,0-1 0,0 1 0,0 0 0,0 0 0,0 0 0,0 1 0,-1-1 0,6 6 0,1 3 0,-1 1 0,0 0 0,0 0 0,-2 1 0,1 0 0,5 16 0,-7-9-114,-1 1 0,-1 1-1,0-1 1,-2 0-1,0 1 1,-3 28 0,1-35-451,0 7-6261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2:31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24575,'0'30'0,"1"0"0,2 0 0,9 42 0,-9-59 0,1 0 0,0 0 0,1-1 0,0 1 0,1-1 0,0 0 0,1-1 0,1 0 0,-1 0 0,12 12 0,-16-20 0,1 0 0,-1 0 0,1 0 0,-1 0 0,1-1 0,0 1 0,0-1 0,0 0 0,0 0 0,1-1 0,-1 1 0,0-1 0,1 0 0,-1 0 0,1 0 0,-1-1 0,1 0 0,0 0 0,-1 0 0,1 0 0,-1 0 0,1-1 0,-1 0 0,1 0 0,4-2 0,-3 0 0,0 1 0,0-1 0,0 0 0,-1 0 0,0-1 0,1 0 0,-1 0 0,0 0 0,-1 0 0,1-1 0,-1 0 0,0 0 0,0 0 0,0 0 0,-1-1 0,6-11 0,-5 6-72,0 0 1,-1 0-1,0 0 0,-1 0 0,0-1 0,-1 1 0,0-1 0,-1 1 1,0-1-1,-1 1 0,0-1 0,-1 1 0,0-1 0,-1 1 0,0 0 1,-1 0-1,0 0 0,-11-18 0,-1 1-6754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48:22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24575,'8'1'0,"0"0"0,0 1 0,0 0 0,13 4 0,25 6 0,-27-11 0,1 2 0,-1 0 0,0 2 0,35 12 0,-36-11 0,1-1 0,-1-1 0,1 0 0,0-2 0,0 0 0,25-1 0,4 2 0,-45-3 0,1 0 0,-1 0 0,1 1 0,-1 0 0,1 0 0,-1 0 0,0 0 0,0 0 0,5 3 0,-6-3 0,-1-1 0,0 1 0,0 0 0,0 0 0,0 0 0,-1 0 0,1 0 0,0 0 0,0 0 0,-1 0 0,1 0 0,0 0 0,-1 0 0,1 1 0,-1-1 0,1 0 0,-1 0 0,1 3 0,-2-1 0,1 1 0,-1-1 0,1 1 0,-1-1 0,0 1 0,0-1 0,-1 1 0,1-1 0,-1 0 0,1 0 0,-1 0 0,0 0 0,0 0 0,-1 0 0,1-1 0,0 1 0,-5 3 0,-14 14 0,10-10 0,0 0 0,0 0 0,1 2 0,1-1 0,-1 1 0,2 0 0,0 1 0,0 0 0,-9 24 0,6-9-43,0-1 0,-2-1-1,-18 27 1,10-17-1149,13-22-5634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2:32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24575,'-2'57'0,"0"-37"0,1 0 0,1 0 0,1 0 0,1 0 0,5 26 0,-5-42 0,0-1 0,0 1 0,0 0 0,1-1 0,-1 1 0,1-1 0,0 0 0,0 0 0,1 0 0,-1 0 0,0 0 0,1-1 0,0 1 0,-1-1 0,1 0 0,0 0 0,0-1 0,0 1 0,1-1 0,-1 0 0,0 0 0,0 0 0,1-1 0,5 1 0,-3 0 0,-1-1 0,1 1 0,-1-1 0,1-1 0,-1 1 0,1-1 0,-1 0 0,0 0 0,1-1 0,-1 0 0,0 0 0,0-1 0,0 1 0,0-1 0,-1 0 0,7-5 0,-9 4 0,0 1 0,-1-1 0,1 0 0,-1 0 0,0 0 0,0 0 0,0 0 0,0 0 0,-1-1 0,0 1 0,1-6 0,7-59 0,-5 34 0,-1 9-1365,0 4-5461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2:3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24575,'0'9'0,"0"0"0,0 0 0,1 0 0,1 0 0,0 0 0,0 0 0,0 0 0,1-1 0,1 1 0,7 14 0,-7-17 0,0-1 0,0-1 0,0 1 0,0 0 0,1-1 0,0 0 0,-1 0 0,2-1 0,-1 1 0,0-1 0,1 0 0,-1 0 0,1-1 0,0 0 0,0 0 0,11 3 0,-11-4 0,0 0 0,0 0 0,1 0 0,-1 0 0,0-1 0,0 0 0,0 0 0,0-1 0,0 0 0,0 0 0,0 0 0,0-1 0,0 0 0,0 0 0,0 0 0,8-6 0,-10 5 0,0 0 0,0-1 0,0 0 0,0 0 0,-1 0 0,0-1 0,0 1 0,0-1 0,0 0 0,-1 1 0,0-1 0,0 0 0,0-1 0,0 1 0,-1 0 0,0 0 0,0-1 0,0-9 0,0-73-1365,-3 64-5461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2:36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24575,'0'21'0,"2"0"0,0 1 0,2-1 0,0-1 0,1 1 0,2-1 0,0 1 0,1-2 0,0 1 0,20 29 0,-25-44 0,0 0 0,0 0 0,1 0 0,0-1 0,0 0 0,0 0 0,1 0 0,-1 0 0,1-1 0,0 1 0,0-1 0,0-1 0,0 1 0,0-1 0,1 1 0,-1-2 0,1 1 0,0 0 0,-1-1 0,1 0 0,0-1 0,0 1 0,0-1 0,-1 0 0,1-1 0,0 1 0,0-1 0,0 0 0,-1-1 0,10-2 0,-8 1 0,0 0 0,0 0 0,-1-1 0,1 1 0,-1-2 0,0 1 0,0 0 0,0-1 0,-1 0 0,0-1 0,0 1 0,0-1 0,0 0 0,-1 0 0,0 0 0,-1-1 0,1 1 0,-1-1 0,0 0 0,-1 0 0,0 0 0,0-1 0,0 1 0,0-9 0,-1 3-341,-2-1 0,0 1-1,-2-17 1,-3-1-6485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2:3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24575,'0'408'0,"4"-362"-1365,2-30-5461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2:38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24575,'-2'125'0,"5"136"0,1-234-1365,1-5-5461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2:41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24575,'0'4'0,"-5"11"0,0 6 0,-1 9 0,-2 3 0,-1 1 0,1-2 0,3-1 0,1-2 0,2-6-8191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2:42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6 0,0 4 0,0 3 0,0 2 0,0 1 0,0 1 0,0-1 0,0 0 0,0-4-8191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2:43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24575,'0'4'0,"0"6"0,0 10 0,0 6 0,0 2 0,0 2 0,0-1 0,0-1 0,0 0 0,0-1 0,4-1 0,2-1 0,0 1 0,2 3 0,1-6 0,-1-8-8191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2:45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6 0,0 4 0,0 3 0,0 2 0,0 2 0,0 3 0,0 3 0,0-1 0,5 2 0,0 1 0,1-2 0,-2-2 0,-1-2 0,-1-2 0,-1-5-8191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2:46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24575,'-5'0'0,"0"4"0,-5 6 0,0 6 0,1 4 0,3 3 0,1 7 0,3 2 0,1-1 0,1 0 0,4 3 0,3 0 0,-1-2 0,-1-1 0,-2-7-8191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48:24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24575,'12'0'0,"0"1"0,0 0 0,1 1 0,-1 0 0,0 1 0,21 8 0,-31-11 0,0 1 0,0 0 0,0 0 0,0 0 0,0 0 0,0 0 0,0 0 0,0 0 0,-1 1 0,1-1 0,0 1 0,-1-1 0,1 1 0,-1 0 0,0 0 0,0-1 0,1 1 0,-1 0 0,0 0 0,0 0 0,-1 0 0,1 0 0,0 1 0,-1-1 0,1 0 0,-1 0 0,0 0 0,0 0 0,0 1 0,0-1 0,0 0 0,0 0 0,0 0 0,-1 1 0,1-1 0,-1 0 0,0 0 0,1 0 0,-1 0 0,0 0 0,0 0 0,0 0 0,-1 0 0,1-1 0,-2 3 0,-2 3 0,-1-1 0,1 0 0,-1-1 0,0 0 0,-1 0 0,1 0 0,-1 0 0,0-1 0,0 0 0,0-1 0,-11 4 0,-15 9 0,33-16 0,-1 0 0,1 1 0,-1-1 0,1 0 0,-1 0 0,1 1 0,-1-1 0,0 0 0,1 1 0,0-1 0,-1 0 0,1 1 0,-1-1 0,1 1 0,-1-1 0,1 1 0,0-1 0,-1 1 0,1-1 0,0 1 0,0-1 0,-1 1 0,1-1 0,0 1 0,0-1 0,0 1 0,0 0 0,-1-1 0,1 1 0,0-1 0,1 2 0,15 11 0,43 5 0,-46-15 0,-5-1 0,-1 1 0,1 1 0,0-1 0,-1 1 0,0 0 0,0 1 0,0 0 0,-1 0 0,8 7 0,-13-10 0,1-1 0,-1 0 0,0 1 0,0-1 0,0 1 0,1-1 0,-2 1 0,1-1 0,0 1 0,0 0 0,0-1 0,-1 1 0,1 0 0,-1 0 0,1 0 0,-1-1 0,0 1 0,0 0 0,0 0 0,0 0 0,0 0 0,0-1 0,0 1 0,-1 0 0,1 0 0,-1 0 0,1-1 0,-1 1 0,0 0 0,0 0 0,1-1 0,-1 1 0,0-1 0,-1 1 0,1-1 0,0 1 0,0-1 0,-1 0 0,1 1 0,0-1 0,-1 0 0,1 0 0,-1 0 0,0 0 0,1 0 0,-4 0 0,-5 5-114,-1-1 1,0-1-1,0 1 0,-1-2 0,1 0 1,-1 0-1,0-1 0,0-1 0,0 1 1,0-2-1,-14-1 0,4 1-6712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2:47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5 0,0 10 0,0 3 0,0 3 0,5-1 0,1 0 0,-1-2 0,0 0 0,-2-2 0,-1-4-8191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2:50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24575,'0'3'0,"-1"22"0,1 0 0,1 0 0,1 0 0,1-1 0,2 1 0,13 44 0,-16-66 0,0 0 0,0 0 0,0 0 0,0-1 0,0 1 0,1-1 0,-1 1 0,1-1 0,0 0 0,0 0 0,-1 0 0,1 0 0,1-1 0,-1 1 0,0-1 0,0 0 0,0 0 0,1 0 0,-1 0 0,0-1 0,1 1 0,4-1 0,12 1 0,0-1 0,36-4 0,-20 1 0,-28 3 0,-1 0 0,1 0 0,-1-1 0,0 1 0,0-1 0,0-1 0,13-4 0,-18 5 0,1 0 0,-1-1 0,0 1 0,0-1 0,0 0 0,0 0 0,0 0 0,0 0 0,-1 0 0,1 0 0,-1 0 0,1 0 0,-1-1 0,0 1 0,0-1 0,0 1 0,0-1 0,0 1 0,-1-1 0,1 1 0,-1-1 0,1-3 0,1-28 0,-1 0 0,-4-49 0,1 49 0,3 346 83,-3-143-1531,2-142-5378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2:54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2 24575,'-81'-1'0,"-93"3"0,170-2 0,1 1 0,-1-1 0,1 1 0,0 0 0,-1 0 0,1 0 0,0 0 0,-1 1 0,1-1 0,0 1 0,0 0 0,0 0 0,0 0 0,1 0 0,-1 1 0,0-1 0,1 1 0,0-1 0,0 1 0,0 0 0,0 0 0,0 0 0,0 0 0,1 0 0,-1 0 0,1 1 0,0-1 0,-1 6 0,-1 3 0,2 1 0,-1-1 0,1 1 0,1 0 0,1 0 0,2 21 0,-2-31 0,-1-1 0,1 1 0,-1 0 0,1-1 0,0 1 0,0-1 0,0 1 0,0-1 0,0 0 0,0 1 0,1-1 0,-1 0 0,1 0 0,0 0 0,0 0 0,-1 0 0,1 0 0,0-1 0,1 1 0,-1 0 0,0-1 0,0 0 0,1 0 0,-1 1 0,1-1 0,-1-1 0,1 1 0,3 1 0,8 0 0,0-1 0,-1-1 0,1 1 0,24-4 0,-28 1 0,0 1 0,0 1 0,0 0 0,0 0 0,0 1 0,13 3 0,-20-3 0,0 1 0,0 0 0,0 1 0,-1-1 0,1 0 0,-1 1 0,0 0 0,0-1 0,0 1 0,0 0 0,0 0 0,-1 0 0,1 0 0,-1 0 0,0 1 0,1-1 0,-2 0 0,1 1 0,0-1 0,-1 1 0,1-1 0,-1 0 0,0 1 0,-1 3 0,2 6 0,-2-1 0,1 0 0,-1 0 0,-1 0 0,-6 21 0,6-28 0,-1 1 0,0 0 0,0-1 0,0 0 0,-1 0 0,0 0 0,0 0 0,0 0 0,0-1 0,-1 0 0,0 0 0,0 0 0,0 0 0,0-1 0,-1 0 0,1 0 0,-8 3 0,1-1 0,0-1 0,-1 0 0,0-1 0,0-1 0,0 1 0,0-2 0,-15 0 0,23-1-70,-2 1-48,-1-1 0,1 0 1,-1 0-1,1-1 0,-1 0 0,1 0 1,-1-1-1,1 0 0,0 0 1,-11-6-1,1-3-6708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31:00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53 24575,'-73'-1'0,"-84"3"0,142 1 0,0 1 0,0 0 0,0 1 0,1 0 0,-1 2 0,1 0 0,1 0 0,-1 1 0,1 1 0,0 0 0,1 0 0,0 2 0,1-1 0,0 2 0,1-1 0,0 1 0,-10 17 0,1 1 0,1 2 0,1 1 0,1 0 0,-20 68 0,33-91 0,0 0 0,1 0 0,0 0 0,1 1 0,0-1 0,1 0 0,0 1 0,1-1 0,0 0 0,0 0 0,1 0 0,1 1 0,-1-2 0,2 1 0,-1 0 0,1-1 0,1 1 0,0-1 0,0 0 0,1-1 0,0 1 0,9 10 0,12 7 0,0 0 0,1-1 0,2-2 0,0-1 0,1-2 0,1 0 0,41 16 0,-51-30 0,1-1 0,0-1 0,0-1 0,0 0 0,0-2 0,0-1 0,39-5 0,17 1 0,32 6 0,108-4 0,-211 1 0,-1 1 0,0-1 0,0-1 0,0 1 0,0-1 0,0 0 0,0-1 0,0 0 0,-1 0 0,1 0 0,-1-1 0,0 0 0,0 0 0,0 0 0,-1-1 0,1 0 0,-1 0 0,0 0 0,-1-1 0,1 0 0,-1 0 0,0 0 0,-1 0 0,5-11 0,-1-4 0,-2 0 0,0-1 0,-1 1 0,-2-1 0,1-27 0,0 5 0,9-37 0,-8 65 0,-1 0 0,-1 0 0,0-1 0,-1 1 0,-1 0 0,-1-1 0,-4-28 0,2 33 0,0 0 0,-1 0 0,-1 1 0,0-1 0,-1 1 0,0 0 0,0 0 0,-1 1 0,-1 0 0,-11-12 0,6 9 0,-1 1 0,0 0 0,-1 1 0,0 1 0,-1 0 0,-24-10 0,-11-11 0,42 25 0,-1-1 0,1 1 0,-2 1 0,1 0 0,-20-6 0,-36-11 0,49 15 0,0 1 0,0 1 0,-1 1 0,1 0 0,-32-1 0,-103 6-1365,131-1-5461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31:07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3565 11 24575,'-2'-1'0,"0"0"0,0 0 0,0-1 0,0 1 0,0 0 0,0 1 0,0-1 0,0 0 0,0 1 0,-1-1 0,1 1 0,0-1 0,0 1 0,-1 0 0,1 0 0,0 0 0,-1 1 0,1-1 0,0 0 0,0 1 0,-4 1 0,-52 21 0,38-13 0,-369 143 0,-125 53 0,221-93 0,-109 51 0,349-139 0,-69 20 0,-35 17 0,-86 48 0,241-109 0,0 0 0,0 1 0,0-1 0,0-1 0,0 1 0,0 0 0,-1 0 0,1-1 0,0 1 0,0-1 0,-1 0 0,1 0 0,0 0 0,0 0 0,-1 0 0,1 0 0,0-1 0,-1 1 0,1-1 0,0 1 0,0-1 0,0 0 0,0 0 0,0 0 0,0 0 0,0 0 0,0-1 0,0 1 0,0 0 0,0-1 0,-2-2 0,-8-6 0,3 6 0,0 0 0,0 0 0,0 0 0,0 1 0,-1 1 0,1-1 0,-1 2 0,0-1 0,-13 1 0,-16-4 0,-18-2 0,0 2 0,-1 2 0,1 4 0,-1 1 0,1 4 0,0 1 0,-109 30 0,85-16 0,25-8 0,-73 28 0,109-32 0,1-1 0,1 2 0,-1 1 0,2 0 0,-1 1 0,2 1 0,-22 20 0,34-27 0,-1 0 0,2 0 0,-1 0 0,1 1 0,0-1 0,0 1 0,0 0 0,1 0 0,0 0 0,1 0 0,0 0 0,0 0 0,0 0 0,1 0 0,1 14 0,0 1 0,1 0 0,1 0 0,12 41 0,-6-38 0,0 0 0,2-1 0,1 0 0,1-1 0,17 24 0,2-4 0,58 60 0,-72-85 0,2-2 0,1 0 0,0-1 0,0 0 0,2-2 0,46 20 0,152 44 0,-216-75 0,36 9 0,0-2 0,1-1 0,61 3 0,126-10 0,-133-2 0,-79 1 0,1-1 0,0 0 0,-1-2 0,1 0 0,-1-1 0,0 0 0,0-2 0,0 0 0,-1-1 0,0 0 0,0-2 0,-1 0 0,0 0 0,-1-1 0,0-1 0,0-1 0,-1 0 0,-1 0 0,0-1 0,17-24 0,-6 6 0,1 0 0,2 2 0,34-29 0,-23 21 0,-31 31 0,-1 0 0,1 0 0,-2-1 0,1 0 0,-1 0 0,0 0 0,0 0 0,-1-1 0,0 1 0,0-1 0,0 0 0,-1 0 0,-1 0 0,1 0 0,-2 0 0,1 0 0,-1 0 0,0 0 0,0-1 0,-1 1 0,0 0 0,-1 0 0,0 0 0,0 0 0,0 1 0,-7-13 0,3 5 0,-2 1 0,0 0 0,0 1 0,-1 0 0,-1 0 0,0 1 0,-1 0 0,-1 0 0,1 2 0,-2-1 0,1 1 0,-25-13 0,-12-7 0,1-3 0,-76-66 0,106 86-195,0 0 0,-1 1 0,-1 1 0,1 0 0,-2 2 0,-34-11 0,33 12-6631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31:11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24575,'2'-1'0,"0"0"0,0-1 0,0 1 0,0 0 0,1 0 0,-1 0 0,0 0 0,1 0 0,-1 1 0,0-1 0,1 1 0,-1 0 0,1-1 0,-1 1 0,0 0 0,1 1 0,-1-1 0,1 0 0,-1 1 0,3 0 0,51 18 0,-48-16 0,91 44 0,166 105 0,-110-58 0,82 46 0,-122-70 0,67 37 0,-160-94 0,-1 1 0,0 1 0,32 31 0,16 12 0,43 24 0,-4 6 0,143 148 0,-240-225 0,-7-9 0,-1 1 0,1 0 0,-1 1 0,1-1 0,-1 0 0,0 1 0,0 0 0,-1 0 0,1 0 0,-1 0 0,0 0 0,2 6 0,-4-9 0,-1 0 0,1-1 0,-1 1 0,0 0 0,1-1 0,-1 1 0,0-1 0,0 0 0,1 1 0,-1-1 0,0 0 0,0 1 0,0-1 0,1 0 0,-1 0 0,0 1 0,0-1 0,0 0 0,0 0 0,0 0 0,1 0 0,-1 0 0,0 0 0,0-1 0,-1 1 0,-30-5 0,25 4 0,-72-9 0,-129-1 0,176 11 0,0 3 0,0 0 0,0 2 0,0 1 0,1 2 0,-57 22 0,65-21 0,0 2 0,1 0 0,1 1 0,0 1 0,-26 22 0,39-28 0,1 0 0,0 0 0,1 1 0,0 0 0,0 0 0,1 1 0,0 0 0,0-1 0,1 2 0,0-1 0,0 0 0,1 1 0,1 0 0,-1-1 0,-1 21 0,4-11 0,-1-1 0,2 0 0,1 1 0,0-1 0,1 0 0,1 0 0,1 0 0,1 0 0,0-1 0,1 0 0,15 26 0,-10-21 0,2-1 0,0-1 0,2-1 0,0 0 0,1-1 0,0 0 0,2-2 0,22 17 0,-6-10 0,2-1 0,0-2 0,1-1 0,0-2 0,2-2 0,61 15 0,-42-16 0,0-3 0,0-2 0,63 0 0,185-10 0,-130-2 0,-49 5 0,159-5 0,-234-1 0,0-2 0,0-2 0,68-21 0,-112 27 0,0-1 0,-1 0 0,0-1 0,0 0 0,0 0 0,0-1 0,0 0 0,-1 0 0,0-1 0,0 0 0,0 0 0,-1-1 0,11-14 0,-13 15 0,-1-1 0,0 1 0,0-1 0,0 0 0,-1 0 0,0 0 0,0 0 0,0-1 0,-1 1 0,0 0 0,-1-1 0,0 1 0,0-1 0,-1 1 0,1 0 0,-1-1 0,-4-10 0,-8-22 0,-2 1 0,-1 1 0,-34-58 0,-18-40 0,60 117 0,0 0 0,-1 0 0,-16-21 0,20 33 0,-1 0 0,0 0 0,0 1 0,-1-1 0,0 2 0,0-1 0,0 1 0,-1 0 0,1 0 0,-11-3 0,-16-7 0,-1 3 0,0 0 0,-53-9 0,-113-8 0,128 20 0,-210-46 0,233 50-5,1 3 0,-53 3 0,25 1-1345,55-2-5476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3:56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3209 1 24575,'-45'41'0,"-61"44"0,72-60 0,-20 19 0,1 2 0,2 3 0,-70 87 0,88-100 0,-1-2 0,-1-1 0,-44 31 0,-45 41 0,114-93 0,0 0 0,0 1 0,1 0 0,1 1 0,-11 23 0,12-22 0,0-1 0,-1-1 0,-1 1 0,0-1 0,0-1 0,-13 13 0,-24 15 0,-2-3 0,-1-1 0,-1-3 0,-86 42 0,93-57 0,-80 24 0,80-29 0,35-10 0,0 1 0,1-1 0,-1 2 0,1-1 0,0 1 0,-10 8 0,-24 16 0,4-11 0,-1 0 0,0-3 0,-1-1 0,-1-1 0,0-3 0,-1-1 0,-45 3 0,76-10 0,1 1 0,-1 0 0,1 0 0,0 0 0,1 2 0,-1-1 0,1 1 0,-1 0 0,2 0 0,-1 1 0,0 0 0,1 1 0,-7 7 0,6-5 0,-1-1 0,-1 0 0,1 0 0,-1-1 0,0-1 0,-1 0 0,0 0 0,-13 5 0,9-7 0,0-1 0,0 0 0,-1-1 0,1-1 0,0 0 0,-1-1 0,1-1 0,-1 0 0,1-1 0,-19-5 0,-12-6 0,-86-37 0,20 7 0,104 40 0,0 0 0,0 1 0,-1 1 0,1-1 0,0 1 0,-1 0 0,1 1 0,-1 0 0,1 1 0,-1 0 0,-10 2 0,5 1 0,0 1 0,1 1 0,-1 0 0,1 1 0,-20 14 0,-287 168 0,315-186 0,0 1 0,0-1 0,0 1 0,1 0 0,0 0 0,0 0 0,0 1 0,0 0 0,1-1 0,0 1 0,0 1 0,0-1 0,0 0 0,1 1 0,0-1 0,-2 12 0,2-8 0,1 1 0,1-1 0,0 1 0,0-1 0,1 1 0,0-1 0,0 1 0,1-1 0,6 15 0,3 5 0,2-1 0,0 0 0,2-1 0,1-1 0,29 35 0,-33-46 0,1 0 0,1-1 0,0-1 0,1-1 0,0 0 0,19 11 0,104 50 0,-39-24 0,-70-33 0,124 61 0,-135-70 0,1-1 0,0 0 0,0-2 0,1 0 0,-1-1 0,34 1 0,6-3 0,247-7 0,-280 3 0,-1-1 0,1-1 0,-2-1 0,1-2 0,-1 0 0,0-2 0,0 0 0,27-18 0,-20 9 0,0-1 0,-1-2 0,-1-2 0,-1 0 0,27-31 0,-41 38 0,0 0 0,-1-1 0,-1 0 0,-1-1 0,-1 0 0,0-1 0,12-38 0,-20 51 0,0 0 0,-1 0 0,0 0 0,0 0 0,0 0 0,-1-1 0,0 1 0,-1 0 0,0 0 0,0 0 0,0 0 0,-3-8 0,2 11 0,0-1 0,-1 0 0,1 1 0,-1-1 0,0 1 0,-1 0 0,1 0 0,-1 0 0,0 1 0,0-1 0,0 1 0,0 0 0,0 0 0,-1 0 0,1 0 0,-1 1 0,0 0 0,-7-2 0,-28-11 0,-250-105 0,22-35-1365,246 144-5461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4:02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779 1 24575,'17'34'0,"-8"-17"0,0 0 0,-1 0 0,-1 1 0,-1 0 0,-1 0 0,4 22 0,-1 45 0,-4 0 0,-7 99 0,0-28 0,3-130 0,2 0 0,1-1 0,1 1 0,14 45 0,46 93 0,-56-142 0,-1 0 0,0 1 0,-2-1 0,-1 1 0,0 0 0,-2 0 0,-1 1 0,-2 39 0,2-51 0,0-1 0,1 1 0,0-1 0,1 0 0,0 0 0,1 0 0,0 0 0,1 0 0,0-1 0,8 13 0,-4-8 0,-1 1 0,-1 0 0,6 19 0,-12-34 0,-1 1 0,1-1 0,-1 0 0,1 1 0,-1-1 0,1 1 0,-1-1 0,0 1 0,0-1 0,0 0 0,0 1 0,0-1 0,0 1 0,0-1 0,0 1 0,-1-1 0,1 1 0,0-1 0,-1 0 0,0 1 0,1-1 0,-1 0 0,0 1 0,1-1 0,-1 0 0,0 0 0,0 0 0,0 0 0,0 0 0,0 0 0,0 0 0,0 0 0,0 0 0,-1 0 0,1 0 0,0-1 0,-1 1 0,1 0 0,0-1 0,-1 0 0,1 1 0,0-1 0,-1 0 0,1 1 0,-1-1 0,1 0 0,-3 0 0,-8 0 0,0-1 0,0 0 0,0-1 0,-20-5 0,18 3 0,-26-5 0,0 1 0,-1 3 0,0 0 0,0 3 0,0 2 0,-78 8 0,72 5 0,0 1 0,-76 36 0,10-4 0,75-33 0,1 1 0,1 2 0,-64 39 0,98-54 0,-1 1 0,1 0 0,0 0 0,-1 0 0,1 0 0,0 0 0,0 0 0,1 1 0,-1-1 0,0 1 0,1-1 0,-1 1 0,1-1 0,0 1 0,0 0 0,0 0 0,0 0 0,1 0 0,-1 0 0,1 0 0,0-1 0,0 1 0,0 0 0,0 0 0,0 0 0,0 0 0,1 0 0,0 0 0,-1 0 0,1 0 0,0 0 0,0-1 0,3 5 0,4 9 0,2-1 0,0 0 0,0 0 0,21 21 0,-2-2 0,-4-4 0,1-1 0,2-2 0,0 0 0,2-2 0,64 41 0,-61-44 0,1-1 0,1-2 0,0-2 0,2-1 0,0-2 0,67 17 0,-38-19 0,0-4 0,0-2 0,1-4 0,69-6 0,-16 2 0,24 4 0,142-5 0,-275 2 0,0 0 0,0 0 0,-1-1 0,1 0 0,0-1 0,-1-1 0,1 1 0,-1-2 0,14-7 0,-19 8 0,1 0 0,-1 0 0,1-1 0,-1 0 0,-1 0 0,1 0 0,-1 0 0,0-1 0,0 0 0,0 0 0,-1 0 0,0 0 0,0 0 0,-1-1 0,0 0 0,2-7 0,15-54 0,-11 40 0,0-1 0,-2 0 0,5-56 0,-10 76 0,-2-1 0,1 0 0,-1 1 0,-1-1 0,0 1 0,0 0 0,-1-1 0,0 1 0,0 0 0,-1 1 0,0-1 0,-1 0 0,0 1 0,0 0 0,-1 1 0,-8-10 0,4 8 0,0 1 0,0 0 0,-1 1 0,1 0 0,-2 1 0,1 0 0,-1 1 0,0 0 0,0 0 0,0 2 0,0-1 0,-14 0 0,7-1 0,-1 0 0,1-2 0,0 0 0,-18-9 0,-35-22 0,-2 4 0,-141-46 0,198 76 30,-1 0 0,0 1 0,-23-1 0,36 3-129,-1 1 0,0 0 0,1 0 0,-1 0 0,0 1 0,1-1 0,-1 2 0,1-1 0,-1 0 0,1 1 0,0 0 0,-1 1 0,1-1 0,-6 4 0,1 6-6727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4:08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1983 1 24575,'-2'41'0,"-1"0"0,-3 0 0,-1-1 0,-2 1 0,-2-2 0,-17 43 0,-8 5 0,-72 126 0,83-166 0,-3-1 0,-1-2 0,-2 0 0,-3-3 0,-1 0 0,-1-2 0,-68 54 0,-57 23 0,42-32 0,-136 124 0,216-165 0,1 1 0,2 2 0,-48 82 0,59-89 0,15-21 0,0 1 0,1 0 0,1 1 0,1 0 0,1 0 0,-7 39 0,12-55 0,-4 18 0,-2 1 0,0-1 0,-2 0 0,0 0 0,-1-1 0,-22 33 0,31-53 0,0 1 0,0-1 0,0 0 0,-1 0 0,1 1 0,0-1 0,-1 0 0,1-1 0,-1 1 0,1 0 0,-1 0 0,0-1 0,1 1 0,-1 0 0,0-1 0,1 0 0,-1 1 0,0-1 0,0 0 0,1 0 0,-1 0 0,0 0 0,0 0 0,1-1 0,-1 1 0,-2-1 0,-50-23 0,10 5 0,35 16 0,-1 2 0,1-1 0,-1 1 0,0 1 0,1 0 0,-1 0 0,0 1 0,1 0 0,-1 0 0,1 1 0,-1 1 0,1 0 0,0 0 0,0 0 0,0 1 0,0 1 0,-7 5 0,4-2 0,1 0 0,0 1 0,1 1 0,0 0 0,1 0 0,0 1 0,0 1 0,2-1 0,-1 1 0,1 0 0,-6 16 0,-20 42 0,20-46 0,0 1 0,2 1 0,1 0 0,1 1 0,1-1 0,2 2 0,-7 52 0,13-73 0,-1 0 0,2 0 0,-1 0 0,1 0 0,0 0 0,0 0 0,1 0 0,0-1 0,0 1 0,0 0 0,1-1 0,0 1 0,1-1 0,-1 0 0,1 0 0,0-1 0,1 1 0,-1-1 0,1 0 0,0 0 0,0 0 0,1-1 0,6 5 0,24 20 0,203 153 0,-197-155 0,1-2 0,1-2 0,1-1 0,50 16 0,-59-28 0,0 0 0,1-3 0,0-1 0,49 1 0,154-8 0,-92-2 0,-135 3 0,0-1 0,0 0 0,0 0 0,0-1 0,-1-1 0,1 0 0,-1-1 0,0 0 0,0-1 0,0 0 0,0-1 0,-1 0 0,0-1 0,0-1 0,-1 1 0,0-1 0,-1-1 0,1 0 0,-1-1 0,-1 1 0,0-2 0,0 1 0,-1-1 0,-1 0 0,8-17 0,-2 4 0,-1-2 0,-2 1 0,7-28 0,-14 45 0,0 0 0,-1-1 0,0 1 0,-1 0 0,0 0 0,0-1 0,-1 1 0,0 0 0,0 0 0,-1 0 0,0 0 0,0 0 0,-1 0 0,-5-11 0,-5-3 0,-1 1 0,-1 0 0,-1 1 0,0 1 0,-2 0 0,-38-31 0,17 20 0,0 2 0,-76-40 0,-16 7 0,-41-22 0,167 80 0,-13-9 0,1 1 0,-2 1 0,0 1 0,0 1 0,0 0 0,-1 2 0,0 0 0,-1 1 0,-26-3 0,28 6-136,-1-1-1,1-1 1,0-1-1,1-1 1,0 0-1,-1-1 1,2-1-1,-1-1 0,-29-20 1,29 19-6690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4:1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24575,'6'116'0,"20"120"0,-15-156 0,31 121 0,2 4 0,-18 63 0,-15-148 0,3 74 0,-13-153 0,2 0 0,1-1 0,3 0 0,1 0 0,18 53 0,-20-73 0,0 1 0,-1-1 0,-1 1 0,-1 0 0,0 42 0,-3-62 0,0 1 0,0-1 0,-1 1 0,1-1 0,0 1 0,-1-1 0,1 1 0,-1-1 0,0 1 0,0-1 0,1 1 0,-1-1 0,0 0 0,0 0 0,0 1 0,0-1 0,-1 0 0,1 0 0,0 0 0,0 0 0,-1 0 0,1 0 0,0-1 0,-1 1 0,1 0 0,-1-1 0,1 1 0,-1-1 0,1 1 0,-1-1 0,1 0 0,-3 0 0,-7 1 0,0 0 0,1-1 0,-1-1 0,-11-2 0,-8 1 0,17 2 0,1 0 0,-1 2 0,1-1 0,-1 2 0,1 0 0,0 0 0,0 1 0,0 0 0,-19 11 0,15-5 0,1 0 0,-1 1 0,2 1 0,0 1 0,-22 24 0,14-11 0,2 1 0,0 1 0,2 1 0,1 1 0,1 0 0,2 1 0,1 1 0,-16 62 0,26-80 0,1 1 0,1-1 0,1 1 0,0 0 0,0-1 0,2 1 0,0-1 0,0 0 0,2 1 0,0-1 0,0 0 0,1-1 0,1 1 0,12 21 0,0-5 0,0-2 0,2 0 0,1-1 0,1-1 0,33 30 0,-40-41 0,1 0 0,1-1 0,0-1 0,0-1 0,1 0 0,1-1 0,0-1 0,1-1 0,-1-1 0,39 11 0,-5-11 0,1-2 0,0-2 0,104-7 0,-41 0 0,-91 5 0,0-2 0,0-1 0,0-1 0,0-1 0,-1-1 0,1-2 0,-1 0 0,31-13 0,-47 16 0,0-1 0,-1 0 0,1 0 0,-1-1 0,0 0 0,0 0 0,-1-1 0,0 0 0,0 0 0,0-1 0,-1 0 0,1 0 0,-2 0 0,1-1 0,-1 0 0,7-14 0,22-56 0,-18 43 0,-1 0 0,15-56 0,-27 78 0,0 1 0,-1-1 0,-1 0 0,0 0 0,-1 0 0,0 0 0,-1 0 0,-1 1 0,0-1 0,-1 0 0,-6-18 0,3 13 0,-1 0 0,-1 0 0,-1 0 0,0 1 0,-1 1 0,-1 0 0,-1 0 0,0 1 0,-1 0 0,0 1 0,-2 1 0,1 0 0,-1 1 0,-1 1 0,-34-19 0,-21-8 0,1-3 0,-87-67 0,143 97 0,0 2 0,-1 0 0,0 0 0,-1 1 0,0 1 0,0 1 0,0 0 0,-1 1 0,0 0 0,0 2 0,0 0 0,0 1 0,-1 1 0,1 0 0,-1 1 0,1 1 0,-30 6 0,8 9-1365,22-5-5461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48:26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28 24575,'53'-19'0,"-38"16"0,1 1 0,-1 0 0,0 1 0,0 0 0,29 4 0,-40-3 0,-1 1 0,1 0 0,0 0 0,0 0 0,0 0 0,-1 1 0,1-1 0,-1 1 0,1 0 0,-1 0 0,0 0 0,1 1 0,-1-1 0,0 1 0,-1 0 0,1 0 0,0 0 0,-1 0 0,0 0 0,0 0 0,0 1 0,0-1 0,0 1 0,0-1 0,-1 1 0,0 0 0,2 5 0,-2-1 0,1-1 0,-1 0 0,0 1 0,-1-1 0,1 1 0,-2-1 0,1 1 0,-1-1 0,0 1 0,0-1 0,-1 1 0,0-1 0,-1 0 0,1 0 0,-8 13 0,5-13 0,-1 0 0,0 0 0,0-1 0,0 1 0,-1-1 0,0-1 0,0 1 0,0-1 0,-1-1 0,0 1 0,0-1 0,0 0 0,-9 2 0,-4 2 0,9-5 0,1 1 0,-1 0 0,1 1 0,0 1 0,0-1 0,0 2 0,1 0 0,0 0 0,0 1 0,-12 12 0,21-20 0,1 1 0,0-1 0,0 1 0,0-1 0,0 0 0,0 1 0,-1-1 0,1 1 0,0-1 0,0 1 0,0-1 0,0 1 0,0-1 0,0 0 0,0 1 0,0-1 0,1 1 0,-1-1 0,0 1 0,0-1 0,0 0 0,0 1 0,1-1 0,-1 1 0,0-1 0,0 0 0,1 1 0,-1-1 0,0 0 0,0 1 0,1-1 0,-1 0 0,0 0 0,1 1 0,-1-1 0,1 0 0,-1 0 0,0 1 0,1-1 0,-1 0 0,1 0 0,-1 0 0,0 0 0,1 0 0,-1 0 0,1 0 0,-1 0 0,1 0 0,-1 0 0,1 0 0,-1 0 0,0 0 0,2 0 0,29 2 0,-28-2 0,303-3-1365,-281 3-5461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4:17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753 1 24575,'0'3'0,"1"0"0,0 1 0,0-1 0,0 0 0,1 0 0,-1 0 0,1 0 0,2 5 0,4 4 0,18 38 0,64 88 0,1 3 0,-48-55 0,-5 3 0,-3 1 0,27 113 0,15 42 0,-39-145 0,39 124 0,-70-192 0,-2 1 0,-2 0 0,-1 0 0,-1-1 0,-2 1 0,-5 36 0,6-68 0,-1 0 0,1 0 0,-1 0 0,1 0 0,-1 0 0,1 0 0,-1 0 0,0 0 0,1 0 0,-1-1 0,0 1 0,0 0 0,1 0 0,-1-1 0,0 1 0,0 0 0,0-1 0,0 1 0,0-1 0,0 1 0,0-1 0,0 0 0,0 1 0,0-1 0,0 0 0,0 0 0,0 0 0,0 1 0,0-1 0,-1 0 0,1-1 0,0 1 0,-1 0 0,-48-8 0,32 5 0,-14 0 0,0 2 0,0 2 0,0 0 0,1 3 0,-1 0 0,1 2 0,0 1 0,-54 21 0,-11 11 0,-120 70 0,204-103 0,11-5 0,-263 146 0,197-106 0,-112 91 0,168-123 0,0 1 0,1 0 0,0 1 0,1 0 0,-16 23 0,23-30 0,0 0 0,0 0 0,0 0 0,1 0 0,0 0 0,0 0 0,0 0 0,0 0 0,0 1 0,1-1 0,0 0 0,0 0 0,0 1 0,0-1 0,1 0 0,-1 0 0,1 1 0,0-1 0,1 0 0,-1 0 0,1 0 0,0 0 0,3 6 0,3 1 0,-1-1 0,2 0 0,-1 0 0,1-1 0,1 0 0,0-1 0,21 15 0,88 42 0,-8-5 0,-69-34 0,0-3 0,2-1 0,1-2 0,1-2 0,0-2 0,1-3 0,0-1 0,81 9 0,26-8 0,216-10 0,-179-6 0,-126 2 0,-1-2 0,1-3 0,-1-4 0,0-2 0,-1-2 0,107-41 0,-163 52 0,0 1 0,-1-1 0,1-1 0,-1 1 0,0-1 0,0 0 0,0-1 0,0 1 0,-1-1 0,0 0 0,0-1 0,0 1 0,-1-1 0,1 0 0,-1 0 0,-1 0 0,1-1 0,-1 1 0,0-1 0,-1 0 0,1 0 0,-2 0 0,1 0 0,-1 0 0,0 0 0,0 0 0,0-1 0,-1 1 0,-1 0 0,1 0 0,-1-1 0,0 1 0,-1 0 0,0 0 0,0 0 0,0 0 0,-1 0 0,-6-11 0,-6-5 0,0 0 0,-2 2 0,0 0 0,-25-23 0,-12-14 0,6-1 0,-105-112 0,139 156 0,1-1 0,1 0 0,1-1 0,0 0 0,-13-28 0,13 23 0,-1 1 0,0 1 0,-25-30 0,29 40 0,-1 0 0,0 0 0,0 1 0,-1 0 0,0 1 0,-1 0 0,0 0 0,0 1 0,0 1 0,-1 0 0,0 1 0,0 0 0,-1 1 0,0 0 0,1 1 0,-21-3 0,-117-15-1365,126 20-5461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3:34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0 24575,'-1'1'0,"0"-1"0,0 1 0,0 0 0,0-1 0,1 1 0,-1 0 0,0 0 0,0-1 0,0 1 0,0 0 0,1 0 0,-1 0 0,0 0 0,1 0 0,-1 0 0,1 0 0,-1 0 0,1 0 0,0 0 0,-1 0 0,1 0 0,0 1 0,0-1 0,0 2 0,-7 37 0,6-30 0,-4 16 0,-1-1 0,-1 0 0,-2-1 0,-20 43 0,-58 87 0,87-153 0,-15 18 0,0 0 0,-1-1 0,-1 0 0,-1-1 0,0-1 0,-1-1 0,-1-1 0,-33 18 0,-18 16 0,-38 25 0,59-42 0,2 3 0,-56 49 0,76-56 0,-7 5 0,1 1 0,2 2 0,-33 46 0,6-1 0,34-48 0,1 2 0,2 0 0,-22 45 0,43-77 0,-1 0 0,1 0 0,-1 0 0,1 0 0,-1 0 0,0-1 0,1 1 0,-1 0 0,0-1 0,0 1 0,0-1 0,0 0 0,-1 0 0,1 0 0,0 0 0,0 0 0,-1 0 0,1 0 0,-1-1 0,1 1 0,-1-1 0,1 0 0,-4 0 0,-9 1 0,0-2 0,-29-3 0,9 0 0,-34 3 0,-1 3 0,-97 14 0,130-10 0,0 2 0,1 2 0,0 1 0,1 1 0,1 2 0,-40 23 0,68-33 0,0 0 0,1 1 0,-1 0 0,1 0 0,0 0 0,1 1 0,-1 0 0,1 0 0,0 0 0,0 0 0,1 1 0,0-1 0,0 1 0,0 0 0,1 0 0,0 0 0,1 0 0,-1 1 0,1 8 0,-1 3 0,1 1 0,1-1 0,1 0 0,0 0 0,2 1 0,5 23 0,-2-26 0,0-1 0,0 0 0,1 0 0,1 0 0,1-1 0,0 0 0,1-1 0,1 0 0,0 0 0,1-1 0,0-1 0,15 11 0,22 17 0,109 63 0,-93-63 0,-35-22 0,2-1 0,0-1 0,1-2 0,1-1 0,0-2 0,65 13 0,-45-17 0,-1-1 0,1-3 0,101-6 0,-142 1 0,0-1 0,0 0 0,0 0 0,-1-1 0,0-1 0,1 0 0,-2-1 0,1 0 0,-1-1 0,0 0 0,0-1 0,-1 0 0,0-1 0,0 0 0,-1 0 0,0-1 0,-1 0 0,0-1 0,-1 0 0,0 0 0,9-20 0,-7 10 0,2 1 0,-1 1 0,2 0 0,1 1 0,0 0 0,28-28 0,-28 32 0,-1 0 0,0 0 0,-2-1 0,1 0 0,-2-1 0,0 0 0,-1-1 0,-1 1 0,7-21 0,-12 28 0,0-1 0,0 1 0,-1 0 0,0-1 0,-1 1 0,0-1 0,-1 0 0,1 1 0,-2-1 0,1 1 0,-2 0 0,1 0 0,-1-1 0,0 2 0,-1-1 0,0 0 0,-1 1 0,1-1 0,-10-11 0,9 15 0,0-1 0,0 1 0,0 0 0,-1 1 0,0-1 0,1 1 0,-2 0 0,1 1 0,0 0 0,-1 0 0,-10-4 0,-9-1 0,-48-8 0,16 4 0,-29-8 0,18 4 0,-83-30 0,120 34-341,1-2 0,1-1-1,-46-31 1,59 35-6485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3:3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12 24575,'-1'-1'0,"0"0"0,1 0 0,-1 0 0,0 1 0,0-1 0,0 0 0,0 0 0,0 1 0,0-1 0,1 1 0,-1-1 0,0 1 0,-1-1 0,1 1 0,0 0 0,0-1 0,0 1 0,0 0 0,0 0 0,0 0 0,0 0 0,0 0 0,-1 0 0,1 0 0,0 0 0,0 0 0,0 1 0,0-1 0,-2 1 0,1 1 0,0-1 0,0 1 0,0 0 0,0 0 0,0 0 0,0 0 0,1 0 0,-1 1 0,1-1 0,-1 0 0,-1 6 0,-2 3 0,1 1 0,1 0 0,0 0 0,-3 17 0,2 37 0,9 129 0,-5-189 0,0 0 0,1 0 0,0-1 0,0 1 0,1 0 0,0 0 0,0-1 0,0 1 0,0-1 0,1 1 0,0-1 0,0 0 0,1 0 0,-1 0 0,1-1 0,7 8 0,-5-8 0,0 0 0,-1-1 0,1 0 0,1 0 0,-1 0 0,0-1 0,1 0 0,0 0 0,-1 0 0,1-1 0,0 0 0,0 0 0,-1-1 0,11 0 0,3 0 0,-1-1 0,1 0 0,-1-1 0,1-2 0,28-7 0,-45 10 0,1-1 0,-1 1 0,1-1 0,-1 1 0,1-1 0,-1 0 0,0-1 0,0 1 0,0 0 0,0-1 0,0 0 0,0 1 0,-1-1 0,0 0 0,1-1 0,-1 1 0,0 0 0,-1-1 0,1 1 0,0-1 0,-1 1 0,0-1 0,0 0 0,0 1 0,0-1 0,-1 0 0,1 0 0,-1 0 0,0 0 0,0 0 0,-1 1 0,1-1 0,-1 0 0,0 0 0,-1-5 0,-1 1 0,0 0 0,-1-1 0,0 2 0,0-1 0,0 0 0,-1 1 0,0 0 0,-1 0 0,0 0 0,0 1 0,0 0 0,-1 0 0,1 0 0,-1 1 0,-1 0 0,1 1 0,-15-7 0,13 6 0,-1 0 0,0 1 0,0 1 0,0 0 0,-1 0 0,1 1 0,-1 0 0,1 0 0,-1 2 0,0-1 0,0 1 0,1 1 0,-1 0 0,-13 3 0,19-3-151,0 1-1,0 0 0,0 0 0,1 1 1,-1-1-1,1 1 0,0 0 1,-6 5-1,-6 8-6674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3:38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24575,'19'0'0,"5"-1"0,-1 2 0,38 5 0,-55-5 0,0 0 0,-1 0 0,0 1 0,1 0 0,-1 0 0,0 0 0,0 1 0,0-1 0,0 1 0,-1 0 0,1 1 0,-1-1 0,1 1 0,-1 0 0,0 0 0,4 6 0,-7-9 0,0 0 0,-1 0 0,1-1 0,-1 1 0,1 0 0,-1 0 0,0 0 0,1-1 0,-1 1 0,0 0 0,1 0 0,-1 0 0,0 0 0,0 0 0,0 0 0,0 0 0,0 0 0,0 0 0,0 0 0,0 0 0,0-1 0,0 1 0,-1 0 0,1 0 0,0 0 0,-1 0 0,1 0 0,0 0 0,-1 0 0,-1 1 0,0-1 0,1 1 0,-1-1 0,0 0 0,0 0 0,0 0 0,0 0 0,0 0 0,0 0 0,0 0 0,0-1 0,-3 1 0,-9 2 0,0-1 0,-28 0 0,37-2 0,-4 0 0,0 1 0,-1 0 0,1 0 0,-14 5 0,21-6 0,1 0 0,0 1 0,0-1 0,0 0 0,0 1 0,0-1 0,0 1 0,0 0 0,0-1 0,1 1 0,-1 0 0,0-1 0,0 1 0,0 0 0,1 0 0,-1 0 0,0 0 0,1 0 0,-1 0 0,0 1 0,1-1 0,0 0 0,1 1 0,-1-1 0,0 0 0,0 1 0,1-1 0,-1 0 0,1 0 0,-1 1 0,1-1 0,-1 0 0,1 0 0,0 0 0,0 0 0,0 0 0,-1 0 0,1 0 0,0 0 0,0 0 0,0 0 0,0 0 0,2 0 0,6 6 0,1-1 0,0 0 0,1 0 0,-1-1 0,1-1 0,11 4 0,-12-5 0,0 1 0,-1 0 0,0 0 0,0 1 0,0 0 0,11 8 0,-17-10 0,0 0 0,-1 0 0,1 0 0,-1 0 0,0 1 0,1-1 0,-2 1 0,1-1 0,0 1 0,-1 0 0,1 0 0,-1 0 0,0 0 0,-1 0 0,1 0 0,-1 0 0,1 0 0,-1 0 0,0 0 0,-1 6 0,0-5 7,1 0 0,-1 0-1,0 0 1,0 0 0,0 0-1,-1 0 1,0 0-1,0 0 1,0-1 0,0 1-1,-1 0 1,0-1 0,0 0-1,0 0 1,0 0 0,-1 0-1,-5 4 1,4-4-121,-1 0 0,0-1-1,0 0 1,0 0 0,0 0 0,0-1-1,0 0 1,-1 0 0,1 0 0,-1-1-1,0 0 1,-10 0 0,-6-1-6712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4:26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24575,'17'2'0,"0"0"0,0 2 0,0-1 0,0 2 0,-1 0 0,0 1 0,25 13 0,27 9 0,6-2 0,-1-2 0,-1 3 0,99 53 0,-135-56 0,0 2 0,32 31 0,-52-43 0,32 27 0,73 81 0,-101-98 0,-1 1 0,-2 1 0,0 0 0,-2 1 0,18 44 0,19 44 0,77 124 0,-36-72 0,-66-98 0,-22-54 0,1 0 0,0 0 0,10 16 0,-19-33 0,1-1 0,-1 1 0,0 0 0,0 0 0,0 0 0,0 1 0,0-1 0,0 1 0,0 0 0,-1-1 0,1 1 0,-1 1 0,-5-2 0,-47-5 0,46 7 0,1-1 0,-1 2 0,1-1 0,0 1 0,0 1 0,-1-1 0,1 2 0,0-1 0,1 1 0,-1 1 0,0-1 0,1 1 0,0 1 0,0 0 0,0 0 0,0 1 0,1-1 0,0 2 0,0-1 0,1 1 0,0 0 0,0 0 0,0 1 0,1-1 0,-8 16 0,-9 19 0,2 1 0,2 1 0,-25 90 0,40-121 0,0 1 0,2-1 0,-1 1 0,1-1 0,1 1 0,1 0 0,0-1 0,0 1 0,2-1 0,-1 1 0,9 20 0,3 4 0,2 0 0,33 56 0,-42-85 0,0 1 0,0-1 0,1 0 0,0-1 0,0 0 0,1 0 0,0-1 0,0 0 0,16 8 0,4 1 0,1-1 0,32 11 0,-21-9 0,0-3 0,1-1 0,0-3 0,0-1 0,1-2 0,1-1 0,51-2 0,5-2 0,-55 0 0,0-2 0,78-11 0,-105 6 0,-2 0 0,1-2 0,-1 0 0,0-1 0,0-1 0,-1 0 0,25-19 0,-12 8 0,-22 15 0,0 0 0,0-1 0,0 0 0,-1 0 0,0-1 0,0 0 0,-1 0 0,0 0 0,0 0 0,0 0 0,-1-1 0,0 0 0,-1 0 0,3-8 0,2-19 0,7-69 0,-11 78 0,-2 15 0,-1-1 0,0 0 0,0 1 0,-1-1 0,0 0 0,-1 1 0,-1-1 0,0 1 0,0 0 0,-1 0 0,-6-13 0,-6-3 0,0 0 0,-37-45 0,47 64 0,-12-16 0,13 17 0,0-1 0,0 1 0,-1 0 0,0 1 0,0-1 0,0 1 0,-1 1 0,0-1 0,0 1 0,0 0 0,-1 1 0,-11-6 0,-127-51 0,64 25 0,-95-27 0,148 57-12,0 2-1,0 0 0,-1 3 1,1 0-1,-34 4 0,-6-1-1276,47-2-5537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4:3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24575,'58'0'0,"70"9"0,-109-7 0,0 2 0,-1 0 0,1 1 0,-1 1 0,0 1 0,-1 0 0,30 18 0,-45-25 0,0 1 0,-1 0 0,1 0 0,0 0 0,0 0 0,-1 1 0,1-1 0,0 0 0,-1 1 0,1-1 0,-1 1 0,0-1 0,0 1 0,1 0 0,-1 0 0,0-1 0,0 1 0,-1 0 0,1 0 0,0 0 0,-1 0 0,1 0 0,-1 0 0,1 0 0,-1 0 0,0 0 0,0 0 0,0 1 0,-1 3 0,0-4 0,-1 0 0,1 1 0,-1-1 0,0 0 0,0 0 0,0 0 0,0-1 0,0 1 0,0 0 0,-1-1 0,1 1 0,0-1 0,-1 0 0,1 0 0,-1 0 0,1 0 0,-1 0 0,0 0 0,1-1 0,-1 1 0,0-1 0,-4 0 0,-42 5 0,21-4 0,0 2 0,1 1 0,-45 12 0,71-16 0,1 0 0,0 0 0,-1 0 0,1 0 0,0 0 0,-1 0 0,1 0 0,0 0 0,0 0 0,-1 0 0,1 0 0,0 0 0,-1 1 0,1-1 0,0 0 0,0 0 0,-1 0 0,1 0 0,0 1 0,-1-1 0,1 0 0,0 0 0,0 0 0,0 1 0,-1-1 0,1 0 0,0 0 0,0 1 0,0-1 0,0 0 0,0 1 0,-1-1 0,1 0 0,0 1 0,0-1 0,0 0 0,0 0 0,0 1 0,0-1 0,0 0 0,0 1 0,0-1 0,0 0 0,0 1 0,0-1 0,0 0 0,0 1 0,1-1 0,-1 0 0,0 1 0,0-1 0,21 12 0,30 2 0,-47-13 0,10 2 0,1 0 0,-1 1 0,18 8 0,-30-11 0,0-1 0,0 1 0,0 0 0,0 0 0,0 0 0,0 0 0,0 0 0,0 0 0,-1 0 0,1 1 0,0-1 0,-1 1 0,0-1 0,1 1 0,-1 0 0,0-1 0,1 1 0,-1 0 0,0 0 0,-1 0 0,1 0 0,0 0 0,0 0 0,-1 0 0,1 0 0,-1 0 0,0 0 0,1 0 0,-1 0 0,0 0 0,0 1 0,-1 2 0,0-3 0,0 0 0,0 0 0,-1 1 0,1-1 0,-1 0 0,1-1 0,-1 1 0,0 0 0,1 0 0,-1-1 0,0 1 0,0-1 0,0 1 0,0-1 0,-1 0 0,-2 1 0,-45 17 0,30-12 0,3-1-227,-2 0-1,1-1 1,-1-1-1,1-1 1,-25 1-1,21-3-6598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4:36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2 24575,'-56'-1'0,"-64"2"0,117 0 0,0 0 0,0 0 0,0 0 0,0 0 0,0 1 0,0-1 0,0 1 0,0 0 0,1 0 0,-1 0 0,1 0 0,-1 0 0,1 0 0,0 1 0,0-1 0,0 1 0,0-1 0,0 1 0,0 0 0,1 0 0,0 0 0,-1 0 0,1 0 0,0 0 0,0 0 0,1 0 0,-1 6 0,-1-4 0,2-1 0,-1 1 0,0-1 0,1 1 0,0 0 0,0-1 0,1 1 0,-1 0 0,1-1 0,0 1 0,0-1 0,0 1 0,1-1 0,0 0 0,0 1 0,0-1 0,0 0 0,0 0 0,4 3 0,-4-5 0,0-1 0,0 0 0,0 0 0,0 0 0,0 0 0,0 0 0,0 0 0,0-1 0,1 1 0,-1-1 0,0 0 0,0 1 0,1-1 0,-1 0 0,0 0 0,1-1 0,-1 1 0,0 0 0,0-1 0,0 1 0,4-2 0,-4 1 0,0 0 0,-1 0 0,1 1 0,0-1 0,0 1 0,0-1 0,-1 1 0,1 0 0,0 0 0,0 0 0,0 0 0,0 0 0,0 0 0,-1 0 0,1 1 0,0-1 0,0 1 0,0-1 0,-1 1 0,1 0 0,0-1 0,-1 1 0,1 0 0,0 0 0,-1 0 0,1 1 0,-1-1 0,0 0 0,1 0 0,-1 1 0,0-1 0,0 1 0,2 2 0,-2-1-4,1 0 1,-1 0-1,1 0 0,-1 0 0,0 0 0,0 1 0,-1-1 1,1 0-1,-1 0 0,1 1 0,-1-1 0,0 0 0,0 1 1,0-1-1,-1 0 0,1 1 0,-1-1 0,0 0 0,0 0 1,-2 5-1,0-4 19,1 0 1,-1 0-1,0 0 0,-1-1 1,1 1-1,-1-1 1,1 0-1,-1 0 0,0 0 1,0-1-1,0 0 1,-8 4-1,-5 1-227,1-2 0,-1 0 0,-1-1-1,1 0 1,0-1 0,-29 0 0,23-3-6614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4:38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 24575,'58'-2'0,"-36"1"0,1 0 0,0 1 0,-1 2 0,1 0 0,35 8 0,-55-9 0,0 0 0,0 0 0,0 1 0,0-1 0,0 0 0,0 1 0,0 0 0,-1 0 0,1 0 0,-1 0 0,1 0 0,-1 0 0,0 1 0,1-1 0,-1 1 0,-1-1 0,1 1 0,0 0 0,-1 0 0,1 0 0,-1 0 0,0 0 0,0 0 0,0 0 0,0 0 0,-1 1 0,1-1 0,-1 0 0,0 0 0,0 1 0,0-1 0,0 0 0,-1 0 0,1 1 0,-1-1 0,0 0 0,-1 3 0,0 2 0,-1 0 0,0-1 0,0 1 0,-1-1 0,0 0 0,0 0 0,0 0 0,-1-1 0,0 1 0,-1-1 0,1 0 0,-1-1 0,0 1 0,-7 4 0,-1-3 0,0-1 0,-1 0 0,0 0 0,1-2 0,-22 5 0,20-6 0,0 1 0,0 1 0,-25 12 0,40-17 0,0 0 0,0 0 0,1 1 0,-1-1 0,0 0 0,0 1 0,1-1 0,-1 0 0,0 1 0,1-1 0,-1 1 0,1-1 0,-1 1 0,0-1 0,1 1 0,-1-1 0,1 1 0,0 0 0,-1-1 0,1 1 0,-1 0 0,1-1 0,0 1 0,0 0 0,-1 0 0,1-1 0,0 1 0,0 0 0,0 0 0,0 0 0,0 0 0,1 1 0,-1-1 0,1 0 0,0 0 0,0 0 0,0 0 0,0 0 0,1 0 0,-1 0 0,0 0 0,0-1 0,1 1 0,-1 0 0,0-1 0,3 2 0,53 11 0,1-9-47,62-4 1,-62-2-1226,-37 2-5554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4:40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 24575,'-13'0'0,"-10"0"0,0 0 0,1 1 0,-1 2 0,-43 9 0,62-11 0,-1 1 0,1-1 0,-1 1 0,1 0 0,-1 0 0,1 0 0,0 1 0,0 0 0,0-1 0,0 1 0,1 1 0,-1-1 0,1 0 0,0 1 0,0 0 0,0 0 0,0 0 0,1 0 0,0 0 0,0 1 0,0-1 0,0 0 0,0 1 0,1 0 0,0-1 0,0 1 0,0 0 0,1 0 0,0-1 0,0 6 0,0-6 0,0 1 0,1-1 0,-1 0 0,1 0 0,0 0 0,1 1 0,-1-1 0,1 0 0,0-1 0,0 1 0,0 0 0,0 0 0,0-1 0,1 0 0,4 5 0,0-1 0,0-1 0,0 0 0,0 0 0,1-1 0,0 0 0,16 7 0,-5-4 0,2-1 0,-1-1 0,1 0 0,-1-2 0,36 4 0,-51-7 0,0-1 0,0 1 0,0-1 0,0 0 0,-1-1 0,1 1 0,0-1 0,0 0 0,0 0 0,-1-1 0,1 0 0,-1 1 0,1-1 0,-1-1 0,0 1 0,1-1 0,-1 1 0,-1-1 0,1 0 0,0-1 0,-1 1 0,4-5 0,-2 1 0,-2 0 0,1 0 0,-1-1 0,0 1 0,0-1 0,-1 1 0,0-1 0,0 0 0,-1 0 0,0 0 0,-1 0 0,0-14 0,0 18-37,0-1 0,0 1 1,-1 0-1,1-1 0,-1 1 0,0 0 0,0 0 0,0 0 0,-1 0 0,0 0 0,1 0 0,-1 0 1,-1 0-1,1 0 0,0 1 0,-1-1 0,0 1 0,0 0 0,0 0 0,0 0 0,0 0 0,-1 1 1,1-1-1,-1 1 0,0 0 0,0 0 0,0 0 0,0 0 0,0 1 0,0-1 0,0 1 0,0 0 1,-1 1-1,1-1 0,0 1 0,-6 0 0,-12-2-6789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4:4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24575,'132'-2'0,"142"5"0,-271-3 0,-1 0 0,1 0 0,-1 0 0,0 1 0,1-1 0,-1 1 0,0 0 0,1 0 0,-1 0 0,0 0 0,0 0 0,0 0 0,3 2 0,-4-2 0,-1-1 0,1 1 0,-1 0 0,1 0 0,-1-1 0,1 1 0,-1 0 0,0 0 0,1-1 0,-1 1 0,0 0 0,0 0 0,0 0 0,1 0 0,-1-1 0,0 1 0,0 0 0,0 0 0,0 0 0,0 0 0,-1-1 0,1 1 0,0 0 0,0 0 0,-1 0 0,-1 3 0,0 0 0,0 0 0,0-1 0,-1 0 0,0 1 0,1-1 0,-1 0 0,0 0 0,-1 0 0,1-1 0,0 1 0,-8 3 0,-241 150 0,243-149-151,0 0-1,0 1 0,1-1 0,0 2 1,1-1-1,0 1 0,0 0 1,-10 19-1,5-5-6674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48:27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24575,'0'509'-1365,"0"-487"-5461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4:4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24575,'-4'0'0,"-2"4"0,-4 6 0,-4 10 0,0 6 0,2 7 0,3 2 0,4-1 0,2-1 0,1-2 0,2-2 0,1-2 0,-1-1 0,1-1 0,-5-4 0,-1-6-8191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4:50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24575,'-5'8'0,"0"0"0,1 0 0,-1 0 0,2 1 0,-1 0 0,1-1 0,1 1 0,0 1 0,-2 13 0,1-10 0,1-6 0,1-1 0,-1 1 0,1 0 0,1 0 0,-1 0 0,1-1 0,0 1 0,3 12 0,-3-17 0,1 0 0,0 0 0,1 0 0,-1 0 0,0 0 0,0-1 0,1 1 0,-1-1 0,1 1 0,0-1 0,-1 1 0,1-1 0,0 0 0,0 0 0,0 0 0,0 0 0,0 0 0,0 0 0,0 0 0,0-1 0,0 1 0,0-1 0,0 1 0,0-1 0,0 0 0,1 0 0,-1 0 0,0 0 0,0-1 0,4 0 0,16 1 0,-3 0 0,0 0 0,0-2 0,-1 0 0,1-1 0,25-7 0,-41 8 0,-1 1 0,1-1 0,-1 0 0,0 0 0,0 1 0,0-1 0,0-1 0,0 1 0,0 0 0,0 0 0,-1-1 0,1 1 0,-1-1 0,0 1 0,0-1 0,0 0 0,0 1 0,0-1 0,0 0 0,-1 0 0,1 1 0,-1-6 0,1-6 0,-1 0 0,0-1 0,-2-14 0,1 24 0,2 45 39,-3 0-1,-11 73 1,-2 14-1520,14-106-5345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4:51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23 24575,'-14'0'0,"1"1"0,0 1 0,0 0 0,0 1 0,0 0 0,0 1 0,1 0 0,-1 1 0,1 1 0,0 0 0,1 0 0,-12 9 0,19-12 0,-1 0 0,1 0 0,0 1 0,0 0 0,1 0 0,-1 0 0,1 0 0,0 0 0,0 1 0,0-1 0,0 1 0,1 0 0,0 0 0,0 0 0,0 0 0,1 0 0,-1 0 0,1 0 0,1 1 0,-1-1 0,1 0 0,0 1 0,0-1 0,0 0 0,1 1 0,0-1 0,0 0 0,0 0 0,0 1 0,1-1 0,5 9 0,-2-5 0,0-1 0,0 0 0,1-1 0,1 1 0,-1-1 0,1 0 0,0-1 0,1 0 0,0 0 0,0 0 0,0-1 0,0 0 0,1-1 0,17 7 0,-19-8 0,1 0 0,0-1 0,0 0 0,0 0 0,0 0 0,0-1 0,0 0 0,1-1 0,-1 0 0,0 0 0,1-1 0,-1 0 0,0 0 0,0-1 0,0 0 0,0-1 0,12-5 0,-16 6 0,-1-1 0,0 1 0,1-1 0,-1 0 0,0 0 0,-1-1 0,1 1 0,0-1 0,-1 1 0,0-1 0,0 0 0,0 0 0,0 1 0,-1-2 0,1 1 0,-1 0 0,0 0 0,0 0 0,0-8 0,0-8 0,0-1 0,-5-40 0,1 23 0,3 34 0,0 0 0,0 0 0,-1 0 0,0 0 0,0-1 0,0 1 0,0 1 0,-1-1 0,1 0 0,-1 0 0,0 1 0,0-1 0,0 0 0,-1 1 0,-4-6 0,0 4 0,1 0 0,-1 0 0,0 0 0,0 1 0,0 0 0,0 1 0,-10-4 0,-11-3-1365,2 3-5461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4:54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4 24575,'-49'-1'0,"32"-1"0,-1 1 0,1 1 0,-1 1 0,1 1 0,-24 4 0,38-4 0,0 0 0,0-1 0,0 1 0,0 1 0,0-1 0,0 0 0,1 0 0,-1 1 0,1 0 0,0-1 0,-1 1 0,1 0 0,1 0 0,-1 0 0,0 0 0,1 1 0,-1-1 0,1 0 0,0 1 0,0-1 0,1 1 0,-1-1 0,1 1 0,-1-1 0,1 1 0,1 6 0,-1 1 0,0 0 0,1 0 0,0 0 0,1 0 0,0-1 0,1 1 0,6 17 0,-8-25 0,1-1 0,-1 1 0,0-1 0,1 0 0,0 1 0,-1-1 0,1 0 0,0 0 0,0 0 0,0-1 0,0 1 0,0 0 0,1-1 0,-1 1 0,0-1 0,1 0 0,-1 0 0,1 0 0,3 1 0,2 0 0,0-1 0,1 0 0,-1-1 0,16-1 0,27 4 0,-49-3 0,1 1 0,-1-1 0,1 1 0,-1 0 0,1 0 0,-1 0 0,0 0 0,0 1 0,0-1 0,1 1 0,-1-1 0,0 1 0,-1 0 0,1 0 0,0-1 0,2 5 0,-2-4 0,-1 0 0,0 1 0,0-1 0,0 0 0,0 1 0,0-1 0,-1 1 0,1-1 0,-1 1 0,1-1 0,-1 1 0,0 0 0,0-1 0,0 1 0,0-1 0,-1 1 0,1-1 0,-1 1 0,1-1 0,-1 1 0,0-1 0,0 1 0,0-1 0,0 0 0,0 1 0,-1-1 0,1 0 0,-1 0 0,0 0 0,1 0 0,-1 0 0,0-1 0,0 1 0,0 0 0,-4 2 0,-1 0 0,0 1 0,0-1 0,0 0 0,-1 0 0,1-1 0,-1 0 0,0 0 0,0-1 0,0 0 0,-8 1 0,-86-3-1365,80-1-5461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4:55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24575,'3'0'0,"0"0"0,1 0 0,-1 0 0,0 0 0,1 1 0,-1 0 0,0 0 0,0-1 0,0 2 0,0-1 0,0 0 0,0 1 0,0-1 0,0 1 0,-1 0 0,1 0 0,-1 0 0,1 0 0,2 3 0,-5-3 0,1 0 0,0 0 0,0-1 0,0 1 0,-1 0 0,1 0 0,-1 0 0,0 0 0,1 0 0,-1 1 0,0-1 0,0 0 0,0 0 0,-1 0 0,1 0 0,0 0 0,-1 0 0,0 0 0,1 0 0,-1 0 0,0-1 0,0 1 0,0 0 0,0 0 0,0 0 0,0-1 0,0 1 0,-1-1 0,1 1 0,-1-1 0,-2 3 0,-1 0 0,-1 1 0,0-1 0,0 0 0,0-1 0,0 1 0,-1-1 0,1 0 0,-1-1 0,0 0 0,-11 3 0,9-3 0,1 0 0,-1 1 0,1 0 0,0 1 0,-13 7 0,20-11 0,0 0 0,1 1 0,-1-1 0,0 1 0,0-1 0,1 1 0,-1-1 0,0 1 0,1-1 0,-1 1 0,0 0 0,1-1 0,-1 1 0,1 0 0,-1 0 0,1-1 0,0 1 0,-1 0 0,1 0 0,0 0 0,-1-1 0,1 1 0,0 0 0,0 0 0,0 0 0,0 0 0,0 0 0,0 0 0,0-1 0,0 1 0,0 0 0,0 0 0,0 0 0,1 1 0,0 0 0,1 0 0,0 0 0,-1-1 0,1 1 0,0 0 0,0-1 0,0 1 0,0-1 0,0 1 0,1-1 0,3 2 0,9 3 0,1-1 0,26 7 0,-17-8-455,0-2 0,33 1 0,-35-3-6371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5:16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24575,'0'45'0,"2"0"0,12 69 0,0-32-682,7 113-1,-20-169-6143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5:17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24575,'327'20'0,"-314"-19"0,-5-1 0,0 1 0,0 0 0,-1 1 0,1 0 0,13 5 0,-20-7 0,0 1 0,0-1 0,0 1 0,-1-1 0,1 1 0,0 0 0,0-1 0,0 1 0,0 0 0,-1 0 0,1 0 0,0-1 0,-1 1 0,1 0 0,-1 0 0,1 0 0,-1 0 0,0 0 0,1 2 0,-1-1 0,0 0 0,0-1 0,0 1 0,0 0 0,-1 0 0,1 0 0,-1-1 0,1 1 0,-1 0 0,0 0 0,1-1 0,-1 1 0,0-1 0,0 1 0,-2 2 0,-55 72 0,-24 37 0,68-95 8,0 0 0,0 0 1,-21 17-1,0 1-1406,22-21-5428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5:1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24575,'20'0'0,"-6"-1"0,0 1 0,0 0 0,0 1 0,0 1 0,27 7 0,-38-8 0,0 0 0,0 0 0,-1 1 0,1-1 0,0 1 0,-1 0 0,1 0 0,-1 0 0,1 0 0,-1 0 0,0 0 0,0 1 0,0-1 0,0 1 0,-1-1 0,1 1 0,0 0 0,-1 0 0,0 0 0,0 0 0,0 0 0,0 0 0,0 0 0,-1 0 0,1 0 0,-1 0 0,0 0 0,0 0 0,0 0 0,0 1 0,-1-1 0,0 5 0,-1 4 0,-1-1 0,0 1 0,0-1 0,-1 0 0,-1 0 0,0 0 0,0 0 0,-1-1 0,0 0 0,-10 12 0,4-8 0,-1 0 0,-1 0 0,0-1 0,0-1 0,-26 16 0,40-28 0,1 0 0,-1 0 0,0 0 0,0 0 0,0 0 0,0 1 0,0-1 0,0 0 0,0 0 0,1 0 0,-1 0 0,0 0 0,0 0 0,0 0 0,0 0 0,0 0 0,0 0 0,0 0 0,0 0 0,1 0 0,-1 1 0,0-1 0,0 0 0,0 0 0,0 0 0,0 0 0,0 0 0,0 0 0,0 0 0,0 1 0,0-1 0,0 0 0,0 0 0,0 0 0,0 0 0,0 0 0,0 0 0,0 1 0,0-1 0,0 0 0,0 0 0,0 0 0,0 0 0,0 0 0,0 0 0,0 0 0,0 1 0,0-1 0,0 0 0,0 0 0,0 0 0,-1 0 0,1 0 0,0 0 0,0 0 0,0 0 0,0 1 0,0-1 0,0 0 0,0 0 0,0 0 0,0 0 0,-1 0 0,1 0 0,0 0 0,0 0 0,0 0 0,0 0 0,-1 0 0,19 2 0,19-2 0,-11-1-1365,-2 0-5461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5:21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24575,'4'0'0,"6"0"0,6 0 0,4 0 0,3 0 0,2 0 0,1 0 0,1 0 0,-5 0-8191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5:24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 24575,'-73'-1'0,"-86"3"0,156-2 0,0 0 0,0 0 0,0 0 0,1 0 0,-1 1 0,0-1 0,0 1 0,1 0 0,-1 0 0,0 0 0,1 0 0,-1 0 0,1 1 0,-1-1 0,1 1 0,0 0 0,0-1 0,-1 1 0,1 0 0,1 0 0,-1 0 0,0 1 0,0-1 0,1 0 0,-1 1 0,1-1 0,0 1 0,-1 3 0,1-3 0,1 1 0,-1 0 0,1 0 0,1-1 0,-1 1 0,0 0 0,1 0 0,0-1 0,0 1 0,0 0 0,0-1 0,1 1 0,-1-1 0,1 0 0,0 1 0,0-1 0,0 0 0,0 0 0,1 0 0,5 5 0,-6-6 0,0 0 0,0 0 0,0-1 0,1 1 0,-1 0 0,0-1 0,1 1 0,0-1 0,-1 0 0,1 0 0,0 0 0,-1 0 0,1-1 0,0 1 0,0-1 0,0 0 0,0 1 0,0-1 0,4-1 0,4-1 0,-1 0 0,1 0 0,-1-2 0,11-3 0,-15 4 0,1 0 0,0 1 0,0 0 0,0 0 0,0 1 0,0-1 0,0 2 0,9-1 0,-13 2 0,0-1 0,-1 1 0,1 0 0,-1 0 0,1 0 0,-1 1 0,1-1 0,-1 1 0,0-1 0,1 1 0,-1 0 0,0 0 0,0 0 0,0 0 0,-1 0 0,1 0 0,0 1 0,-1-1 0,0 0 0,1 1 0,-1-1 0,0 1 0,0 0 0,0-1 0,-1 1 0,2 4 0,0 2 0,1 1 0,-1-1 0,-1 1 0,0 0 0,0-1 0,-1 1 0,0 0 0,0-1 0,-1 1 0,0-1 0,-6 19 0,5-23 0,0 0 0,0 0 0,0-1 0,0 1 0,-1-1 0,0 0 0,0 0 0,0 0 0,-1 0 0,1 0 0,-1-1 0,0 1 0,0-1 0,0 0 0,0 0 0,-1-1 0,1 1 0,-1-1 0,0 0 0,1 0 0,-1 0 0,0-1 0,-10 2 0,-11 0-82,-1-1 0,-45-3-1,42-1-1035,8 2-5708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48:31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24575,'82'1'0,"91"13"0,7-2 0,-178-12 0,0 0 0,-1 0 0,1 1 0,0-1 0,0 0 0,-1 1 0,1-1 0,0 1 0,-1-1 0,1 1 0,0 0 0,-1 0 0,1 0 0,-1-1 0,1 2 0,-1-1 0,0 0 0,1 0 0,-1 0 0,0 1 0,0-1 0,0 0 0,0 1 0,0-1 0,1 3 0,-1-1 0,-1 0 0,1 0 0,-1 0 0,0 0 0,0 0 0,0 0 0,0 0 0,0 0 0,-1 0 0,1 0 0,-1 0 0,0 0 0,-1 4 0,-2 3 0,-1 0 0,0 0 0,0 0 0,-1-1 0,0 0 0,-1 0 0,-11 11 0,-45 42 0,-65 57 0,72-67-1365,39-35-5461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5:2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24575,'40'2'0,"-1"3"0,62 14 0,-15-3 0,-82-15 0,11 1 0,-1 0 0,0 1 0,-1 1 0,21 8 0,-32-11 0,-1-1 0,1 1 0,-1-1 0,1 1 0,-1 0 0,0 0 0,1 0 0,-1 0 0,0 0 0,0 0 0,1 0 0,-1 0 0,0 0 0,0 1 0,0-1 0,0 0 0,-1 1 0,1-1 0,0 0 0,0 1 0,-1-1 0,1 1 0,-1 0 0,0-1 0,1 1 0,-1-1 0,0 1 0,0 0 0,0-1 0,0 1 0,0-1 0,0 1 0,0 0 0,-1-1 0,1 1 0,-1-1 0,1 1 0,-1-1 0,1 1 0,-1-1 0,0 1 0,0-1 0,0 0 0,0 1 0,0-1 0,0 0 0,0 0 0,0 0 0,0 0 0,-3 2 0,-16 17 0,-2 0 0,-32 23 0,28-24 0,-34 33 0,49-40 41,1 1 0,-15 24-1,-3 5-1527,12-23-5339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5:34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24575,'10'60'0,"-1"-17"0,-6-2 0,-3-28 0,1-1 0,0 0 0,0 1 0,2-1 0,3 14 0,-4-22 0,-1-1 0,0 0 0,1-1 0,-1 1 0,1 0 0,0 0 0,0-1 0,0 1 0,1-1 0,-1 1 0,1-1 0,-1 0 0,1 0 0,-1 0 0,1 0 0,0-1 0,0 1 0,0-1 0,0 0 0,0 1 0,0-1 0,1-1 0,-1 1 0,4 0 0,5 1 0,1 0 0,0-2 0,-1 1 0,1-1 0,18-3 0,-28 3 0,0-1 0,0 1 0,0-1 0,0 0 0,-1 0 0,1 0 0,0 0 0,0-1 0,0 1 0,-1-1 0,1 1 0,-1-1 0,1 0 0,-1 0 0,0 0 0,0 0 0,0 0 0,0-1 0,0 1 0,0-1 0,-1 1 0,1-1 0,-1 0 0,0 1 0,0-1 0,0 0 0,1-5 0,1-8 0,-1-1 0,-1 0 0,-1-17 0,0 27 0,0 1 0,-1-1 0,0 1 0,0-1 0,-1 1 0,1-1 0,-1 1 0,-1 0 0,1 0 0,-6-8 0,8 14 0,0-1 0,0 1 0,0-1 0,-1 1 0,1-1 0,0 1 0,-1-1 0,1 1 0,0 0 0,-1-1 0,1 1 0,0 0 0,-1-1 0,1 1 0,-1 0 0,1-1 0,-1 1 0,1 0 0,-1 0 0,1 0 0,-1-1 0,1 1 0,-1 0 0,1 0 0,-1 0 0,1 0 0,-1 0 0,1 0 0,-1 0 0,1 0 0,-1 0 0,1 0 0,-1 0 0,0 1 0,-10 16 0,3 29 0,2 39-1,7 88 0,1-70-1362,-2-80-5463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55:36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3 24575,'-37'-1'0,"25"0"0,0 0 0,-1 1 0,1 1 0,0 0 0,-22 4 0,31-4 0,0 0 0,0 0 0,1 1 0,-1-1 0,0 1 0,1-1 0,-1 1 0,1 0 0,0 0 0,-1 0 0,1 0 0,0 0 0,0 1 0,0-1 0,1 1 0,-1-1 0,0 1 0,1 0 0,0-1 0,0 1 0,0 0 0,0 0 0,0 0 0,0 0 0,1 0 0,-1 0 0,1 0 0,0 3 0,0-1 0,-1 3 0,0 1 0,1-1 0,1 0 0,1 15 0,-2-22 0,0 0 0,1 0 0,-1 0 0,0 0 0,1 1 0,-1-1 0,0 0 0,1 0 0,-1 0 0,1-1 0,0 1 0,-1 0 0,1 0 0,0 0 0,-1 0 0,1-1 0,0 1 0,0 0 0,0 0 0,0-1 0,0 1 0,0-1 0,0 1 0,0-1 0,0 1 0,0-1 0,0 0 0,0 1 0,0-1 0,0 0 0,0 0 0,0 0 0,0 0 0,0 0 0,0 0 0,1 0 0,-1 0 0,0 0 0,0-1 0,0 1 0,0 0 0,0-1 0,0 1 0,1-1 0,3-1 0,1 0 0,-1 0 0,1 1 0,0-1 0,0 2 0,-1-1 0,1 1 0,0-1 0,0 1 0,0 1 0,-1-1 0,1 1 0,0 0 0,8 3 0,-10-2 0,-1 0 0,0 0 0,0 0 0,0 0 0,0 0 0,0 1 0,0-1 0,0 1 0,-1 0 0,1 0 0,-1 0 0,0 0 0,0 0 0,0 0 0,-1 1 0,1-1 0,-1 1 0,1-1 0,-1 1 0,0 0 0,0-1 0,-1 1 0,1 6 0,0-6 5,-1 0 0,1-1 0,-1 1-1,0 0 1,0-1 0,0 1 0,0 0 0,-1-1-1,0 1 1,1-1 0,-1 1 0,-1-1 0,1 1-1,0-1 1,-1 0 0,0 1 0,0-1-1,0 0 1,0 0 0,0 0 0,0 0 0,-1-1-1,1 1 1,-6 3 0,2-3-129,-1 0 0,1 0 1,-1 0-1,0-1 0,0 0 0,0-1 1,0 1-1,0-1 0,0-1 0,0 1 1,-12-2-1,-3 1-6702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49:16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52 24575,'1'44'0,"2"0"0,2 0 0,18 75 0,-22-112 0,-5-10 0,-12-25 0,-16-47 0,30 64 0,0 1 0,1 0 0,1-1 0,0 1 0,0-1 0,1 1 0,0-1 0,0 1 0,2-1 0,-1 1 0,1 0 0,6-13 0,-8 20 0,1 0 0,-1-1 0,1 1 0,0 0 0,0 0 0,0 0 0,0 0 0,1 0 0,-1 0 0,1 1 0,0-1 0,0 1 0,0 0 0,0 0 0,0 0 0,0 0 0,1 1 0,-1-1 0,0 1 0,1 0 0,0 0 0,-1 0 0,1 0 0,-1 0 0,1 1 0,0 0 0,-1 0 0,1 0 0,0 0 0,0 0 0,-1 1 0,1 0 0,-1 0 0,1 0 0,-1 0 0,1 0 0,4 3 0,2 1 10,-1 0 0,1 1 0,-1 0 0,0 1 0,-1 0 0,1 0 0,-1 1 0,-1 0 0,1 0 0,-1 1 0,10 17 0,-9-13-196,-1 0 1,0 1-1,-1 0 0,0 0 1,-1 0-1,-1 1 1,5 29-1,-7-22-6640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1:49:18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24575,'0'2'0,"-1"26"0,2-1 0,1 1 0,1 0 0,7 32 0,-8-52 0,1-1 0,-1 1 0,1-1 0,0 0 0,1 0 0,0 0 0,0-1 0,0 1 0,1-1 0,0 0 0,0-1 0,0 1 0,1-1 0,0 0 0,0 0 0,0 0 0,1-1 0,0 0 0,-1-1 0,10 4 0,-14-5 0,1-1 0,0 0 0,-1 0 0,1 0 0,0 0 0,0-1 0,-1 1 0,1-1 0,0 1 0,0-1 0,0 0 0,0 0 0,0 0 0,0-1 0,-1 1 0,1-1 0,0 0 0,0 1 0,0-1 0,-1 0 0,1-1 0,-1 1 0,1 0 0,-1-1 0,1 0 0,-1 1 0,4-4 0,-2 0 0,-1 0 0,1-1 0,-1 1 0,0-1 0,-1 0 0,1 1 0,-1-1 0,0 0 0,-1-1 0,1 1 0,0-9 0,6-32 0,3-41-1365,-10 68-5461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21" Type="http://schemas.openxmlformats.org/officeDocument/2006/relationships/customXml" Target="../ink/ink11.xml"/><Relationship Id="rId42" Type="http://schemas.openxmlformats.org/officeDocument/2006/relationships/image" Target="../media/image20.png"/><Relationship Id="rId47" Type="http://schemas.openxmlformats.org/officeDocument/2006/relationships/customXml" Target="../ink/ink24.xml"/><Relationship Id="rId63" Type="http://schemas.openxmlformats.org/officeDocument/2006/relationships/customXml" Target="../ink/ink32.xml"/><Relationship Id="rId68" Type="http://schemas.openxmlformats.org/officeDocument/2006/relationships/image" Target="../media/image33.png"/><Relationship Id="rId84" Type="http://schemas.openxmlformats.org/officeDocument/2006/relationships/image" Target="../media/image41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image" Target="../media/image15.png"/><Relationship Id="rId37" Type="http://schemas.openxmlformats.org/officeDocument/2006/relationships/customXml" Target="../ink/ink19.xml"/><Relationship Id="rId53" Type="http://schemas.openxmlformats.org/officeDocument/2006/relationships/customXml" Target="../ink/ink27.xml"/><Relationship Id="rId58" Type="http://schemas.openxmlformats.org/officeDocument/2006/relationships/image" Target="../media/image28.png"/><Relationship Id="rId74" Type="http://schemas.openxmlformats.org/officeDocument/2006/relationships/image" Target="../media/image36.png"/><Relationship Id="rId79" Type="http://schemas.openxmlformats.org/officeDocument/2006/relationships/customXml" Target="../ink/ink40.xml"/><Relationship Id="rId5" Type="http://schemas.openxmlformats.org/officeDocument/2006/relationships/image" Target="../media/image2.png"/><Relationship Id="rId61" Type="http://schemas.openxmlformats.org/officeDocument/2006/relationships/customXml" Target="../ink/ink31.xml"/><Relationship Id="rId82" Type="http://schemas.openxmlformats.org/officeDocument/2006/relationships/image" Target="../media/image4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image" Target="../media/image10.png"/><Relationship Id="rId27" Type="http://schemas.openxmlformats.org/officeDocument/2006/relationships/customXml" Target="../ink/ink14.xml"/><Relationship Id="rId30" Type="http://schemas.openxmlformats.org/officeDocument/2006/relationships/image" Target="../media/image14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3.png"/><Relationship Id="rId56" Type="http://schemas.openxmlformats.org/officeDocument/2006/relationships/image" Target="../media/image27.png"/><Relationship Id="rId64" Type="http://schemas.openxmlformats.org/officeDocument/2006/relationships/image" Target="../media/image31.png"/><Relationship Id="rId69" Type="http://schemas.openxmlformats.org/officeDocument/2006/relationships/customXml" Target="../ink/ink35.xml"/><Relationship Id="rId77" Type="http://schemas.openxmlformats.org/officeDocument/2006/relationships/customXml" Target="../ink/ink39.xml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72" Type="http://schemas.openxmlformats.org/officeDocument/2006/relationships/image" Target="../media/image35.png"/><Relationship Id="rId80" Type="http://schemas.openxmlformats.org/officeDocument/2006/relationships/image" Target="../media/image39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18.png"/><Relationship Id="rId46" Type="http://schemas.openxmlformats.org/officeDocument/2006/relationships/image" Target="../media/image22.png"/><Relationship Id="rId59" Type="http://schemas.openxmlformats.org/officeDocument/2006/relationships/customXml" Target="../ink/ink30.xml"/><Relationship Id="rId67" Type="http://schemas.openxmlformats.org/officeDocument/2006/relationships/customXml" Target="../ink/ink34.xml"/><Relationship Id="rId20" Type="http://schemas.openxmlformats.org/officeDocument/2006/relationships/customXml" Target="../ink/ink10.xml"/><Relationship Id="rId41" Type="http://schemas.openxmlformats.org/officeDocument/2006/relationships/customXml" Target="../ink/ink21.xml"/><Relationship Id="rId54" Type="http://schemas.openxmlformats.org/officeDocument/2006/relationships/image" Target="../media/image26.png"/><Relationship Id="rId62" Type="http://schemas.openxmlformats.org/officeDocument/2006/relationships/image" Target="../media/image30.png"/><Relationship Id="rId70" Type="http://schemas.openxmlformats.org/officeDocument/2006/relationships/image" Target="../media/image34.png"/><Relationship Id="rId75" Type="http://schemas.openxmlformats.org/officeDocument/2006/relationships/customXml" Target="../ink/ink38.xml"/><Relationship Id="rId83" Type="http://schemas.openxmlformats.org/officeDocument/2006/relationships/customXml" Target="../ink/ink4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customXml" Target="../ink/ink12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customXml" Target="../ink/ink5.xml"/><Relationship Id="rId31" Type="http://schemas.openxmlformats.org/officeDocument/2006/relationships/customXml" Target="../ink/ink16.xml"/><Relationship Id="rId44" Type="http://schemas.openxmlformats.org/officeDocument/2006/relationships/image" Target="../media/image21.png"/><Relationship Id="rId52" Type="http://schemas.openxmlformats.org/officeDocument/2006/relationships/image" Target="../media/image25.png"/><Relationship Id="rId60" Type="http://schemas.openxmlformats.org/officeDocument/2006/relationships/image" Target="../media/image29.png"/><Relationship Id="rId65" Type="http://schemas.openxmlformats.org/officeDocument/2006/relationships/customXml" Target="../ink/ink33.xml"/><Relationship Id="rId73" Type="http://schemas.openxmlformats.org/officeDocument/2006/relationships/customXml" Target="../ink/ink37.xml"/><Relationship Id="rId78" Type="http://schemas.openxmlformats.org/officeDocument/2006/relationships/image" Target="../media/image38.png"/><Relationship Id="rId81" Type="http://schemas.openxmlformats.org/officeDocument/2006/relationships/customXml" Target="../ink/ink41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customXml" Target="../ink/ink20.xml"/><Relationship Id="rId34" Type="http://schemas.openxmlformats.org/officeDocument/2006/relationships/image" Target="../media/image16.png"/><Relationship Id="rId50" Type="http://schemas.openxmlformats.org/officeDocument/2006/relationships/image" Target="../media/image24.png"/><Relationship Id="rId55" Type="http://schemas.openxmlformats.org/officeDocument/2006/relationships/customXml" Target="../ink/ink28.xml"/><Relationship Id="rId76" Type="http://schemas.openxmlformats.org/officeDocument/2006/relationships/image" Target="../media/image37.png"/><Relationship Id="rId7" Type="http://schemas.openxmlformats.org/officeDocument/2006/relationships/image" Target="../media/image3.png"/><Relationship Id="rId71" Type="http://schemas.openxmlformats.org/officeDocument/2006/relationships/customXml" Target="../ink/ink36.xml"/><Relationship Id="rId2" Type="http://schemas.openxmlformats.org/officeDocument/2006/relationships/customXml" Target="../ink/ink1.xml"/><Relationship Id="rId29" Type="http://schemas.openxmlformats.org/officeDocument/2006/relationships/customXml" Target="../ink/ink15.xml"/><Relationship Id="rId24" Type="http://schemas.openxmlformats.org/officeDocument/2006/relationships/image" Target="../media/image11.png"/><Relationship Id="rId40" Type="http://schemas.openxmlformats.org/officeDocument/2006/relationships/image" Target="../media/image19.png"/><Relationship Id="rId45" Type="http://schemas.openxmlformats.org/officeDocument/2006/relationships/customXml" Target="../ink/ink23.xml"/><Relationship Id="rId66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8" Type="http://schemas.openxmlformats.org/officeDocument/2006/relationships/customXml" Target="../ink/ink51.xml"/><Relationship Id="rId26" Type="http://schemas.openxmlformats.org/officeDocument/2006/relationships/customXml" Target="../ink/ink55.xml"/><Relationship Id="rId39" Type="http://schemas.openxmlformats.org/officeDocument/2006/relationships/image" Target="../media/image60.png"/><Relationship Id="rId21" Type="http://schemas.openxmlformats.org/officeDocument/2006/relationships/image" Target="../media/image51.png"/><Relationship Id="rId34" Type="http://schemas.openxmlformats.org/officeDocument/2006/relationships/customXml" Target="../ink/ink59.xml"/><Relationship Id="rId42" Type="http://schemas.openxmlformats.org/officeDocument/2006/relationships/customXml" Target="../ink/ink63.xml"/><Relationship Id="rId47" Type="http://schemas.openxmlformats.org/officeDocument/2006/relationships/image" Target="../media/image64.png"/><Relationship Id="rId50" Type="http://schemas.openxmlformats.org/officeDocument/2006/relationships/customXml" Target="../ink/ink67.xml"/><Relationship Id="rId55" Type="http://schemas.openxmlformats.org/officeDocument/2006/relationships/image" Target="../media/image68.png"/><Relationship Id="rId7" Type="http://schemas.openxmlformats.org/officeDocument/2006/relationships/image" Target="../media/image44.png"/><Relationship Id="rId2" Type="http://schemas.openxmlformats.org/officeDocument/2006/relationships/customXml" Target="../ink/ink43.xml"/><Relationship Id="rId16" Type="http://schemas.openxmlformats.org/officeDocument/2006/relationships/customXml" Target="../ink/ink50.xml"/><Relationship Id="rId29" Type="http://schemas.openxmlformats.org/officeDocument/2006/relationships/image" Target="../media/image55.png"/><Relationship Id="rId11" Type="http://schemas.openxmlformats.org/officeDocument/2006/relationships/image" Target="../media/image46.png"/><Relationship Id="rId24" Type="http://schemas.openxmlformats.org/officeDocument/2006/relationships/customXml" Target="../ink/ink54.xml"/><Relationship Id="rId32" Type="http://schemas.openxmlformats.org/officeDocument/2006/relationships/customXml" Target="../ink/ink58.xml"/><Relationship Id="rId37" Type="http://schemas.openxmlformats.org/officeDocument/2006/relationships/image" Target="../media/image59.png"/><Relationship Id="rId40" Type="http://schemas.openxmlformats.org/officeDocument/2006/relationships/customXml" Target="../ink/ink62.xml"/><Relationship Id="rId45" Type="http://schemas.openxmlformats.org/officeDocument/2006/relationships/image" Target="../media/image63.png"/><Relationship Id="rId53" Type="http://schemas.openxmlformats.org/officeDocument/2006/relationships/image" Target="../media/image67.png"/><Relationship Id="rId58" Type="http://schemas.openxmlformats.org/officeDocument/2006/relationships/customXml" Target="../ink/ink71.xml"/><Relationship Id="rId5" Type="http://schemas.openxmlformats.org/officeDocument/2006/relationships/image" Target="../media/image43.png"/><Relationship Id="rId61" Type="http://schemas.openxmlformats.org/officeDocument/2006/relationships/image" Target="../media/image71.png"/><Relationship Id="rId19" Type="http://schemas.openxmlformats.org/officeDocument/2006/relationships/image" Target="../media/image50.png"/><Relationship Id="rId14" Type="http://schemas.openxmlformats.org/officeDocument/2006/relationships/customXml" Target="../ink/ink49.xml"/><Relationship Id="rId22" Type="http://schemas.openxmlformats.org/officeDocument/2006/relationships/customXml" Target="../ink/ink53.xml"/><Relationship Id="rId27" Type="http://schemas.openxmlformats.org/officeDocument/2006/relationships/image" Target="../media/image54.png"/><Relationship Id="rId30" Type="http://schemas.openxmlformats.org/officeDocument/2006/relationships/customXml" Target="../ink/ink57.xml"/><Relationship Id="rId35" Type="http://schemas.openxmlformats.org/officeDocument/2006/relationships/image" Target="../media/image58.png"/><Relationship Id="rId43" Type="http://schemas.openxmlformats.org/officeDocument/2006/relationships/image" Target="../media/image62.png"/><Relationship Id="rId48" Type="http://schemas.openxmlformats.org/officeDocument/2006/relationships/customXml" Target="../ink/ink66.xml"/><Relationship Id="rId56" Type="http://schemas.openxmlformats.org/officeDocument/2006/relationships/customXml" Target="../ink/ink70.xml"/><Relationship Id="rId8" Type="http://schemas.openxmlformats.org/officeDocument/2006/relationships/customXml" Target="../ink/ink46.xml"/><Relationship Id="rId51" Type="http://schemas.openxmlformats.org/officeDocument/2006/relationships/image" Target="../media/image66.png"/><Relationship Id="rId3" Type="http://schemas.openxmlformats.org/officeDocument/2006/relationships/image" Target="../media/image42.png"/><Relationship Id="rId12" Type="http://schemas.openxmlformats.org/officeDocument/2006/relationships/customXml" Target="../ink/ink48.xml"/><Relationship Id="rId17" Type="http://schemas.openxmlformats.org/officeDocument/2006/relationships/image" Target="../media/image49.png"/><Relationship Id="rId25" Type="http://schemas.openxmlformats.org/officeDocument/2006/relationships/image" Target="../media/image53.png"/><Relationship Id="rId33" Type="http://schemas.openxmlformats.org/officeDocument/2006/relationships/image" Target="../media/image57.png"/><Relationship Id="rId38" Type="http://schemas.openxmlformats.org/officeDocument/2006/relationships/customXml" Target="../ink/ink61.xml"/><Relationship Id="rId46" Type="http://schemas.openxmlformats.org/officeDocument/2006/relationships/customXml" Target="../ink/ink65.xml"/><Relationship Id="rId59" Type="http://schemas.openxmlformats.org/officeDocument/2006/relationships/image" Target="../media/image70.png"/><Relationship Id="rId20" Type="http://schemas.openxmlformats.org/officeDocument/2006/relationships/customXml" Target="../ink/ink52.xml"/><Relationship Id="rId41" Type="http://schemas.openxmlformats.org/officeDocument/2006/relationships/image" Target="../media/image61.png"/><Relationship Id="rId54" Type="http://schemas.openxmlformats.org/officeDocument/2006/relationships/customXml" Target="../ink/ink6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5.xml"/><Relationship Id="rId15" Type="http://schemas.openxmlformats.org/officeDocument/2006/relationships/image" Target="../media/image48.png"/><Relationship Id="rId23" Type="http://schemas.openxmlformats.org/officeDocument/2006/relationships/image" Target="../media/image52.png"/><Relationship Id="rId28" Type="http://schemas.openxmlformats.org/officeDocument/2006/relationships/customXml" Target="../ink/ink56.xml"/><Relationship Id="rId36" Type="http://schemas.openxmlformats.org/officeDocument/2006/relationships/customXml" Target="../ink/ink60.xml"/><Relationship Id="rId49" Type="http://schemas.openxmlformats.org/officeDocument/2006/relationships/image" Target="../media/image65.png"/><Relationship Id="rId57" Type="http://schemas.openxmlformats.org/officeDocument/2006/relationships/image" Target="../media/image69.png"/><Relationship Id="rId10" Type="http://schemas.openxmlformats.org/officeDocument/2006/relationships/customXml" Target="../ink/ink47.xml"/><Relationship Id="rId31" Type="http://schemas.openxmlformats.org/officeDocument/2006/relationships/image" Target="../media/image56.png"/><Relationship Id="rId44" Type="http://schemas.openxmlformats.org/officeDocument/2006/relationships/customXml" Target="../ink/ink64.xml"/><Relationship Id="rId52" Type="http://schemas.openxmlformats.org/officeDocument/2006/relationships/customXml" Target="../ink/ink68.xml"/><Relationship Id="rId60" Type="http://schemas.openxmlformats.org/officeDocument/2006/relationships/customXml" Target="../ink/ink72.xml"/><Relationship Id="rId4" Type="http://schemas.openxmlformats.org/officeDocument/2006/relationships/customXml" Target="../ink/ink44.xml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06758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16 34 35 38 39 41 44 45 55 63 64 65 72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pPr marL="228600" indent="-228600">
              <a:buAutoNum type="alphaLcParenBoth" startAt="2"/>
            </a:pPr>
            <a:r>
              <a:rPr lang="en-US" sz="1200" dirty="0">
                <a:latin typeface="Times New Roman" pitchFamily="18" charset="0"/>
              </a:rPr>
              <a:t>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45 38 34 16 35 41 39 44 65 63 55 64 72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16 35 34 39 44 41 38 55 64 63 72 65 45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-height 3</a:t>
            </a:r>
          </a:p>
          <a:p>
            <a:r>
              <a:rPr lang="en-US" sz="1200" dirty="0">
                <a:latin typeface="Times New Roman" pitchFamily="18" charset="0"/>
              </a:rPr>
              <a:t>-34, 41, 63, 72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48 – 7 % 2 / 24 * 18 – 5 * 2 + 12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48 7 2 % - 24 / 18 5 2 * - 12 +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2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3.5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2022422-4773-5D0C-0FE0-CAC94EA1EA62}"/>
                  </a:ext>
                </a:extLst>
              </p14:cNvPr>
              <p14:cNvContentPartPr/>
              <p14:nvPr/>
            </p14:nvContentPartPr>
            <p14:xfrm>
              <a:off x="1718856" y="1892736"/>
              <a:ext cx="360" cy="173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2022422-4773-5D0C-0FE0-CAC94EA1EA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0216" y="1883736"/>
                <a:ext cx="180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9624CD-FEFF-B075-7DC5-49D94621AA1B}"/>
                  </a:ext>
                </a:extLst>
              </p14:cNvPr>
              <p14:cNvContentPartPr/>
              <p14:nvPr/>
            </p14:nvContentPartPr>
            <p14:xfrm>
              <a:off x="1800936" y="1892736"/>
              <a:ext cx="89280" cy="16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9624CD-FEFF-B075-7DC5-49D94621AA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1936" y="1883736"/>
                <a:ext cx="10692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684F0D7-8C36-12B4-E096-C3CC5BCD4249}"/>
              </a:ext>
            </a:extLst>
          </p:cNvPr>
          <p:cNvGrpSpPr/>
          <p:nvPr/>
        </p:nvGrpSpPr>
        <p:grpSpPr>
          <a:xfrm>
            <a:off x="1673136" y="2203416"/>
            <a:ext cx="303840" cy="186120"/>
            <a:chOff x="1673136" y="2203416"/>
            <a:chExt cx="303840" cy="18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CE3515E-42C8-A8FC-3FA2-F41F8B5E18F4}"/>
                    </a:ext>
                  </a:extLst>
                </p14:cNvPr>
                <p14:cNvContentPartPr/>
                <p14:nvPr/>
              </p14:nvContentPartPr>
              <p14:xfrm>
                <a:off x="1673136" y="2203416"/>
                <a:ext cx="175320" cy="186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CE3515E-42C8-A8FC-3FA2-F41F8B5E18F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64136" y="2194416"/>
                  <a:ext cx="1929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4F44EDA-71A0-1487-1550-1B5A3222B6D8}"/>
                    </a:ext>
                  </a:extLst>
                </p14:cNvPr>
                <p14:cNvContentPartPr/>
                <p14:nvPr/>
              </p14:nvContentPartPr>
              <p14:xfrm>
                <a:off x="1903176" y="2240136"/>
                <a:ext cx="73800" cy="138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4F44EDA-71A0-1487-1550-1B5A3222B6D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94536" y="2231136"/>
                  <a:ext cx="9144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DCC246-D012-3558-713E-89AF56ADACFD}"/>
              </a:ext>
            </a:extLst>
          </p:cNvPr>
          <p:cNvGrpSpPr/>
          <p:nvPr/>
        </p:nvGrpSpPr>
        <p:grpSpPr>
          <a:xfrm>
            <a:off x="1673856" y="2514456"/>
            <a:ext cx="237240" cy="191520"/>
            <a:chOff x="1673856" y="2514456"/>
            <a:chExt cx="237240" cy="19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09715D7-F451-9C25-C317-96892C56C881}"/>
                    </a:ext>
                  </a:extLst>
                </p14:cNvPr>
                <p14:cNvContentPartPr/>
                <p14:nvPr/>
              </p14:nvContentPartPr>
              <p14:xfrm>
                <a:off x="1673856" y="2531736"/>
                <a:ext cx="136440" cy="139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09715D7-F451-9C25-C317-96892C56C8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64856" y="2522736"/>
                  <a:ext cx="1540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95F2B4D-CA59-C2D6-3E17-F98282DD3F3B}"/>
                    </a:ext>
                  </a:extLst>
                </p14:cNvPr>
                <p14:cNvContentPartPr/>
                <p14:nvPr/>
              </p14:nvContentPartPr>
              <p14:xfrm>
                <a:off x="1910736" y="2514456"/>
                <a:ext cx="360" cy="191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95F2B4D-CA59-C2D6-3E17-F98282DD3F3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02096" y="2505456"/>
                  <a:ext cx="18000" cy="20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170AF7D-4F45-F2A5-A4A8-5787949BE227}"/>
                  </a:ext>
                </a:extLst>
              </p14:cNvPr>
              <p14:cNvContentPartPr/>
              <p14:nvPr/>
            </p14:nvContentPartPr>
            <p14:xfrm>
              <a:off x="1727856" y="2797776"/>
              <a:ext cx="171720" cy="156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170AF7D-4F45-F2A5-A4A8-5787949BE22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19216" y="2789136"/>
                <a:ext cx="189360" cy="17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1C0D53C-7560-B952-0653-A1221816D793}"/>
              </a:ext>
            </a:extLst>
          </p:cNvPr>
          <p:cNvGrpSpPr/>
          <p:nvPr/>
        </p:nvGrpSpPr>
        <p:grpSpPr>
          <a:xfrm>
            <a:off x="1582056" y="3117816"/>
            <a:ext cx="365760" cy="174960"/>
            <a:chOff x="1582056" y="3117816"/>
            <a:chExt cx="365760" cy="17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36C1AFB-E478-FA97-9FC4-AF4FACF6F7BA}"/>
                    </a:ext>
                  </a:extLst>
                </p14:cNvPr>
                <p14:cNvContentPartPr/>
                <p14:nvPr/>
              </p14:nvContentPartPr>
              <p14:xfrm>
                <a:off x="1582056" y="3172536"/>
                <a:ext cx="110160" cy="111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36C1AFB-E478-FA97-9FC4-AF4FACF6F7B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73416" y="3163896"/>
                  <a:ext cx="1278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61B2E0E-2D6D-89A5-C469-D1EBF171C923}"/>
                    </a:ext>
                  </a:extLst>
                </p14:cNvPr>
                <p14:cNvContentPartPr/>
                <p14:nvPr/>
              </p14:nvContentPartPr>
              <p14:xfrm>
                <a:off x="1718856" y="3181896"/>
                <a:ext cx="92160" cy="110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61B2E0E-2D6D-89A5-C469-D1EBF171C92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09856" y="3172896"/>
                  <a:ext cx="109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B24824A-E062-AAFA-45AA-D57D01606C31}"/>
                    </a:ext>
                  </a:extLst>
                </p14:cNvPr>
                <p14:cNvContentPartPr/>
                <p14:nvPr/>
              </p14:nvContentPartPr>
              <p14:xfrm>
                <a:off x="1883376" y="3117816"/>
                <a:ext cx="360" cy="173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B24824A-E062-AAFA-45AA-D57D01606C3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74736" y="3109176"/>
                  <a:ext cx="180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D099FC2-14BE-9F79-8379-85FB2C97F114}"/>
                    </a:ext>
                  </a:extLst>
                </p14:cNvPr>
                <p14:cNvContentPartPr/>
                <p14:nvPr/>
              </p14:nvContentPartPr>
              <p14:xfrm>
                <a:off x="1947456" y="3127176"/>
                <a:ext cx="360" cy="136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099FC2-14BE-9F79-8379-85FB2C97F11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38456" y="3118536"/>
                  <a:ext cx="1800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D8695F-4628-1776-3671-33C0EAF119FE}"/>
              </a:ext>
            </a:extLst>
          </p:cNvPr>
          <p:cNvGrpSpPr/>
          <p:nvPr/>
        </p:nvGrpSpPr>
        <p:grpSpPr>
          <a:xfrm>
            <a:off x="1673136" y="3400416"/>
            <a:ext cx="217080" cy="258480"/>
            <a:chOff x="1673136" y="3400416"/>
            <a:chExt cx="217080" cy="25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F6CDC0B-BF3E-C601-DD1D-851DB6E66597}"/>
                    </a:ext>
                  </a:extLst>
                </p14:cNvPr>
                <p14:cNvContentPartPr/>
                <p14:nvPr/>
              </p14:nvContentPartPr>
              <p14:xfrm>
                <a:off x="1673136" y="3428856"/>
                <a:ext cx="56160" cy="230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F6CDC0B-BF3E-C601-DD1D-851DB6E6659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64136" y="3420216"/>
                  <a:ext cx="738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4C0A5CD-06A8-81EB-7059-A6B83C081EEB}"/>
                    </a:ext>
                  </a:extLst>
                </p14:cNvPr>
                <p14:cNvContentPartPr/>
                <p14:nvPr/>
              </p14:nvContentPartPr>
              <p14:xfrm>
                <a:off x="1745496" y="3400416"/>
                <a:ext cx="144720" cy="211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4C0A5CD-06A8-81EB-7059-A6B83C081EE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36496" y="3391416"/>
                  <a:ext cx="162360" cy="22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8DABD47-31BC-522E-0909-C8E609FB0119}"/>
                  </a:ext>
                </a:extLst>
              </p14:cNvPr>
              <p14:cNvContentPartPr/>
              <p14:nvPr/>
            </p14:nvContentPartPr>
            <p14:xfrm>
              <a:off x="1753056" y="3721176"/>
              <a:ext cx="122400" cy="195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8DABD47-31BC-522E-0909-C8E609FB011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744056" y="3712536"/>
                <a:ext cx="140040" cy="21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3FC07149-9C3D-E044-8BD5-F520764ADFA7}"/>
              </a:ext>
            </a:extLst>
          </p:cNvPr>
          <p:cNvGrpSpPr/>
          <p:nvPr/>
        </p:nvGrpSpPr>
        <p:grpSpPr>
          <a:xfrm>
            <a:off x="1606536" y="4059576"/>
            <a:ext cx="404280" cy="423360"/>
            <a:chOff x="1606536" y="4059576"/>
            <a:chExt cx="404280" cy="42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9F424BD-524F-C36F-7982-FD7BA2D38F31}"/>
                    </a:ext>
                  </a:extLst>
                </p14:cNvPr>
                <p14:cNvContentPartPr/>
                <p14:nvPr/>
              </p14:nvContentPartPr>
              <p14:xfrm>
                <a:off x="1617696" y="4068936"/>
                <a:ext cx="113400" cy="149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9F424BD-524F-C36F-7982-FD7BA2D38F3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609056" y="4060296"/>
                  <a:ext cx="131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81FAFA0-E405-FD93-2EAD-9B6383D22D17}"/>
                    </a:ext>
                  </a:extLst>
                </p14:cNvPr>
                <p14:cNvContentPartPr/>
                <p14:nvPr/>
              </p14:nvContentPartPr>
              <p14:xfrm>
                <a:off x="1791576" y="4105656"/>
                <a:ext cx="93960" cy="112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81FAFA0-E405-FD93-2EAD-9B6383D22D1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782936" y="4096656"/>
                  <a:ext cx="1116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13B3B0E-4588-DEBD-FD8B-7DDA7D7E2923}"/>
                    </a:ext>
                  </a:extLst>
                </p14:cNvPr>
                <p14:cNvContentPartPr/>
                <p14:nvPr/>
              </p14:nvContentPartPr>
              <p14:xfrm>
                <a:off x="1929096" y="4059576"/>
                <a:ext cx="22680" cy="101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13B3B0E-4588-DEBD-FD8B-7DDA7D7E292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920456" y="4050936"/>
                  <a:ext cx="403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D41E072-97EA-9961-D9ED-D50C82A221F6}"/>
                    </a:ext>
                  </a:extLst>
                </p14:cNvPr>
                <p14:cNvContentPartPr/>
                <p14:nvPr/>
              </p14:nvContentPartPr>
              <p14:xfrm>
                <a:off x="1984176" y="4077936"/>
                <a:ext cx="26640" cy="111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D41E072-97EA-9961-D9ED-D50C82A221F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975176" y="4068936"/>
                  <a:ext cx="442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CD1176D-8857-253E-5F4F-52694FA8DAB5}"/>
                    </a:ext>
                  </a:extLst>
                </p14:cNvPr>
                <p14:cNvContentPartPr/>
                <p14:nvPr/>
              </p14:nvContentPartPr>
              <p14:xfrm>
                <a:off x="1606536" y="4312656"/>
                <a:ext cx="158400" cy="170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CD1176D-8857-253E-5F4F-52694FA8DAB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597536" y="4303656"/>
                  <a:ext cx="176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EF6AB59-5449-41AF-9C80-82A981BDD7E7}"/>
                    </a:ext>
                  </a:extLst>
                </p14:cNvPr>
                <p14:cNvContentPartPr/>
                <p14:nvPr/>
              </p14:nvContentPartPr>
              <p14:xfrm>
                <a:off x="1856016" y="4343256"/>
                <a:ext cx="3960" cy="136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EF6AB59-5449-41AF-9C80-82A981BDD7E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847376" y="4334616"/>
                  <a:ext cx="2160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8DB845-4152-960C-CE4C-FDAAB37E9533}"/>
              </a:ext>
            </a:extLst>
          </p:cNvPr>
          <p:cNvGrpSpPr/>
          <p:nvPr/>
        </p:nvGrpSpPr>
        <p:grpSpPr>
          <a:xfrm>
            <a:off x="1607256" y="4634136"/>
            <a:ext cx="378360" cy="171720"/>
            <a:chOff x="1607256" y="4634136"/>
            <a:chExt cx="378360" cy="17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5C951D9-97A6-3A5F-64ED-FF1254FF2C1A}"/>
                    </a:ext>
                  </a:extLst>
                </p14:cNvPr>
                <p14:cNvContentPartPr/>
                <p14:nvPr/>
              </p14:nvContentPartPr>
              <p14:xfrm>
                <a:off x="1607256" y="4634136"/>
                <a:ext cx="131760" cy="164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5C951D9-97A6-3A5F-64ED-FF1254FF2C1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98256" y="4625496"/>
                  <a:ext cx="1494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AF43A2D-E73A-A506-939B-B2B14406A18E}"/>
                    </a:ext>
                  </a:extLst>
                </p14:cNvPr>
                <p14:cNvContentPartPr/>
                <p14:nvPr/>
              </p14:nvContentPartPr>
              <p14:xfrm>
                <a:off x="1773576" y="4700016"/>
                <a:ext cx="93960" cy="84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AF43A2D-E73A-A506-939B-B2B14406A18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764936" y="4691016"/>
                  <a:ext cx="1116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83B24D6-3E44-3D03-9D8D-DF5D07BB7CA0}"/>
                    </a:ext>
                  </a:extLst>
                </p14:cNvPr>
                <p14:cNvContentPartPr/>
                <p14:nvPr/>
              </p14:nvContentPartPr>
              <p14:xfrm>
                <a:off x="1910736" y="4681656"/>
                <a:ext cx="23040" cy="124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83B24D6-3E44-3D03-9D8D-DF5D07BB7CA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02096" y="4673016"/>
                  <a:ext cx="406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0374BAA-156E-731F-A8FD-1FE68FA826A8}"/>
                    </a:ext>
                  </a:extLst>
                </p14:cNvPr>
                <p14:cNvContentPartPr/>
                <p14:nvPr/>
              </p14:nvContentPartPr>
              <p14:xfrm>
                <a:off x="1956816" y="4644936"/>
                <a:ext cx="28800" cy="144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0374BAA-156E-731F-A8FD-1FE68FA826A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947816" y="4636296"/>
                  <a:ext cx="46440" cy="16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7C2C96B-D5CC-2B68-E366-A23552432AEF}"/>
                  </a:ext>
                </a:extLst>
              </p14:cNvPr>
              <p14:cNvContentPartPr/>
              <p14:nvPr/>
            </p14:nvContentPartPr>
            <p14:xfrm>
              <a:off x="1563336" y="4919976"/>
              <a:ext cx="128880" cy="1706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7C2C96B-D5CC-2B68-E366-A23552432AE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554696" y="4910976"/>
                <a:ext cx="14652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1A79FC5-77D9-97DA-E180-AA6153745CC8}"/>
                  </a:ext>
                </a:extLst>
              </p14:cNvPr>
              <p14:cNvContentPartPr/>
              <p14:nvPr/>
            </p14:nvContentPartPr>
            <p14:xfrm>
              <a:off x="1563336" y="5239656"/>
              <a:ext cx="147960" cy="120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1A79FC5-77D9-97DA-E180-AA6153745CC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554696" y="5231016"/>
                <a:ext cx="16560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553C3D3-228C-7913-3A35-648B5A055EE1}"/>
                  </a:ext>
                </a:extLst>
              </p14:cNvPr>
              <p14:cNvContentPartPr/>
              <p14:nvPr/>
            </p14:nvContentPartPr>
            <p14:xfrm>
              <a:off x="1590336" y="5568336"/>
              <a:ext cx="104400" cy="1396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553C3D3-228C-7913-3A35-648B5A055EE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581336" y="5559696"/>
                <a:ext cx="12204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6BD8C05-D876-3497-1288-ABC1571A8EB9}"/>
                  </a:ext>
                </a:extLst>
              </p14:cNvPr>
              <p14:cNvContentPartPr/>
              <p14:nvPr/>
            </p14:nvContentPartPr>
            <p14:xfrm>
              <a:off x="1599336" y="5882976"/>
              <a:ext cx="93960" cy="1440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6BD8C05-D876-3497-1288-ABC1571A8EB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590696" y="5873976"/>
                <a:ext cx="1116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BE23E5C-E438-9A40-83AB-D4900E7AA562}"/>
                  </a:ext>
                </a:extLst>
              </p14:cNvPr>
              <p14:cNvContentPartPr/>
              <p14:nvPr/>
            </p14:nvContentPartPr>
            <p14:xfrm>
              <a:off x="1727856" y="4989456"/>
              <a:ext cx="112320" cy="125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BE23E5C-E438-9A40-83AB-D4900E7AA562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719216" y="4980456"/>
                <a:ext cx="1299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3B22E8E-D110-C1AC-B828-64040077B9DB}"/>
                  </a:ext>
                </a:extLst>
              </p14:cNvPr>
              <p14:cNvContentPartPr/>
              <p14:nvPr/>
            </p14:nvContentPartPr>
            <p14:xfrm>
              <a:off x="1753776" y="5266656"/>
              <a:ext cx="92880" cy="954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3B22E8E-D110-C1AC-B828-64040077B9D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745136" y="5258016"/>
                <a:ext cx="1105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33BCA20-D95F-5569-8DA8-F46A976FF029}"/>
                  </a:ext>
                </a:extLst>
              </p14:cNvPr>
              <p14:cNvContentPartPr/>
              <p14:nvPr/>
            </p14:nvContentPartPr>
            <p14:xfrm>
              <a:off x="1737216" y="5588136"/>
              <a:ext cx="102600" cy="828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33BCA20-D95F-5569-8DA8-F46A976FF02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728576" y="5579136"/>
                <a:ext cx="120240" cy="10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78BFCF0F-5853-3E4C-C368-0C5D247BA847}"/>
              </a:ext>
            </a:extLst>
          </p:cNvPr>
          <p:cNvGrpSpPr/>
          <p:nvPr/>
        </p:nvGrpSpPr>
        <p:grpSpPr>
          <a:xfrm>
            <a:off x="1746216" y="5843016"/>
            <a:ext cx="241920" cy="169560"/>
            <a:chOff x="1746216" y="5843016"/>
            <a:chExt cx="241920" cy="16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E6F3AFD-D462-EE28-F9BC-41A1872B6045}"/>
                    </a:ext>
                  </a:extLst>
                </p14:cNvPr>
                <p14:cNvContentPartPr/>
                <p14:nvPr/>
              </p14:nvContentPartPr>
              <p14:xfrm>
                <a:off x="1746216" y="5888376"/>
                <a:ext cx="128160" cy="116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E6F3AFD-D462-EE28-F9BC-41A1872B604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737576" y="5879736"/>
                  <a:ext cx="1458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2FF4311-153F-F82C-8686-83F4590FA59B}"/>
                    </a:ext>
                  </a:extLst>
                </p14:cNvPr>
                <p14:cNvContentPartPr/>
                <p14:nvPr/>
              </p14:nvContentPartPr>
              <p14:xfrm>
                <a:off x="1929096" y="5843016"/>
                <a:ext cx="3960" cy="169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2FF4311-153F-F82C-8686-83F4590FA59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920456" y="5834016"/>
                  <a:ext cx="216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B725B48-0D60-3519-E750-3B7B1832E060}"/>
                    </a:ext>
                  </a:extLst>
                </p14:cNvPr>
                <p14:cNvContentPartPr/>
                <p14:nvPr/>
              </p14:nvContentPartPr>
              <p14:xfrm>
                <a:off x="1983456" y="5843016"/>
                <a:ext cx="4680" cy="156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B725B48-0D60-3519-E750-3B7B1832E06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74456" y="5834016"/>
                  <a:ext cx="2232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646EE53-ECDE-422F-17D1-1DDDC5839F90}"/>
              </a:ext>
            </a:extLst>
          </p:cNvPr>
          <p:cNvGrpSpPr/>
          <p:nvPr/>
        </p:nvGrpSpPr>
        <p:grpSpPr>
          <a:xfrm>
            <a:off x="1910376" y="5595696"/>
            <a:ext cx="74160" cy="100080"/>
            <a:chOff x="1910376" y="5595696"/>
            <a:chExt cx="74160" cy="10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8EEBE75-637E-AA78-4188-9B86A07BBF6B}"/>
                    </a:ext>
                  </a:extLst>
                </p14:cNvPr>
                <p14:cNvContentPartPr/>
                <p14:nvPr/>
              </p14:nvContentPartPr>
              <p14:xfrm>
                <a:off x="1910376" y="5595696"/>
                <a:ext cx="19080" cy="91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8EEBE75-637E-AA78-4188-9B86A07BBF6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901736" y="5587056"/>
                  <a:ext cx="367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3E87066-4390-FD04-47EF-115D1712023E}"/>
                    </a:ext>
                  </a:extLst>
                </p14:cNvPr>
                <p14:cNvContentPartPr/>
                <p14:nvPr/>
              </p14:nvContentPartPr>
              <p14:xfrm>
                <a:off x="1984176" y="5614056"/>
                <a:ext cx="360" cy="81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3E87066-4390-FD04-47EF-115D1712023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975176" y="5605416"/>
                  <a:ext cx="1800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BF8031A-B5C7-C49D-1404-8877A687FBCF}"/>
              </a:ext>
            </a:extLst>
          </p:cNvPr>
          <p:cNvGrpSpPr/>
          <p:nvPr/>
        </p:nvGrpSpPr>
        <p:grpSpPr>
          <a:xfrm>
            <a:off x="1910736" y="5257296"/>
            <a:ext cx="55800" cy="162720"/>
            <a:chOff x="1910736" y="5257296"/>
            <a:chExt cx="55800" cy="16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0B52D31-2B73-BE52-46C6-C94F000E4D6A}"/>
                    </a:ext>
                  </a:extLst>
                </p14:cNvPr>
                <p14:cNvContentPartPr/>
                <p14:nvPr/>
              </p14:nvContentPartPr>
              <p14:xfrm>
                <a:off x="1910736" y="5285016"/>
                <a:ext cx="15120" cy="135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0B52D31-2B73-BE52-46C6-C94F000E4D6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902096" y="5276376"/>
                  <a:ext cx="327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B78192A-06FF-29CE-7277-3206D16F1CD2}"/>
                    </a:ext>
                  </a:extLst>
                </p14:cNvPr>
                <p14:cNvContentPartPr/>
                <p14:nvPr/>
              </p14:nvContentPartPr>
              <p14:xfrm>
                <a:off x="1956816" y="5257296"/>
                <a:ext cx="9720" cy="155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B78192A-06FF-29CE-7277-3206D16F1CD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947816" y="5248656"/>
                  <a:ext cx="2736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AFF2D61-C3D8-0A0A-146C-3C8470B5D00C}"/>
              </a:ext>
            </a:extLst>
          </p:cNvPr>
          <p:cNvGrpSpPr/>
          <p:nvPr/>
        </p:nvGrpSpPr>
        <p:grpSpPr>
          <a:xfrm>
            <a:off x="1891656" y="4955616"/>
            <a:ext cx="83880" cy="127800"/>
            <a:chOff x="1891656" y="4955616"/>
            <a:chExt cx="83880" cy="12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3AEB5DD-21E5-80B9-6153-916E528BBF0D}"/>
                    </a:ext>
                  </a:extLst>
                </p14:cNvPr>
                <p14:cNvContentPartPr/>
                <p14:nvPr/>
              </p14:nvContentPartPr>
              <p14:xfrm>
                <a:off x="1891656" y="4955616"/>
                <a:ext cx="19440" cy="127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3AEB5DD-21E5-80B9-6153-916E528BBF0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883016" y="4946976"/>
                  <a:ext cx="370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E6D8458-89DD-BD79-4F24-94A200AF6AEB}"/>
                    </a:ext>
                  </a:extLst>
                </p14:cNvPr>
                <p14:cNvContentPartPr/>
                <p14:nvPr/>
              </p14:nvContentPartPr>
              <p14:xfrm>
                <a:off x="1965816" y="4983336"/>
                <a:ext cx="9720" cy="100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E6D8458-89DD-BD79-4F24-94A200AF6AE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956816" y="4974696"/>
                  <a:ext cx="27360" cy="11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57D3835-9241-16F5-3663-0D19EEBBD47E}"/>
                  </a:ext>
                </a:extLst>
              </p14:cNvPr>
              <p14:cNvContentPartPr/>
              <p14:nvPr/>
            </p14:nvContentPartPr>
            <p14:xfrm>
              <a:off x="1663776" y="6144696"/>
              <a:ext cx="121680" cy="1864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57D3835-9241-16F5-3663-0D19EEBBD47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654776" y="6135696"/>
                <a:ext cx="13932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3A7BAF5-3100-81AF-A1E3-12BD134BEAA4}"/>
                  </a:ext>
                </a:extLst>
              </p14:cNvPr>
              <p14:cNvContentPartPr/>
              <p14:nvPr/>
            </p14:nvContentPartPr>
            <p14:xfrm>
              <a:off x="1842696" y="6152976"/>
              <a:ext cx="141840" cy="1850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3A7BAF5-3100-81AF-A1E3-12BD134BEAA4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833696" y="6144336"/>
                <a:ext cx="159480" cy="202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4608869-D77F-B609-0050-8D917CCDCC27}"/>
                  </a:ext>
                </a:extLst>
              </p14:cNvPr>
              <p14:cNvContentPartPr/>
              <p14:nvPr/>
            </p14:nvContentPartPr>
            <p14:xfrm>
              <a:off x="5237496" y="1251936"/>
              <a:ext cx="423360" cy="324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4608869-D77F-B609-0050-8D917CCDCC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8496" y="1243296"/>
                <a:ext cx="44100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ED514C-2B7C-87D4-FEE7-33AD83D09121}"/>
                  </a:ext>
                </a:extLst>
              </p14:cNvPr>
              <p14:cNvContentPartPr/>
              <p14:nvPr/>
            </p14:nvContentPartPr>
            <p14:xfrm>
              <a:off x="4166496" y="1577736"/>
              <a:ext cx="1283400" cy="68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ED514C-2B7C-87D4-FEE7-33AD83D091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7856" y="1568736"/>
                <a:ext cx="1301040" cy="6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897738-F719-0EAA-2024-7BFE53E70D77}"/>
                  </a:ext>
                </a:extLst>
              </p14:cNvPr>
              <p14:cNvContentPartPr/>
              <p14:nvPr/>
            </p14:nvContentPartPr>
            <p14:xfrm>
              <a:off x="5596056" y="1577376"/>
              <a:ext cx="1146600" cy="774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897738-F719-0EAA-2024-7BFE53E70D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7056" y="1568376"/>
                <a:ext cx="1164240" cy="79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1ED455-1761-4CF5-39B3-E37DA5F5015E}"/>
                  </a:ext>
                </a:extLst>
              </p14:cNvPr>
              <p14:cNvContentPartPr/>
              <p14:nvPr/>
            </p14:nvContentPartPr>
            <p14:xfrm>
              <a:off x="3087576" y="2167056"/>
              <a:ext cx="1155240" cy="861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1ED455-1761-4CF5-39B3-E37DA5F501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78936" y="2158416"/>
                <a:ext cx="1172880" cy="87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4E9EF16-6A65-CBBB-C80F-AB04D696F4A7}"/>
                  </a:ext>
                </a:extLst>
              </p14:cNvPr>
              <p14:cNvContentPartPr/>
              <p14:nvPr/>
            </p14:nvContentPartPr>
            <p14:xfrm>
              <a:off x="4273416" y="2276496"/>
              <a:ext cx="664920" cy="834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4E9EF16-6A65-CBBB-C80F-AB04D696F4A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64776" y="2267856"/>
                <a:ext cx="682560" cy="8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35E827A-4F22-50EB-E45A-EB855A591190}"/>
                  </a:ext>
                </a:extLst>
              </p14:cNvPr>
              <p14:cNvContentPartPr/>
              <p14:nvPr/>
            </p14:nvContentPartPr>
            <p14:xfrm>
              <a:off x="2486376" y="2925936"/>
              <a:ext cx="714240" cy="1117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35E827A-4F22-50EB-E45A-EB855A5911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77376" y="2917296"/>
                <a:ext cx="731880" cy="11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0CB56C9-F7FE-C9BD-0E24-ADE28E0EA65F}"/>
                  </a:ext>
                </a:extLst>
              </p14:cNvPr>
              <p14:cNvContentPartPr/>
              <p14:nvPr/>
            </p14:nvContentPartPr>
            <p14:xfrm>
              <a:off x="3438576" y="3017376"/>
              <a:ext cx="492480" cy="1063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0CB56C9-F7FE-C9BD-0E24-ADE28E0EA65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29936" y="3008376"/>
                <a:ext cx="510120" cy="10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751E4E6-3929-523F-DCBB-DE49177893DC}"/>
                  </a:ext>
                </a:extLst>
              </p14:cNvPr>
              <p14:cNvContentPartPr/>
              <p14:nvPr/>
            </p14:nvContentPartPr>
            <p14:xfrm>
              <a:off x="4602816" y="3099456"/>
              <a:ext cx="795600" cy="1007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751E4E6-3929-523F-DCBB-DE49177893D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94176" y="3090816"/>
                <a:ext cx="813240" cy="102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B9ACFBB3-59DA-6AE3-A885-26338D9E8C69}"/>
              </a:ext>
            </a:extLst>
          </p:cNvPr>
          <p:cNvGrpSpPr/>
          <p:nvPr/>
        </p:nvGrpSpPr>
        <p:grpSpPr>
          <a:xfrm>
            <a:off x="5637816" y="2358936"/>
            <a:ext cx="1229040" cy="1630080"/>
            <a:chOff x="5637816" y="2358936"/>
            <a:chExt cx="1229040" cy="163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9F0DE72-E98C-B30E-C1FA-E821FD196934}"/>
                    </a:ext>
                  </a:extLst>
                </p14:cNvPr>
                <p14:cNvContentPartPr/>
                <p14:nvPr/>
              </p14:nvContentPartPr>
              <p14:xfrm>
                <a:off x="5637816" y="2358936"/>
                <a:ext cx="699120" cy="806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9F0DE72-E98C-B30E-C1FA-E821FD19693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29176" y="2349936"/>
                  <a:ext cx="716760" cy="82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3DAA2F3-10B4-85EB-B6A5-3ACECC873EA4}"/>
                    </a:ext>
                  </a:extLst>
                </p14:cNvPr>
                <p14:cNvContentPartPr/>
                <p14:nvPr/>
              </p14:nvContentPartPr>
              <p14:xfrm>
                <a:off x="5805216" y="2930976"/>
                <a:ext cx="131760" cy="180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3DAA2F3-10B4-85EB-B6A5-3ACECC873EA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96216" y="2922336"/>
                  <a:ext cx="1494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5DABABD-F237-AB43-91C9-6079BA7F2A45}"/>
                    </a:ext>
                  </a:extLst>
                </p14:cNvPr>
                <p14:cNvContentPartPr/>
                <p14:nvPr/>
              </p14:nvContentPartPr>
              <p14:xfrm>
                <a:off x="5961456" y="2916576"/>
                <a:ext cx="86760" cy="157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5DABABD-F237-AB43-91C9-6079BA7F2A4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52816" y="2907576"/>
                  <a:ext cx="1044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B62FEC1-726A-2ABA-0923-A934C9671835}"/>
                    </a:ext>
                  </a:extLst>
                </p14:cNvPr>
                <p14:cNvContentPartPr/>
                <p14:nvPr/>
              </p14:nvContentPartPr>
              <p14:xfrm>
                <a:off x="6053256" y="3154536"/>
                <a:ext cx="813600" cy="834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B62FEC1-726A-2ABA-0923-A934C967183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44256" y="3145536"/>
                  <a:ext cx="831240" cy="85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015106-ED90-44EE-CEFD-5CD0EFCAC01D}"/>
              </a:ext>
            </a:extLst>
          </p:cNvPr>
          <p:cNvGrpSpPr/>
          <p:nvPr/>
        </p:nvGrpSpPr>
        <p:grpSpPr>
          <a:xfrm>
            <a:off x="5358096" y="1362096"/>
            <a:ext cx="265680" cy="138240"/>
            <a:chOff x="5358096" y="1362096"/>
            <a:chExt cx="265680" cy="13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D482E22-24FA-94A3-5225-E2CD88BCC128}"/>
                    </a:ext>
                  </a:extLst>
                </p14:cNvPr>
                <p14:cNvContentPartPr/>
                <p14:nvPr/>
              </p14:nvContentPartPr>
              <p14:xfrm>
                <a:off x="5358096" y="1362096"/>
                <a:ext cx="141480" cy="138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D482E22-24FA-94A3-5225-E2CD88BCC12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49456" y="1353456"/>
                  <a:ext cx="1591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D05DF9C-A644-48C9-A472-8AB9CFD0B77F}"/>
                    </a:ext>
                  </a:extLst>
                </p14:cNvPr>
                <p14:cNvContentPartPr/>
                <p14:nvPr/>
              </p14:nvContentPartPr>
              <p14:xfrm>
                <a:off x="5505696" y="1371096"/>
                <a:ext cx="118080" cy="120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D05DF9C-A644-48C9-A472-8AB9CFD0B77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96696" y="1362456"/>
                  <a:ext cx="1357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D70753D-A28B-CA3A-D907-7D3EA6DC4987}"/>
              </a:ext>
            </a:extLst>
          </p:cNvPr>
          <p:cNvGrpSpPr/>
          <p:nvPr/>
        </p:nvGrpSpPr>
        <p:grpSpPr>
          <a:xfrm>
            <a:off x="4359816" y="1973736"/>
            <a:ext cx="360720" cy="185760"/>
            <a:chOff x="4359816" y="1973736"/>
            <a:chExt cx="360720" cy="18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02E0375-2B73-E105-C8D8-E5898C7264B2}"/>
                    </a:ext>
                  </a:extLst>
                </p14:cNvPr>
                <p14:cNvContentPartPr/>
                <p14:nvPr/>
              </p14:nvContentPartPr>
              <p14:xfrm>
                <a:off x="4359816" y="1973736"/>
                <a:ext cx="120240" cy="121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02E0375-2B73-E105-C8D8-E5898C7264B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51176" y="1964736"/>
                  <a:ext cx="1378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511CD02-1175-76F7-94D3-DF12C8B958E0}"/>
                    </a:ext>
                  </a:extLst>
                </p14:cNvPr>
                <p14:cNvContentPartPr/>
                <p14:nvPr/>
              </p14:nvContentPartPr>
              <p14:xfrm>
                <a:off x="4580496" y="2056896"/>
                <a:ext cx="140040" cy="102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511CD02-1175-76F7-94D3-DF12C8B958E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71856" y="2048256"/>
                  <a:ext cx="15768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962C93D-6212-4CF4-A369-C6E7662CA99B}"/>
              </a:ext>
            </a:extLst>
          </p:cNvPr>
          <p:cNvGrpSpPr/>
          <p:nvPr/>
        </p:nvGrpSpPr>
        <p:grpSpPr>
          <a:xfrm>
            <a:off x="6153696" y="2111256"/>
            <a:ext cx="246960" cy="134280"/>
            <a:chOff x="6153696" y="2111256"/>
            <a:chExt cx="246960" cy="13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A678AA4-24E2-F3A2-98F3-ED82C38D4AD8}"/>
                    </a:ext>
                  </a:extLst>
                </p14:cNvPr>
                <p14:cNvContentPartPr/>
                <p14:nvPr/>
              </p14:nvContentPartPr>
              <p14:xfrm>
                <a:off x="6153696" y="2111256"/>
                <a:ext cx="161280" cy="126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A678AA4-24E2-F3A2-98F3-ED82C38D4A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45056" y="2102616"/>
                  <a:ext cx="1789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560122E-0578-206F-9F34-5D52DD873DAF}"/>
                    </a:ext>
                  </a:extLst>
                </p14:cNvPr>
                <p14:cNvContentPartPr/>
                <p14:nvPr/>
              </p14:nvContentPartPr>
              <p14:xfrm>
                <a:off x="6369336" y="2112336"/>
                <a:ext cx="31320" cy="133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560122E-0578-206F-9F34-5D52DD873D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60696" y="2103336"/>
                  <a:ext cx="4896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EE00F4C-3081-20E1-EF0A-664AB32C5D48}"/>
              </a:ext>
            </a:extLst>
          </p:cNvPr>
          <p:cNvGrpSpPr/>
          <p:nvPr/>
        </p:nvGrpSpPr>
        <p:grpSpPr>
          <a:xfrm>
            <a:off x="3229056" y="2770416"/>
            <a:ext cx="267120" cy="167040"/>
            <a:chOff x="3229056" y="2770416"/>
            <a:chExt cx="267120" cy="16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588C85E-9090-C7E1-8473-CF855DAFE1A0}"/>
                    </a:ext>
                  </a:extLst>
                </p14:cNvPr>
                <p14:cNvContentPartPr/>
                <p14:nvPr/>
              </p14:nvContentPartPr>
              <p14:xfrm>
                <a:off x="3229056" y="2770416"/>
                <a:ext cx="92880" cy="145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588C85E-9090-C7E1-8473-CF855DAFE1A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20056" y="2761776"/>
                  <a:ext cx="110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4C98AE6-6EEA-6F22-3AB6-EB5C7CC9432F}"/>
                    </a:ext>
                  </a:extLst>
                </p14:cNvPr>
                <p14:cNvContentPartPr/>
                <p14:nvPr/>
              </p14:nvContentPartPr>
              <p14:xfrm>
                <a:off x="3373056" y="2808216"/>
                <a:ext cx="123120" cy="129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4C98AE6-6EEA-6F22-3AB6-EB5C7CC9432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64416" y="2799576"/>
                  <a:ext cx="14076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B0CB67B-D700-AE44-A0DB-B4CF1DD25D58}"/>
              </a:ext>
            </a:extLst>
          </p:cNvPr>
          <p:cNvGrpSpPr/>
          <p:nvPr/>
        </p:nvGrpSpPr>
        <p:grpSpPr>
          <a:xfrm>
            <a:off x="4509216" y="2878776"/>
            <a:ext cx="226440" cy="139680"/>
            <a:chOff x="4509216" y="2878776"/>
            <a:chExt cx="226440" cy="13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4A1DBC0-79F7-B45F-67FF-720E9E894D99}"/>
                    </a:ext>
                  </a:extLst>
                </p14:cNvPr>
                <p14:cNvContentPartPr/>
                <p14:nvPr/>
              </p14:nvContentPartPr>
              <p14:xfrm>
                <a:off x="4509216" y="2878776"/>
                <a:ext cx="90360" cy="139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4A1DBC0-79F7-B45F-67FF-720E9E894D9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00216" y="2869776"/>
                  <a:ext cx="1080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B90592A-CDA1-2CDF-AAB2-74726535224F}"/>
                    </a:ext>
                  </a:extLst>
                </p14:cNvPr>
                <p14:cNvContentPartPr/>
                <p14:nvPr/>
              </p14:nvContentPartPr>
              <p14:xfrm>
                <a:off x="4651776" y="2925936"/>
                <a:ext cx="83880" cy="83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B90592A-CDA1-2CDF-AAB2-74726535224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43136" y="2917296"/>
                  <a:ext cx="101520" cy="10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B481BFF-AE32-4DAB-3A9F-0539D236AB7D}"/>
              </a:ext>
            </a:extLst>
          </p:cNvPr>
          <p:cNvGrpSpPr/>
          <p:nvPr/>
        </p:nvGrpSpPr>
        <p:grpSpPr>
          <a:xfrm>
            <a:off x="2669616" y="3739536"/>
            <a:ext cx="232200" cy="212400"/>
            <a:chOff x="2669616" y="3739536"/>
            <a:chExt cx="232200" cy="21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27FE50F-E1F8-9D38-82F0-0F481541F54E}"/>
                    </a:ext>
                  </a:extLst>
                </p14:cNvPr>
                <p14:cNvContentPartPr/>
                <p14:nvPr/>
              </p14:nvContentPartPr>
              <p14:xfrm>
                <a:off x="2669616" y="3739536"/>
                <a:ext cx="19080" cy="182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27FE50F-E1F8-9D38-82F0-0F481541F54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60976" y="3730896"/>
                  <a:ext cx="36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356FF50-9FD7-DA62-CAA4-4976F57238A3}"/>
                    </a:ext>
                  </a:extLst>
                </p14:cNvPr>
                <p14:cNvContentPartPr/>
                <p14:nvPr/>
              </p14:nvContentPartPr>
              <p14:xfrm>
                <a:off x="2752416" y="3803976"/>
                <a:ext cx="149400" cy="147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356FF50-9FD7-DA62-CAA4-4976F57238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43416" y="3794976"/>
                  <a:ext cx="16704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57E1271-1A09-343C-231C-F4778B099866}"/>
              </a:ext>
            </a:extLst>
          </p:cNvPr>
          <p:cNvGrpSpPr/>
          <p:nvPr/>
        </p:nvGrpSpPr>
        <p:grpSpPr>
          <a:xfrm>
            <a:off x="3538656" y="3821976"/>
            <a:ext cx="228960" cy="147600"/>
            <a:chOff x="3538656" y="3821976"/>
            <a:chExt cx="228960" cy="14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B4F6D6F-3350-47F3-4556-57A16966907C}"/>
                    </a:ext>
                  </a:extLst>
                </p14:cNvPr>
                <p14:cNvContentPartPr/>
                <p14:nvPr/>
              </p14:nvContentPartPr>
              <p14:xfrm>
                <a:off x="3538656" y="3848976"/>
                <a:ext cx="65160" cy="120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B4F6D6F-3350-47F3-4556-57A16966907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29656" y="3840336"/>
                  <a:ext cx="828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5319A2C-DC2B-073C-7A99-F7AD990B8FBE}"/>
                    </a:ext>
                  </a:extLst>
                </p14:cNvPr>
                <p14:cNvContentPartPr/>
                <p14:nvPr/>
              </p14:nvContentPartPr>
              <p14:xfrm>
                <a:off x="3557016" y="3959136"/>
                <a:ext cx="6264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5319A2C-DC2B-073C-7A99-F7AD990B8FB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48016" y="3950136"/>
                  <a:ext cx="80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F9EA002-2B2A-C711-2632-37CEE8E964C1}"/>
                    </a:ext>
                  </a:extLst>
                </p14:cNvPr>
                <p14:cNvContentPartPr/>
                <p14:nvPr/>
              </p14:nvContentPartPr>
              <p14:xfrm>
                <a:off x="3658536" y="3821976"/>
                <a:ext cx="109080" cy="138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F9EA002-2B2A-C711-2632-37CEE8E964C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49536" y="3812976"/>
                  <a:ext cx="126720" cy="15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369926C-41B6-763B-8588-B88F338A7929}"/>
                  </a:ext>
                </a:extLst>
              </p14:cNvPr>
              <p14:cNvContentPartPr/>
              <p14:nvPr/>
            </p14:nvContentPartPr>
            <p14:xfrm>
              <a:off x="4974336" y="3840336"/>
              <a:ext cx="139680" cy="1479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369926C-41B6-763B-8588-B88F338A792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65336" y="3831336"/>
                <a:ext cx="157320" cy="16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F758BD7C-B74F-2CA0-7576-28DBF3499645}"/>
              </a:ext>
            </a:extLst>
          </p:cNvPr>
          <p:cNvGrpSpPr/>
          <p:nvPr/>
        </p:nvGrpSpPr>
        <p:grpSpPr>
          <a:xfrm>
            <a:off x="6547176" y="3767256"/>
            <a:ext cx="193680" cy="182880"/>
            <a:chOff x="6547176" y="3767256"/>
            <a:chExt cx="193680" cy="18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81503E3-1BD1-4921-AA92-E8934A240811}"/>
                    </a:ext>
                  </a:extLst>
                </p14:cNvPr>
                <p14:cNvContentPartPr/>
                <p14:nvPr/>
              </p14:nvContentPartPr>
              <p14:xfrm>
                <a:off x="6547176" y="3767256"/>
                <a:ext cx="94320" cy="182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81503E3-1BD1-4921-AA92-E8934A24081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538176" y="3758256"/>
                  <a:ext cx="1119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A7D7598-9E5E-0EFF-EED3-B7380754B9A7}"/>
                    </a:ext>
                  </a:extLst>
                </p14:cNvPr>
                <p14:cNvContentPartPr/>
                <p14:nvPr/>
              </p14:nvContentPartPr>
              <p14:xfrm>
                <a:off x="6672816" y="3811896"/>
                <a:ext cx="68040" cy="122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A7D7598-9E5E-0EFF-EED3-B7380754B9A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63816" y="3802896"/>
                  <a:ext cx="85680" cy="1396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405</Words>
  <Application>Microsoft Office PowerPoint</Application>
  <PresentationFormat>On-screen Show (4:3)</PresentationFormat>
  <Paragraphs>113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Ali, Mohammed H</cp:lastModifiedBy>
  <cp:revision>23</cp:revision>
  <cp:lastPrinted>2016-04-12T17:35:20Z</cp:lastPrinted>
  <dcterms:created xsi:type="dcterms:W3CDTF">2006-11-01T05:42:40Z</dcterms:created>
  <dcterms:modified xsi:type="dcterms:W3CDTF">2023-03-21T01:57:07Z</dcterms:modified>
</cp:coreProperties>
</file>