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5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F234-E030-42FD-A3ED-704A30F9D4D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D61C-78F1-467F-B69F-4CCD20CE363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4271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F234-E030-42FD-A3ED-704A30F9D4D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D61C-78F1-467F-B69F-4CCD20CE36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321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F234-E030-42FD-A3ED-704A30F9D4D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D61C-78F1-467F-B69F-4CCD20CE36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6333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F234-E030-42FD-A3ED-704A30F9D4D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D61C-78F1-467F-B69F-4CCD20CE36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786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F234-E030-42FD-A3ED-704A30F9D4D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D61C-78F1-467F-B69F-4CCD20CE363D}" type="slidenum">
              <a:rPr lang="en-GB" smtClean="0"/>
              <a:t>‹#›</a:t>
            </a:fld>
            <a:endParaRPr lang="en-GB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2398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F234-E030-42FD-A3ED-704A30F9D4D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D61C-78F1-467F-B69F-4CCD20CE36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04755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F234-E030-42FD-A3ED-704A30F9D4D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D61C-78F1-467F-B69F-4CCD20CE36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6309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F234-E030-42FD-A3ED-704A30F9D4D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D61C-78F1-467F-B69F-4CCD20CE36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3285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F234-E030-42FD-A3ED-704A30F9D4D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D61C-78F1-467F-B69F-4CCD20CE36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06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889CF234-E030-42FD-A3ED-704A30F9D4D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096D61C-78F1-467F-B69F-4CCD20CE36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9151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CF234-E030-42FD-A3ED-704A30F9D4D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96D61C-78F1-467F-B69F-4CCD20CE36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5650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89CF234-E030-42FD-A3ED-704A30F9D4D1}" type="datetimeFigureOut">
              <a:rPr lang="en-GB" smtClean="0"/>
              <a:t>22/09/2025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096D61C-78F1-467F-B69F-4CCD20CE363D}" type="slidenum">
              <a:rPr lang="en-GB" smtClean="0"/>
              <a:t>‹#›</a:t>
            </a:fld>
            <a:endParaRPr lang="en-GB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9699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0F998-C546-1987-1D12-DE6D2DCFE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AUTO DQ AI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1507E-57DF-8AEF-30CE-E264D25A26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 automated way to classify datasets for </a:t>
            </a:r>
            <a:r>
              <a:rPr lang="en-GB" dirty="0" err="1"/>
              <a:t>sql</a:t>
            </a:r>
            <a:r>
              <a:rPr lang="en-GB" dirty="0"/>
              <a:t> ready data </a:t>
            </a:r>
            <a:r>
              <a:rPr lang="en-GB"/>
              <a:t>quality rules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152798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F1D44-5B7E-8D65-CE56-793B6C4FA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30007AD-812C-005C-0B33-85C02B5FE77E}"/>
              </a:ext>
            </a:extLst>
          </p:cNvPr>
          <p:cNvSpPr/>
          <p:nvPr/>
        </p:nvSpPr>
        <p:spPr>
          <a:xfrm>
            <a:off x="186947" y="4299277"/>
            <a:ext cx="1417320" cy="363547"/>
          </a:xfrm>
          <a:prstGeom prst="round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DATA.CSV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D9C7F7-35E9-652D-F433-B2B2B994B6FC}"/>
              </a:ext>
            </a:extLst>
          </p:cNvPr>
          <p:cNvSpPr/>
          <p:nvPr/>
        </p:nvSpPr>
        <p:spPr>
          <a:xfrm>
            <a:off x="10238590" y="3681018"/>
            <a:ext cx="1225068" cy="399053"/>
          </a:xfrm>
          <a:prstGeom prst="round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OLLAMA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5BCDDAE-5C41-0E88-B97B-E8AC36EE0078}"/>
              </a:ext>
            </a:extLst>
          </p:cNvPr>
          <p:cNvSpPr/>
          <p:nvPr/>
        </p:nvSpPr>
        <p:spPr>
          <a:xfrm>
            <a:off x="2072806" y="3402959"/>
            <a:ext cx="1685190" cy="530080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PROMPT</a:t>
            </a:r>
          </a:p>
        </p:txBody>
      </p:sp>
      <p:sp>
        <p:nvSpPr>
          <p:cNvPr id="10" name="Flowchart: Direct Access Storage 9">
            <a:extLst>
              <a:ext uri="{FF2B5EF4-FFF2-40B4-BE49-F238E27FC236}">
                <a16:creationId xmlns:a16="http://schemas.microsoft.com/office/drawing/2014/main" id="{90E68D84-3660-171F-DE09-8F12E014B8F0}"/>
              </a:ext>
            </a:extLst>
          </p:cNvPr>
          <p:cNvSpPr/>
          <p:nvPr/>
        </p:nvSpPr>
        <p:spPr>
          <a:xfrm>
            <a:off x="2187677" y="2068183"/>
            <a:ext cx="1516380" cy="821607"/>
          </a:xfrm>
          <a:prstGeom prst="flowChartMagneticDrum">
            <a:avLst/>
          </a:prstGeom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JSON</a:t>
            </a:r>
          </a:p>
        </p:txBody>
      </p:sp>
      <p:sp>
        <p:nvSpPr>
          <p:cNvPr id="11" name="Flowchart: Magnetic Disk 10">
            <a:extLst>
              <a:ext uri="{FF2B5EF4-FFF2-40B4-BE49-F238E27FC236}">
                <a16:creationId xmlns:a16="http://schemas.microsoft.com/office/drawing/2014/main" id="{BFA3A711-76B3-11B2-BD23-D444733D750E}"/>
              </a:ext>
            </a:extLst>
          </p:cNvPr>
          <p:cNvSpPr/>
          <p:nvPr/>
        </p:nvSpPr>
        <p:spPr>
          <a:xfrm>
            <a:off x="4572368" y="1948107"/>
            <a:ext cx="1338416" cy="1052360"/>
          </a:xfrm>
          <a:prstGeom prst="flowChartMagneticDisk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LLM</a:t>
            </a: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18333F9C-3580-6FC1-E7BC-970B33A6310E}"/>
              </a:ext>
            </a:extLst>
          </p:cNvPr>
          <p:cNvSpPr/>
          <p:nvPr/>
        </p:nvSpPr>
        <p:spPr>
          <a:xfrm>
            <a:off x="7906458" y="1848435"/>
            <a:ext cx="2303944" cy="1251703"/>
          </a:xfrm>
          <a:prstGeom prst="cube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OPEN AI CLOUD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51238D-2043-945B-ACB9-9F65952B6BEA}"/>
              </a:ext>
            </a:extLst>
          </p:cNvPr>
          <p:cNvCxnSpPr>
            <a:cxnSpLocks/>
            <a:stCxn id="94" idx="2"/>
            <a:endCxn id="66" idx="0"/>
          </p:cNvCxnSpPr>
          <p:nvPr/>
        </p:nvCxnSpPr>
        <p:spPr>
          <a:xfrm>
            <a:off x="5712201" y="4564123"/>
            <a:ext cx="7287" cy="4399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82F117F-CD02-DE38-14FC-C9A7F0189AE6}"/>
              </a:ext>
            </a:extLst>
          </p:cNvPr>
          <p:cNvCxnSpPr>
            <a:cxnSpLocks/>
            <a:stCxn id="10" idx="4"/>
            <a:endCxn id="11" idx="2"/>
          </p:cNvCxnSpPr>
          <p:nvPr/>
        </p:nvCxnSpPr>
        <p:spPr>
          <a:xfrm flipV="1">
            <a:off x="3704057" y="2474287"/>
            <a:ext cx="868311" cy="4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9E5FE86D-38AC-8C94-7597-7823C231D6A5}"/>
              </a:ext>
            </a:extLst>
          </p:cNvPr>
          <p:cNvCxnSpPr>
            <a:cxnSpLocks/>
            <a:stCxn id="11" idx="4"/>
            <a:endCxn id="12" idx="2"/>
          </p:cNvCxnSpPr>
          <p:nvPr/>
        </p:nvCxnSpPr>
        <p:spPr>
          <a:xfrm>
            <a:off x="5910784" y="2474287"/>
            <a:ext cx="1995674" cy="15646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A20A3438-56AD-8878-87DC-F163160AA957}"/>
              </a:ext>
            </a:extLst>
          </p:cNvPr>
          <p:cNvCxnSpPr>
            <a:cxnSpLocks/>
            <a:stCxn id="11" idx="3"/>
            <a:endCxn id="94" idx="0"/>
          </p:cNvCxnSpPr>
          <p:nvPr/>
        </p:nvCxnSpPr>
        <p:spPr>
          <a:xfrm rot="16200000" flipH="1">
            <a:off x="4994943" y="3247099"/>
            <a:ext cx="963890" cy="4706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Plaque 31">
            <a:extLst>
              <a:ext uri="{FF2B5EF4-FFF2-40B4-BE49-F238E27FC236}">
                <a16:creationId xmlns:a16="http://schemas.microsoft.com/office/drawing/2014/main" id="{225D9082-8B47-62E8-807F-D819C2CB39E4}"/>
              </a:ext>
            </a:extLst>
          </p:cNvPr>
          <p:cNvSpPr/>
          <p:nvPr/>
        </p:nvSpPr>
        <p:spPr>
          <a:xfrm>
            <a:off x="8001000" y="3492803"/>
            <a:ext cx="1996440" cy="775484"/>
          </a:xfrm>
          <a:prstGeom prst="plaque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LOCAL MACHINE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62A83E74-3ACD-26DE-CB62-2623DB66CF3C}"/>
              </a:ext>
            </a:extLst>
          </p:cNvPr>
          <p:cNvCxnSpPr>
            <a:cxnSpLocks/>
          </p:cNvCxnSpPr>
          <p:nvPr/>
        </p:nvCxnSpPr>
        <p:spPr>
          <a:xfrm>
            <a:off x="5930925" y="2474287"/>
            <a:ext cx="2090216" cy="1406258"/>
          </a:xfrm>
          <a:prstGeom prst="bentConnector3">
            <a:avLst>
              <a:gd name="adj1" fmla="val 47084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E56F8ACA-FF04-EEA5-73C3-6BC85431B5EF}"/>
              </a:ext>
            </a:extLst>
          </p:cNvPr>
          <p:cNvCxnSpPr>
            <a:cxnSpLocks/>
            <a:stCxn id="12" idx="0"/>
            <a:endCxn id="11" idx="1"/>
          </p:cNvCxnSpPr>
          <p:nvPr/>
        </p:nvCxnSpPr>
        <p:spPr>
          <a:xfrm rot="16200000" flipH="1" flipV="1">
            <a:off x="7178399" y="-88388"/>
            <a:ext cx="99672" cy="3973317"/>
          </a:xfrm>
          <a:prstGeom prst="bentConnector3">
            <a:avLst>
              <a:gd name="adj1" fmla="val -76451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A96966A1-AF1A-0335-21C4-4B9DFEE2CA2A}"/>
              </a:ext>
            </a:extLst>
          </p:cNvPr>
          <p:cNvCxnSpPr>
            <a:cxnSpLocks/>
            <a:stCxn id="32" idx="2"/>
            <a:endCxn id="11" idx="1"/>
          </p:cNvCxnSpPr>
          <p:nvPr/>
        </p:nvCxnSpPr>
        <p:spPr>
          <a:xfrm rot="5400000" flipH="1">
            <a:off x="5960308" y="1229375"/>
            <a:ext cx="2320180" cy="3757644"/>
          </a:xfrm>
          <a:prstGeom prst="bentConnector5">
            <a:avLst>
              <a:gd name="adj1" fmla="val -9853"/>
              <a:gd name="adj2" fmla="val 40994"/>
              <a:gd name="adj3" fmla="val 104927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Flowchart: Terminator 50">
            <a:extLst>
              <a:ext uri="{FF2B5EF4-FFF2-40B4-BE49-F238E27FC236}">
                <a16:creationId xmlns:a16="http://schemas.microsoft.com/office/drawing/2014/main" id="{668C744C-81F4-E835-9DA1-8EDF4DC361E0}"/>
              </a:ext>
            </a:extLst>
          </p:cNvPr>
          <p:cNvSpPr/>
          <p:nvPr/>
        </p:nvSpPr>
        <p:spPr>
          <a:xfrm>
            <a:off x="2072806" y="4181168"/>
            <a:ext cx="1734458" cy="599767"/>
          </a:xfrm>
          <a:prstGeom prst="flowChartTerminator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SQL Template</a:t>
            </a:r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8E03EAF-C078-357B-F92A-570FB9C1B6EC}"/>
              </a:ext>
            </a:extLst>
          </p:cNvPr>
          <p:cNvCxnSpPr>
            <a:cxnSpLocks/>
            <a:stCxn id="7" idx="3"/>
            <a:endCxn id="11" idx="2"/>
          </p:cNvCxnSpPr>
          <p:nvPr/>
        </p:nvCxnSpPr>
        <p:spPr>
          <a:xfrm flipV="1">
            <a:off x="3757996" y="2474287"/>
            <a:ext cx="814372" cy="119371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2241F65E-DDCE-1FA7-8F20-BE2092A37071}"/>
              </a:ext>
            </a:extLst>
          </p:cNvPr>
          <p:cNvSpPr/>
          <p:nvPr/>
        </p:nvSpPr>
        <p:spPr>
          <a:xfrm>
            <a:off x="4755065" y="5004086"/>
            <a:ext cx="1928845" cy="831552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SQL CLASSIFER</a:t>
            </a:r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FC28EDB1-2D11-632E-A34D-01E67B543B76}"/>
              </a:ext>
            </a:extLst>
          </p:cNvPr>
          <p:cNvCxnSpPr>
            <a:cxnSpLocks/>
            <a:stCxn id="51" idx="3"/>
            <a:endCxn id="66" idx="1"/>
          </p:cNvCxnSpPr>
          <p:nvPr/>
        </p:nvCxnSpPr>
        <p:spPr>
          <a:xfrm>
            <a:off x="3807264" y="4481052"/>
            <a:ext cx="947801" cy="93881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2F569328-BB1F-C15A-A0FC-8C6B1086563C}"/>
              </a:ext>
            </a:extLst>
          </p:cNvPr>
          <p:cNvCxnSpPr>
            <a:cxnSpLocks/>
            <a:stCxn id="5" idx="1"/>
            <a:endCxn id="32" idx="3"/>
          </p:cNvCxnSpPr>
          <p:nvPr/>
        </p:nvCxnSpPr>
        <p:spPr>
          <a:xfrm flipH="1">
            <a:off x="9997440" y="3880545"/>
            <a:ext cx="24115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8DBAF607-247E-FEAC-23CA-B70A6FCB1B48}"/>
              </a:ext>
            </a:extLst>
          </p:cNvPr>
          <p:cNvCxnSpPr>
            <a:cxnSpLocks/>
            <a:stCxn id="66" idx="3"/>
          </p:cNvCxnSpPr>
          <p:nvPr/>
        </p:nvCxnSpPr>
        <p:spPr>
          <a:xfrm>
            <a:off x="6683910" y="5419862"/>
            <a:ext cx="1253028" cy="90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F4733100-2F72-1F5B-C63D-00B5200F4609}"/>
              </a:ext>
            </a:extLst>
          </p:cNvPr>
          <p:cNvSpPr/>
          <p:nvPr/>
        </p:nvSpPr>
        <p:spPr>
          <a:xfrm>
            <a:off x="8021141" y="5173346"/>
            <a:ext cx="2784019" cy="46543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DQ CLASSIFED COLUMNS</a:t>
            </a:r>
          </a:p>
        </p:txBody>
      </p: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567B9E8E-4229-D787-2B04-D05437A72E3D}"/>
              </a:ext>
            </a:extLst>
          </p:cNvPr>
          <p:cNvSpPr/>
          <p:nvPr/>
        </p:nvSpPr>
        <p:spPr>
          <a:xfrm>
            <a:off x="53012" y="3227763"/>
            <a:ext cx="1685190" cy="530080"/>
          </a:xfrm>
          <a:prstGeom prst="round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PROFILER</a:t>
            </a: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3F1AD30-93A3-2780-FF7D-AE4AA84E0DB1}"/>
              </a:ext>
            </a:extLst>
          </p:cNvPr>
          <p:cNvCxnSpPr>
            <a:cxnSpLocks/>
            <a:stCxn id="4" idx="0"/>
            <a:endCxn id="82" idx="2"/>
          </p:cNvCxnSpPr>
          <p:nvPr/>
        </p:nvCxnSpPr>
        <p:spPr>
          <a:xfrm flipV="1">
            <a:off x="895607" y="3757843"/>
            <a:ext cx="0" cy="541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61E6ED0F-4FAF-DCA0-3619-1AB0CF3584B7}"/>
              </a:ext>
            </a:extLst>
          </p:cNvPr>
          <p:cNvCxnSpPr>
            <a:cxnSpLocks/>
            <a:stCxn id="82" idx="0"/>
            <a:endCxn id="10" idx="1"/>
          </p:cNvCxnSpPr>
          <p:nvPr/>
        </p:nvCxnSpPr>
        <p:spPr>
          <a:xfrm rot="5400000" flipH="1" flipV="1">
            <a:off x="1167254" y="2207340"/>
            <a:ext cx="748776" cy="12920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4" name="Rectangle: Rounded Corners 93">
            <a:extLst>
              <a:ext uri="{FF2B5EF4-FFF2-40B4-BE49-F238E27FC236}">
                <a16:creationId xmlns:a16="http://schemas.microsoft.com/office/drawing/2014/main" id="{FC2822C5-E985-A0B3-721A-6CBB6E772EE4}"/>
              </a:ext>
            </a:extLst>
          </p:cNvPr>
          <p:cNvSpPr/>
          <p:nvPr/>
        </p:nvSpPr>
        <p:spPr>
          <a:xfrm>
            <a:off x="4803113" y="3964357"/>
            <a:ext cx="1818175" cy="59976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RESPONSE PARSER</a:t>
            </a:r>
          </a:p>
        </p:txBody>
      </p:sp>
    </p:spTree>
    <p:extLst>
      <p:ext uri="{BB962C8B-B14F-4D97-AF65-F5344CB8AC3E}">
        <p14:creationId xmlns:p14="http://schemas.microsoft.com/office/powerpoint/2010/main" val="273052861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146</TotalTime>
  <Words>39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Calibri</vt:lpstr>
      <vt:lpstr>Calibri Light</vt:lpstr>
      <vt:lpstr>Retrospect</vt:lpstr>
      <vt:lpstr>AUTO DQ AI PROJECT</vt:lpstr>
      <vt:lpstr>ARCHITECTURE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Hayatu Abdullahi</dc:creator>
  <cp:lastModifiedBy>Hayatu Abdullahi</cp:lastModifiedBy>
  <cp:revision>3</cp:revision>
  <dcterms:created xsi:type="dcterms:W3CDTF">2025-09-22T18:48:07Z</dcterms:created>
  <dcterms:modified xsi:type="dcterms:W3CDTF">2025-09-22T21:15:03Z</dcterms:modified>
</cp:coreProperties>
</file>