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67" r:id="rId2"/>
    <p:sldId id="264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7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0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37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07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90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45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48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9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0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5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1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8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7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7422-E3BD-4C5B-8B4B-527CB861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600" spc="-10" dirty="0">
                <a:solidFill>
                  <a:srgbClr val="7F0000"/>
                </a:solidFill>
                <a:latin typeface="Times New Roman"/>
                <a:cs typeface="Times New Roman"/>
              </a:rPr>
              <a:t>KANDAHAR</a:t>
            </a:r>
            <a:r>
              <a:rPr lang="en-US" sz="3600" spc="-7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7F0000"/>
                </a:solidFill>
                <a:latin typeface="Times New Roman"/>
                <a:cs typeface="Times New Roman"/>
              </a:rPr>
              <a:t>UNIVERSITY</a:t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3600" spc="-5" dirty="0">
                <a:solidFill>
                  <a:srgbClr val="7F0000"/>
                </a:solidFill>
                <a:latin typeface="Times New Roman"/>
                <a:cs typeface="Times New Roman"/>
              </a:rPr>
              <a:t>Faculty </a:t>
            </a:r>
            <a:r>
              <a:rPr lang="en-US" sz="3600" dirty="0">
                <a:solidFill>
                  <a:srgbClr val="7F0000"/>
                </a:solidFill>
                <a:latin typeface="Times New Roman"/>
                <a:cs typeface="Times New Roman"/>
              </a:rPr>
              <a:t>of </a:t>
            </a:r>
            <a:r>
              <a:rPr lang="en-US" sz="3600" spc="-5" dirty="0">
                <a:solidFill>
                  <a:srgbClr val="7F0000"/>
                </a:solidFill>
                <a:latin typeface="Times New Roman"/>
                <a:cs typeface="Times New Roman"/>
              </a:rPr>
              <a:t>Computer Science </a:t>
            </a:r>
            <a:r>
              <a:rPr lang="en-US" sz="3600" spc="-585" dirty="0">
                <a:solidFill>
                  <a:srgbClr val="7F0000"/>
                </a:solidFill>
                <a:latin typeface="Times New Roman"/>
                <a:cs typeface="Times New Roman"/>
              </a:rPr>
              <a:t> 2  </a:t>
            </a:r>
            <a:r>
              <a:rPr lang="en-US" sz="3600" dirty="0" err="1">
                <a:solidFill>
                  <a:srgbClr val="7F0000"/>
                </a:solidFill>
                <a:latin typeface="Times New Roman"/>
                <a:cs typeface="Times New Roman"/>
              </a:rPr>
              <a:t>st</a:t>
            </a:r>
            <a:r>
              <a:rPr lang="en-US" sz="3600" spc="-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20" dirty="0">
                <a:solidFill>
                  <a:srgbClr val="7F0000"/>
                </a:solidFill>
                <a:latin typeface="Times New Roman"/>
                <a:cs typeface="Times New Roman"/>
              </a:rPr>
              <a:t>year,</a:t>
            </a:r>
            <a:r>
              <a:rPr lang="en-US" sz="3600" spc="-5" dirty="0">
                <a:solidFill>
                  <a:srgbClr val="7F0000"/>
                </a:solidFill>
                <a:latin typeface="Times New Roman"/>
                <a:cs typeface="Times New Roman"/>
              </a:rPr>
              <a:t> 3</a:t>
            </a:r>
            <a:r>
              <a:rPr lang="en-US" sz="3600" dirty="0">
                <a:solidFill>
                  <a:srgbClr val="7F0000"/>
                </a:solidFill>
                <a:latin typeface="Times New Roman"/>
                <a:cs typeface="Times New Roman"/>
              </a:rPr>
              <a:t>st</a:t>
            </a:r>
            <a:r>
              <a:rPr lang="en-US" sz="3600" spc="-5" dirty="0">
                <a:solidFill>
                  <a:srgbClr val="7F0000"/>
                </a:solidFill>
                <a:latin typeface="Times New Roman"/>
                <a:cs typeface="Times New Roman"/>
              </a:rPr>
              <a:t> semester</a:t>
            </a:r>
          </a:p>
          <a:p>
            <a:pPr marL="0" indent="0" algn="ctr">
              <a:buNone/>
            </a:pPr>
            <a:endParaRPr lang="en-US" sz="3600" spc="-5" dirty="0">
              <a:solidFill>
                <a:srgbClr val="7F0000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Photo healing in python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Group members :</a:t>
            </a:r>
          </a:p>
          <a:p>
            <a:r>
              <a:rPr lang="en-US" sz="3600" dirty="0"/>
              <a:t>Munir ahmad </a:t>
            </a:r>
          </a:p>
          <a:p>
            <a:r>
              <a:rPr lang="en-US" sz="3600" dirty="0"/>
              <a:t>Abdul hadi</a:t>
            </a:r>
          </a:p>
          <a:p>
            <a:r>
              <a:rPr lang="en-US" sz="3600" dirty="0"/>
              <a:t>Hayatullah </a:t>
            </a:r>
          </a:p>
          <a:p>
            <a:r>
              <a:rPr lang="en-US" sz="3600" dirty="0"/>
              <a:t>Salim</a:t>
            </a:r>
          </a:p>
          <a:p>
            <a:r>
              <a:rPr lang="en-US" sz="3600" dirty="0"/>
              <a:t>Ishaq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6DBDD224-F4D8-4CEC-9F6F-F3B97F5A49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89" y="586187"/>
            <a:ext cx="1962816" cy="15014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FAE5EF0D-6CEE-4BEC-8FFF-83E0CC5F44C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8532" y="586187"/>
            <a:ext cx="1962816" cy="14522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508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170">
              <a:srgbClr val="BEEAF9"/>
            </a:gs>
            <a:gs pos="7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371" y="0"/>
            <a:ext cx="7766936" cy="4025437"/>
          </a:xfrm>
        </p:spPr>
        <p:txBody>
          <a:bodyPr/>
          <a:lstStyle/>
          <a:p>
            <a:pPr algn="ctr"/>
            <a:br>
              <a:rPr lang="en-US" sz="800" dirty="0">
                <a:latin typeface="Javanese Text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Javanese Text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6600" i="1" dirty="0">
                <a:solidFill>
                  <a:schemeClr val="tx1"/>
                </a:solidFill>
                <a:latin typeface="Javanese Text" panose="02000000000000000000" pitchFamily="2" charset="0"/>
                <a:ea typeface="Calibri" panose="020F0502020204030204" pitchFamily="34" charset="0"/>
                <a:cs typeface="Aldhabi" panose="01000000000000000000" pitchFamily="2" charset="-78"/>
              </a:rPr>
              <a:t>﷽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0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170">
              <a:srgbClr val="BEEAF9"/>
            </a:gs>
            <a:gs pos="7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photo healing in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Photo healing in python refers to the process of improving and restoring damaged or imperfect images using various image processing techniques and algorithms .</a:t>
            </a:r>
          </a:p>
          <a:p>
            <a:pPr algn="just"/>
            <a:r>
              <a:rPr lang="en-US" sz="2800" dirty="0"/>
              <a:t>The aim is to enhance the visual appearance of the photo by removing any unwanted or distracting elements and improving the overall quality .</a:t>
            </a:r>
          </a:p>
        </p:txBody>
      </p:sp>
    </p:spTree>
    <p:extLst>
      <p:ext uri="{BB962C8B-B14F-4D97-AF65-F5344CB8AC3E}">
        <p14:creationId xmlns:p14="http://schemas.microsoft.com/office/powerpoint/2010/main" val="8250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170">
              <a:srgbClr val="BEEAF9"/>
            </a:gs>
            <a:gs pos="7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Count….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process of photo healing in python typically involves the following steps.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Image loading 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Image processing 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Spot and scratch removal.</a:t>
            </a:r>
          </a:p>
        </p:txBody>
      </p:sp>
    </p:spTree>
    <p:extLst>
      <p:ext uri="{BB962C8B-B14F-4D97-AF65-F5344CB8AC3E}">
        <p14:creationId xmlns:p14="http://schemas.microsoft.com/office/powerpoint/2010/main" val="269006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170">
              <a:srgbClr val="BEEAF9"/>
            </a:gs>
            <a:gs pos="7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loading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first steps is to load the damaged or imperfect image into the python environment.</a:t>
            </a:r>
          </a:p>
          <a:p>
            <a:r>
              <a:rPr lang="en-US" sz="2800" dirty="0"/>
              <a:t>This can be done using libraries like openCV or PIL(python imaging library)</a:t>
            </a:r>
          </a:p>
        </p:txBody>
      </p:sp>
    </p:spTree>
    <p:extLst>
      <p:ext uri="{BB962C8B-B14F-4D97-AF65-F5344CB8AC3E}">
        <p14:creationId xmlns:p14="http://schemas.microsoft.com/office/powerpoint/2010/main" val="315216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170">
              <a:srgbClr val="BEEAF9"/>
            </a:gs>
            <a:gs pos="7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preprocessing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Before applying healing techniques , it is important to preprocessing the image .</a:t>
            </a:r>
          </a:p>
          <a:p>
            <a:r>
              <a:rPr lang="en-US" sz="2800" dirty="0"/>
              <a:t>This may involve resizing , cropping , and adjusting the brightness , contrast, and color balance to make the image more suitable for healing .</a:t>
            </a:r>
          </a:p>
        </p:txBody>
      </p:sp>
    </p:spTree>
    <p:extLst>
      <p:ext uri="{BB962C8B-B14F-4D97-AF65-F5344CB8AC3E}">
        <p14:creationId xmlns:p14="http://schemas.microsoft.com/office/powerpoint/2010/main" val="283652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170">
              <a:srgbClr val="BEEAF9"/>
            </a:gs>
            <a:gs pos="7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Spot and scratch removal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of the main tasks in photo healing is to remove spots ,</a:t>
            </a:r>
          </a:p>
          <a:p>
            <a:r>
              <a:rPr lang="en-US" sz="2800" dirty="0"/>
              <a:t>Scratches and other unwanted imperfections from the image this can be achieved by applying various image filtering techniques like median filtering Gaussian smoothing , or using more advanced algorithms like inpainting.  </a:t>
            </a:r>
          </a:p>
        </p:txBody>
      </p:sp>
    </p:spTree>
    <p:extLst>
      <p:ext uri="{BB962C8B-B14F-4D97-AF65-F5344CB8AC3E}">
        <p14:creationId xmlns:p14="http://schemas.microsoft.com/office/powerpoint/2010/main" val="184247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Thank you from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827355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210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Javanese Text</vt:lpstr>
      <vt:lpstr>Times New Roman</vt:lpstr>
      <vt:lpstr>Wingdings 3</vt:lpstr>
      <vt:lpstr>Facet</vt:lpstr>
      <vt:lpstr>PowerPoint Presentation</vt:lpstr>
      <vt:lpstr>  ﷽</vt:lpstr>
      <vt:lpstr> photo healing in python </vt:lpstr>
      <vt:lpstr>Count….</vt:lpstr>
      <vt:lpstr>Image loading </vt:lpstr>
      <vt:lpstr>Image preprocessing </vt:lpstr>
      <vt:lpstr>Spot and scratch removal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Aryan Soft</cp:lastModifiedBy>
  <cp:revision>15</cp:revision>
  <dcterms:created xsi:type="dcterms:W3CDTF">2023-11-18T01:26:39Z</dcterms:created>
  <dcterms:modified xsi:type="dcterms:W3CDTF">2023-11-18T17:45:16Z</dcterms:modified>
</cp:coreProperties>
</file>