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0" r:id="rId2"/>
    <p:sldMasterId id="2147483723" r:id="rId3"/>
    <p:sldMasterId id="2147483736" r:id="rId4"/>
    <p:sldMasterId id="2147483749" r:id="rId5"/>
  </p:sldMasterIdLst>
  <p:sldIdLst>
    <p:sldId id="262" r:id="rId6"/>
    <p:sldId id="263" r:id="rId7"/>
    <p:sldId id="264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buClr>
                <a:srgbClr val="000066"/>
              </a:buClr>
              <a:defRPr/>
            </a:pPr>
            <a:r>
              <a:rPr lang="en-US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FEE7420-8337-4780-A85A-3989322012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E502E-B23D-47D0-89F9-53305203C8C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1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2E64-B82F-466A-B830-84AD374CC2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B34F-D84E-4029-B1B5-A9D088E7B5C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4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buClr>
                <a:srgbClr val="000066"/>
              </a:buClr>
              <a:defRPr/>
            </a:pPr>
            <a:r>
              <a:rPr lang="en-US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FEE7420-8337-4780-A85A-3989322012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C0D-B11F-4FBC-9D20-937E8688C26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3EEDD-F4AE-4F11-9030-4065D82C47C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73FAC-133F-465E-9555-EB183CB3C76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2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C5E4-79E6-4427-BBC1-28F2EB8A336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79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CFA7-E072-4246-BBA8-B8760D6AD4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9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2681-F9E3-4837-932A-22E6486E189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C0D-B11F-4FBC-9D20-937E8688C26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70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0A0C7-E57C-496C-A2B8-C6A825A65F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31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357E-7EEF-4DD0-A830-C6198424C87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51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E502E-B23D-47D0-89F9-53305203C8C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92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2E64-B82F-466A-B830-84AD374CC2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6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B34F-D84E-4029-B1B5-A9D088E7B5C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76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buClr>
                <a:srgbClr val="000066"/>
              </a:buClr>
              <a:defRPr/>
            </a:pPr>
            <a:r>
              <a:rPr lang="en-US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FEE7420-8337-4780-A85A-3989322012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8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C0D-B11F-4FBC-9D20-937E8688C26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13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3EEDD-F4AE-4F11-9030-4065D82C47C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48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73FAC-133F-465E-9555-EB183CB3C76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70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C5E4-79E6-4427-BBC1-28F2EB8A336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3EEDD-F4AE-4F11-9030-4065D82C47C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16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CFA7-E072-4246-BBA8-B8760D6AD4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02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2681-F9E3-4837-932A-22E6486E189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5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0A0C7-E57C-496C-A2B8-C6A825A65F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4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357E-7EEF-4DD0-A830-C6198424C87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64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E502E-B23D-47D0-89F9-53305203C8C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61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2E64-B82F-466A-B830-84AD374CC2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31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B34F-D84E-4029-B1B5-A9D088E7B5C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916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buClr>
                <a:srgbClr val="000066"/>
              </a:buClr>
              <a:defRPr/>
            </a:pPr>
            <a:r>
              <a:rPr lang="en-US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FEE7420-8337-4780-A85A-3989322012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83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C0D-B11F-4FBC-9D20-937E8688C26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6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3EEDD-F4AE-4F11-9030-4065D82C47C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73FAC-133F-465E-9555-EB183CB3C76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8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73FAC-133F-465E-9555-EB183CB3C76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790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C5E4-79E6-4427-BBC1-28F2EB8A336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40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CFA7-E072-4246-BBA8-B8760D6AD4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19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2681-F9E3-4837-932A-22E6486E189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56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0A0C7-E57C-496C-A2B8-C6A825A65F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506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357E-7EEF-4DD0-A830-C6198424C87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48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E502E-B23D-47D0-89F9-53305203C8C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846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2E64-B82F-466A-B830-84AD374CC2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735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B34F-D84E-4029-B1B5-A9D088E7B5C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581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/>
          <p:cNvSpPr txBox="1">
            <a:spLocks noChangeArrowheads="1"/>
          </p:cNvSpPr>
          <p:nvPr/>
        </p:nvSpPr>
        <p:spPr bwMode="gray">
          <a:xfrm>
            <a:off x="6019800" y="59340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buClr>
                <a:srgbClr val="000066"/>
              </a:buClr>
              <a:defRPr/>
            </a:pPr>
            <a:r>
              <a:rPr lang="en-US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FEE7420-8337-4780-A85A-39893220122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C5E4-79E6-4427-BBC1-28F2EB8A336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2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C0D-B11F-4FBC-9D20-937E8688C26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70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3EEDD-F4AE-4F11-9030-4065D82C47C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22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73FAC-133F-465E-9555-EB183CB3C76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93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C5E4-79E6-4427-BBC1-28F2EB8A336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412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CFA7-E072-4246-BBA8-B8760D6AD4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44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2681-F9E3-4837-932A-22E6486E189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0A0C7-E57C-496C-A2B8-C6A825A65F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55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357E-7EEF-4DD0-A830-C6198424C87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686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E502E-B23D-47D0-89F9-53305203C8C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74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2E64-B82F-466A-B830-84AD374CC26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2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CFA7-E072-4246-BBA8-B8760D6AD46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900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B34F-D84E-4029-B1B5-A9D088E7B5C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2681-F9E3-4837-932A-22E6486E1895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0A0C7-E57C-496C-A2B8-C6A825A65F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357E-7EEF-4DD0-A830-C6198424C87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EDE07-4C14-4A1D-BAF3-1330A953EC7D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3" name="Text Box 45"/>
          <p:cNvSpPr txBox="1">
            <a:spLocks noChangeArrowheads="1"/>
          </p:cNvSpPr>
          <p:nvPr/>
        </p:nvSpPr>
        <p:spPr bwMode="white">
          <a:xfrm>
            <a:off x="7196138" y="59436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342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EDE07-4C14-4A1D-BAF3-1330A953EC7D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3" name="Text Box 45"/>
          <p:cNvSpPr txBox="1">
            <a:spLocks noChangeArrowheads="1"/>
          </p:cNvSpPr>
          <p:nvPr/>
        </p:nvSpPr>
        <p:spPr bwMode="white">
          <a:xfrm>
            <a:off x="7196138" y="59436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5297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EDE07-4C14-4A1D-BAF3-1330A953EC7D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3" name="Text Box 45"/>
          <p:cNvSpPr txBox="1">
            <a:spLocks noChangeArrowheads="1"/>
          </p:cNvSpPr>
          <p:nvPr/>
        </p:nvSpPr>
        <p:spPr bwMode="white">
          <a:xfrm>
            <a:off x="7196138" y="59436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509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EDE07-4C14-4A1D-BAF3-1330A953EC7D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3" name="Text Box 45"/>
          <p:cNvSpPr txBox="1">
            <a:spLocks noChangeArrowheads="1"/>
          </p:cNvSpPr>
          <p:nvPr/>
        </p:nvSpPr>
        <p:spPr bwMode="white">
          <a:xfrm>
            <a:off x="7196138" y="59436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724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EDE07-4C14-4A1D-BAF3-1330A953EC7D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3" name="Text Box 45"/>
          <p:cNvSpPr txBox="1">
            <a:spLocks noChangeArrowheads="1"/>
          </p:cNvSpPr>
          <p:nvPr/>
        </p:nvSpPr>
        <p:spPr bwMode="white">
          <a:xfrm>
            <a:off x="7196138" y="5943600"/>
            <a:ext cx="164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6FB4E3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912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FFFF"/>
                </a:solidFill>
              </a:rPr>
              <a:t>Edit your company slogan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b="0" dirty="0" smtClean="0"/>
              <a:t>MEGAMAN RUN</a:t>
            </a:r>
            <a:endParaRPr lang="en-US" altLang="en-US" sz="4400" dirty="0" smtClean="0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616679"/>
            <a:ext cx="6172200" cy="381000"/>
          </a:xfrm>
        </p:spPr>
        <p:txBody>
          <a:bodyPr/>
          <a:lstStyle/>
          <a:p>
            <a:pPr eaLnBrk="1" hangingPunct="1"/>
            <a:r>
              <a:rPr lang="en-US" altLang="en-US" b="0" dirty="0" err="1" smtClean="0"/>
              <a:t>Giới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thiệu</a:t>
            </a:r>
            <a:r>
              <a:rPr lang="en-US" altLang="en-US" b="0" dirty="0" smtClean="0"/>
              <a:t> game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806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 smtClean="0"/>
              <a:t>Nội</a:t>
            </a:r>
            <a:r>
              <a:rPr lang="en-US" altLang="en-US" sz="3600" dirty="0" smtClean="0"/>
              <a:t> dung</a:t>
            </a:r>
            <a:endParaRPr lang="en-US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4099" name="AutoShape 49"/>
          <p:cNvSpPr>
            <a:spLocks noChangeArrowheads="1"/>
          </p:cNvSpPr>
          <p:nvPr/>
        </p:nvSpPr>
        <p:spPr bwMode="auto">
          <a:xfrm>
            <a:off x="2209800" y="17526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Cảm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hứng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100" name="Group 50"/>
          <p:cNvGrpSpPr>
            <a:grpSpLocks/>
          </p:cNvGrpSpPr>
          <p:nvPr/>
        </p:nvGrpSpPr>
        <p:grpSpPr bwMode="auto">
          <a:xfrm>
            <a:off x="6296025" y="1981200"/>
            <a:ext cx="333375" cy="304800"/>
            <a:chOff x="2078" y="1680"/>
            <a:chExt cx="1615" cy="1615"/>
          </a:xfrm>
        </p:grpSpPr>
        <p:sp>
          <p:nvSpPr>
            <p:cNvPr id="4133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4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13" name="Oval 53"/>
            <p:cNvSpPr>
              <a:spLocks noChangeArrowheads="1"/>
            </p:cNvSpPr>
            <p:nvPr/>
          </p:nvSpPr>
          <p:spPr bwMode="gray">
            <a:xfrm>
              <a:off x="2255" y="1857"/>
              <a:ext cx="1261" cy="12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15" name="Oval 55"/>
            <p:cNvSpPr>
              <a:spLocks noChangeArrowheads="1"/>
            </p:cNvSpPr>
            <p:nvPr/>
          </p:nvSpPr>
          <p:spPr bwMode="gray">
            <a:xfrm>
              <a:off x="2339" y="1941"/>
              <a:ext cx="1092" cy="109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38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101" name="AutoShape 57"/>
          <p:cNvSpPr>
            <a:spLocks noChangeArrowheads="1"/>
          </p:cNvSpPr>
          <p:nvPr/>
        </p:nvSpPr>
        <p:spPr bwMode="auto">
          <a:xfrm>
            <a:off x="2209800" y="24384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Nội</a:t>
            </a:r>
            <a:r>
              <a:rPr lang="en-US" altLang="en-US" sz="1800" dirty="0" smtClean="0">
                <a:solidFill>
                  <a:srgbClr val="000000"/>
                </a:solidFill>
              </a:rPr>
              <a:t> dung game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102" name="Group 58"/>
          <p:cNvGrpSpPr>
            <a:grpSpLocks/>
          </p:cNvGrpSpPr>
          <p:nvPr/>
        </p:nvGrpSpPr>
        <p:grpSpPr bwMode="auto">
          <a:xfrm>
            <a:off x="6296025" y="2667000"/>
            <a:ext cx="333375" cy="304800"/>
            <a:chOff x="2078" y="1680"/>
            <a:chExt cx="1615" cy="1615"/>
          </a:xfrm>
        </p:grpSpPr>
        <p:sp>
          <p:nvSpPr>
            <p:cNvPr id="4127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8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21" name="Oval 61"/>
            <p:cNvSpPr>
              <a:spLocks noChangeArrowheads="1"/>
            </p:cNvSpPr>
            <p:nvPr/>
          </p:nvSpPr>
          <p:spPr bwMode="gray">
            <a:xfrm>
              <a:off x="2255" y="1857"/>
              <a:ext cx="1261" cy="12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23" name="Oval 63"/>
            <p:cNvSpPr>
              <a:spLocks noChangeArrowheads="1"/>
            </p:cNvSpPr>
            <p:nvPr/>
          </p:nvSpPr>
          <p:spPr bwMode="gray">
            <a:xfrm>
              <a:off x="2339" y="1941"/>
              <a:ext cx="1092" cy="109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103" name="AutoShape 65"/>
          <p:cNvSpPr>
            <a:spLocks noChangeArrowheads="1"/>
          </p:cNvSpPr>
          <p:nvPr/>
        </p:nvSpPr>
        <p:spPr bwMode="auto">
          <a:xfrm>
            <a:off x="2209800" y="3124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Khó khăn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104" name="Group 66"/>
          <p:cNvGrpSpPr>
            <a:grpSpLocks/>
          </p:cNvGrpSpPr>
          <p:nvPr/>
        </p:nvGrpSpPr>
        <p:grpSpPr bwMode="auto">
          <a:xfrm>
            <a:off x="6296025" y="3352800"/>
            <a:ext cx="333375" cy="304800"/>
            <a:chOff x="2078" y="1680"/>
            <a:chExt cx="1615" cy="1615"/>
          </a:xfrm>
        </p:grpSpPr>
        <p:sp>
          <p:nvSpPr>
            <p:cNvPr id="4121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2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29" name="Oval 69"/>
            <p:cNvSpPr>
              <a:spLocks noChangeArrowheads="1"/>
            </p:cNvSpPr>
            <p:nvPr/>
          </p:nvSpPr>
          <p:spPr bwMode="gray">
            <a:xfrm>
              <a:off x="2255" y="1857"/>
              <a:ext cx="1261" cy="12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31" name="Oval 71"/>
            <p:cNvSpPr>
              <a:spLocks noChangeArrowheads="1"/>
            </p:cNvSpPr>
            <p:nvPr/>
          </p:nvSpPr>
          <p:spPr bwMode="gray">
            <a:xfrm>
              <a:off x="2339" y="1941"/>
              <a:ext cx="1092" cy="109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105" name="AutoShape 73"/>
          <p:cNvSpPr>
            <a:spLocks noChangeArrowheads="1"/>
          </p:cNvSpPr>
          <p:nvPr/>
        </p:nvSpPr>
        <p:spPr bwMode="auto">
          <a:xfrm>
            <a:off x="2209799" y="3826985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Các tính năng mở rộng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106" name="Group 74"/>
          <p:cNvGrpSpPr>
            <a:grpSpLocks/>
          </p:cNvGrpSpPr>
          <p:nvPr/>
        </p:nvGrpSpPr>
        <p:grpSpPr bwMode="auto">
          <a:xfrm>
            <a:off x="6296025" y="4038600"/>
            <a:ext cx="333375" cy="304800"/>
            <a:chOff x="2078" y="1680"/>
            <a:chExt cx="1615" cy="1615"/>
          </a:xfrm>
        </p:grpSpPr>
        <p:sp>
          <p:nvSpPr>
            <p:cNvPr id="4115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6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37" name="Oval 77"/>
            <p:cNvSpPr>
              <a:spLocks noChangeArrowheads="1"/>
            </p:cNvSpPr>
            <p:nvPr/>
          </p:nvSpPr>
          <p:spPr bwMode="gray">
            <a:xfrm>
              <a:off x="2255" y="1857"/>
              <a:ext cx="1261" cy="12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39" name="Oval 79"/>
            <p:cNvSpPr>
              <a:spLocks noChangeArrowheads="1"/>
            </p:cNvSpPr>
            <p:nvPr/>
          </p:nvSpPr>
          <p:spPr bwMode="gray">
            <a:xfrm>
              <a:off x="2339" y="1941"/>
              <a:ext cx="1092" cy="109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Cảm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hứng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622" y="4625656"/>
            <a:ext cx="3463377" cy="379562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1400" i="1" dirty="0" err="1" smtClean="0">
                <a:solidFill>
                  <a:schemeClr val="tx2"/>
                </a:solidFill>
              </a:rPr>
              <a:t>Megaman</a:t>
            </a:r>
            <a:r>
              <a:rPr lang="en-US" altLang="en-US" sz="1400" i="1" dirty="0" smtClean="0">
                <a:solidFill>
                  <a:schemeClr val="tx2"/>
                </a:solidFill>
              </a:rPr>
              <a:t> 1 (</a:t>
            </a:r>
            <a:r>
              <a:rPr lang="en-US" altLang="en-US" sz="1400" i="1" dirty="0" err="1" smtClean="0">
                <a:solidFill>
                  <a:schemeClr val="tx2"/>
                </a:solidFill>
              </a:rPr>
              <a:t>Nes</a:t>
            </a:r>
            <a:r>
              <a:rPr lang="en-US" altLang="en-US" sz="1400" i="1" dirty="0" smtClean="0">
                <a:solidFill>
                  <a:schemeClr val="tx2"/>
                </a:solidFill>
              </a:rPr>
              <a:t>)</a:t>
            </a:r>
            <a:endParaRPr lang="en-US" altLang="en-US" sz="1400" i="1" dirty="0" smtClean="0">
              <a:solidFill>
                <a:schemeClr val="tx2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2" y="2677506"/>
            <a:ext cx="3463377" cy="194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36" y="2272652"/>
            <a:ext cx="2353004" cy="235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666836" y="4664833"/>
            <a:ext cx="235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</a:rPr>
              <a:t>T-Rex</a:t>
            </a:r>
            <a:endParaRPr lang="en-US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Nội</a:t>
            </a:r>
            <a:r>
              <a:rPr lang="en-US" altLang="en-US" dirty="0" smtClean="0"/>
              <a:t> dung game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622" y="4625656"/>
            <a:ext cx="3463377" cy="379562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1400" i="1" dirty="0" smtClean="0">
                <a:solidFill>
                  <a:schemeClr val="tx2"/>
                </a:solidFill>
              </a:rPr>
              <a:t>Menu game</a:t>
            </a:r>
            <a:endParaRPr lang="en-US" altLang="en-US" sz="1400" i="1" dirty="0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6836" y="4664833"/>
            <a:ext cx="235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chemeClr val="tx2"/>
                </a:solidFill>
              </a:rPr>
              <a:t>gameplay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5" b="12407"/>
          <a:stretch/>
        </p:blipFill>
        <p:spPr>
          <a:xfrm>
            <a:off x="546566" y="2125476"/>
            <a:ext cx="3865488" cy="2539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1" b="13619"/>
          <a:stretch/>
        </p:blipFill>
        <p:spPr>
          <a:xfrm>
            <a:off x="5050905" y="2208523"/>
            <a:ext cx="3584865" cy="24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Khó </a:t>
            </a:r>
            <a:r>
              <a:rPr lang="en-US" altLang="en-US" dirty="0" err="1" smtClean="0"/>
              <a:t>khăn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3663"/>
            <a:ext cx="7772400" cy="4430712"/>
          </a:xfrm>
        </p:spPr>
        <p:txBody>
          <a:bodyPr/>
          <a:lstStyle/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Chưa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quen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với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framework</a:t>
            </a:r>
          </a:p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Quản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ly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́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thời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gian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kém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Nhiều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kiến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thức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mới</a:t>
            </a:r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Tính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mơ</a:t>
            </a:r>
            <a:r>
              <a:rPr lang="en-US" altLang="en-US" dirty="0" smtClean="0"/>
              <a:t>̉ </a:t>
            </a:r>
            <a:r>
              <a:rPr lang="en-US" altLang="en-US" dirty="0" err="1" smtClean="0"/>
              <a:t>rộng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3663"/>
            <a:ext cx="7772400" cy="4430712"/>
          </a:xfrm>
        </p:spPr>
        <p:txBody>
          <a:bodyPr/>
          <a:lstStyle/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Âm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thanh</a:t>
            </a:r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Bảng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điểm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cao</a:t>
            </a:r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Các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loại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quái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vật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khác</a:t>
            </a:r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200" b="1" dirty="0" err="1" smtClean="0">
                <a:solidFill>
                  <a:schemeClr val="tx1"/>
                </a:solidFill>
              </a:rPr>
              <a:t>Vật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phẩm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tăng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sức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 smtClean="0">
                <a:solidFill>
                  <a:schemeClr val="tx1"/>
                </a:solidFill>
              </a:rPr>
              <a:t>mạnh</a:t>
            </a:r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66"/>
              </a:buClr>
              <a:buFont typeface="Wingdings" panose="05000000000000000000" pitchFamily="2" charset="2"/>
              <a:buNone/>
            </a:pPr>
            <a:endParaRPr lang="en-US" alt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531" name="WordArt 3"/>
          <p:cNvSpPr>
            <a:spLocks noChangeArrowheads="1" noChangeShapeType="1" noTextEdit="1"/>
          </p:cNvSpPr>
          <p:nvPr/>
        </p:nvSpPr>
        <p:spPr bwMode="gray">
          <a:xfrm>
            <a:off x="2209800" y="32766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66"/>
                    </a:gs>
                    <a:gs pos="100000">
                      <a:srgbClr val="6FB4E3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69696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2286000" y="4038600"/>
            <a:ext cx="495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2_Office Theme</vt:lpstr>
      <vt:lpstr>1_Office Theme</vt:lpstr>
      <vt:lpstr>3_Office Theme</vt:lpstr>
      <vt:lpstr>4_Office Theme</vt:lpstr>
      <vt:lpstr>Office Theme</vt:lpstr>
      <vt:lpstr>MEGAMAN RUN</vt:lpstr>
      <vt:lpstr>Nội dung</vt:lpstr>
      <vt:lpstr>Cảm hứng</vt:lpstr>
      <vt:lpstr>Nội dung game</vt:lpstr>
      <vt:lpstr>Khó khăn</vt:lpstr>
      <vt:lpstr>Tính năng mở rộng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Megaman run</dc:title>
  <dc:creator>THINKPAD</dc:creator>
  <cp:lastModifiedBy>THINKPAD</cp:lastModifiedBy>
  <cp:revision>8</cp:revision>
  <dcterms:created xsi:type="dcterms:W3CDTF">2021-04-07T12:28:15Z</dcterms:created>
  <dcterms:modified xsi:type="dcterms:W3CDTF">2021-04-07T13:55:48Z</dcterms:modified>
</cp:coreProperties>
</file>