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37" d="100"/>
          <a:sy n="37" d="100"/>
        </p:scale>
        <p:origin x="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0434-D0FA-43B2-5629-AAA1D1A7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320B3-EB24-4E40-BA88-31E7B1993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8FEF-F805-F245-2930-957B8D68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1855-C3EF-4460-ABBA-ABE11F7D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46F1-FFC5-CC1F-2B13-A739F6F2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868B-2D31-56FC-75E0-A6CCBBDD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8661B-8691-6271-D7A3-CD93786C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E6E8-BE7A-91D1-C41B-3DD0383E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C196-9B33-CBB6-E97C-DEE1E3E1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7440-0067-CEE6-1432-9068348F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AE817-8390-439D-C933-841461E56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BB39-1B11-6DD6-0796-01E4AB6A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5891-F557-0241-4F7E-2D67ECE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E65B-8C44-8BA7-34C4-817643AE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60B7-DF21-1F5A-F063-69BBC561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91A0-640E-B1E9-E033-F7056F1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838F-4002-CBEF-5DAC-F2416C7F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8E64-374F-39EB-E6DC-6CB46756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6374-B4DC-F7C9-630B-4733EF8A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C788-D87D-38F2-C835-6274673E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81E-8D0D-3F21-6CF0-09C206A7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0BA5-4573-177D-0811-EDFC1A4C9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64D0-802F-8422-434B-8717164A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4D29-87F9-38F3-B16A-E45A2061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23F6-A45F-97FC-3C63-6743F09F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8BCB-309B-1DEB-FA48-EE5B3755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9D53-21A0-587E-7995-F40317158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19AC0-23FF-AAE2-89E9-2F3D5149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B00D-0321-C4A5-C551-A1875D54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3FE11-9F6B-DB11-75E4-01119A8F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83CA-8002-109A-B0C1-6F16F5B6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EA2F-8E31-4045-905C-44BA5B40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D55C-968C-82AC-A8FD-1AF2252C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9F7E6-BBAC-3B80-4FD3-57BAE653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E57F6-3234-0AA9-57B1-2A0045C9F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01101-4AAD-8197-C9C3-54540408E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E92F0-67ED-1E77-33F2-8C4693A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7FC3F-66F0-BB55-29D0-7EE1E871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4F8CF-F402-90B2-0FD3-37912517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81BA-1F01-9B34-4CBE-EFEB4DA5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383CB-279F-9F4F-DC08-B9E542B1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35FD6-9D9C-558A-9E13-BCE6ECD9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984AB-4445-680A-BE54-C899E2C3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4A8F2-D289-4808-D038-D87BEAF4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CB11F-EC5A-21DC-7781-0C78AC1C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B913-3762-121E-A5EE-36A273D6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92EF-9015-F4F4-A2F9-43786F26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1BCC-5710-FF55-A718-615EABA1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F6BC-B794-FC43-8361-11660D1D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3E327-916B-D45A-80C9-622BAE53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43DE-8EBA-EBD5-F23E-017736DC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D6E2A-15B5-1F3B-7A15-9B65B147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7E0-D57F-4D13-6A0F-47559F34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B66FC-C7DF-19FC-93D1-6C537FF38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5B9F-8A5C-6A49-9264-945C3738B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5FB6-EBEC-92E0-7A9F-DC33A490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7637-996A-C04F-37AD-A7583FFF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2BFC-8B11-752D-3A66-531F55CD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2C28-4DFE-7788-521A-10B70877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124B-D786-0FB1-6202-98A9921A6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82EB-04CF-E60E-926D-65F127CD1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E1F06-2627-4F88-AE33-CA72928C8D1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4835-BDF6-8C61-2C36-8FBCD1CFE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4A04-B2DC-6BBB-6EF9-5C18911CB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71623-CDF3-477B-B616-9533CBB53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5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F096-AB1E-31DE-06D7-D5E3A6111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CCE86-BA9F-632B-FBCE-E0467E0B3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81B5-2A54-1626-949C-335595BE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(from </a:t>
            </a:r>
            <a:r>
              <a:rPr lang="en-US" dirty="0" err="1"/>
              <a:t>proj</a:t>
            </a:r>
            <a:r>
              <a:rPr lang="en-US"/>
              <a:t> requirements)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2D39-D8DD-CDA5-5F74-FBD1A17D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Clearly define and explain the problem</a:t>
            </a:r>
          </a:p>
          <a:p>
            <a:pPr lvl="1"/>
            <a:r>
              <a:rPr lang="en-US" sz="2800" dirty="0"/>
              <a:t>Description of data source(s) and curation process(es)</a:t>
            </a:r>
          </a:p>
          <a:p>
            <a:pPr lvl="1"/>
            <a:r>
              <a:rPr lang="en-US" sz="2800" dirty="0"/>
              <a:t>Proper explanation of the technique/analysis methods applied to the problem</a:t>
            </a:r>
          </a:p>
          <a:p>
            <a:pPr lvl="1"/>
            <a:r>
              <a:rPr lang="en-US" sz="2800" dirty="0"/>
              <a:t>Effective explanation of computational approach (i.e. code review)</a:t>
            </a:r>
          </a:p>
          <a:p>
            <a:pPr lvl="1"/>
            <a:r>
              <a:rPr lang="en-US" sz="2800" dirty="0"/>
              <a:t>Accurately and effectively presents and visualizes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Presentation</vt:lpstr>
      <vt:lpstr>Outline (from proj requirements)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Corinne Desroches</dc:creator>
  <cp:lastModifiedBy>Corinne Desroches</cp:lastModifiedBy>
  <cp:revision>1</cp:revision>
  <dcterms:created xsi:type="dcterms:W3CDTF">2024-11-18T17:12:20Z</dcterms:created>
  <dcterms:modified xsi:type="dcterms:W3CDTF">2024-11-18T17:15:11Z</dcterms:modified>
</cp:coreProperties>
</file>