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A07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Original 5x5 Image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89933"/>
              </p:ext>
            </p:extLst>
          </p:nvPr>
        </p:nvGraphicFramePr>
        <p:xfrm>
          <a:off x="1751162" y="2057400"/>
          <a:ext cx="5486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3x3 Vertical Edge Filter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08889"/>
              </p:ext>
            </p:extLst>
          </p:nvPr>
        </p:nvGraphicFramePr>
        <p:xfrm>
          <a:off x="1673525" y="2449902"/>
          <a:ext cx="5486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3x3 Horizontal Edge Filter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79580"/>
              </p:ext>
            </p:extLst>
          </p:nvPr>
        </p:nvGraphicFramePr>
        <p:xfrm>
          <a:off x="1621766" y="2057400"/>
          <a:ext cx="5486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Resulting Image After Vertical Edge Detection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22048"/>
              </p:ext>
            </p:extLst>
          </p:nvPr>
        </p:nvGraphicFramePr>
        <p:xfrm>
          <a:off x="1733909" y="2441275"/>
          <a:ext cx="5486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Resulting Image After Horizontal Edge Detection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99519"/>
              </p:ext>
            </p:extLst>
          </p:nvPr>
        </p:nvGraphicFramePr>
        <p:xfrm>
          <a:off x="1716656" y="2251494"/>
          <a:ext cx="5486400" cy="2743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- The vertical edge filter highlights vertical features in the image.</a:t>
            </a:r>
          </a:p>
          <a:p>
            <a:pPr marL="0" indent="0">
              <a:buNone/>
            </a:pPr>
            <a:r>
              <a:rPr sz="1800" dirty="0"/>
              <a:t>- The horizontal edge filter highlights horizontal edges.</a:t>
            </a:r>
          </a:p>
          <a:p>
            <a:pPr marL="0" indent="0">
              <a:buNone/>
            </a:pPr>
            <a:r>
              <a:rPr sz="1800" dirty="0"/>
              <a:t>- Higher values in the output grid indicate stronger edges detected.</a:t>
            </a:r>
          </a:p>
          <a:p>
            <a:pPr marL="0" indent="0">
              <a:buNone/>
            </a:pPr>
            <a:r>
              <a:rPr sz="1800" dirty="0"/>
              <a:t>- This demonstrates how convolutional layers detect important features in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146</Words>
  <Application>Microsoft Office PowerPoint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Assignment A07</vt:lpstr>
      <vt:lpstr>Original 5x5 Image</vt:lpstr>
      <vt:lpstr>3x3 Vertical Edge Filter</vt:lpstr>
      <vt:lpstr>3x3 Horizontal Edge Filter</vt:lpstr>
      <vt:lpstr>Resulting Image After Vertical Edge Detection</vt:lpstr>
      <vt:lpstr>Resulting Image After Horizontal Edge Detection</vt:lpstr>
      <vt:lpstr>Interpretation of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hayden hartz</dc:creator>
  <cp:keywords/>
  <dc:description>generated using python-pptx</dc:description>
  <cp:lastModifiedBy>hayden.hartz-W215562304</cp:lastModifiedBy>
  <cp:revision>2</cp:revision>
  <dcterms:created xsi:type="dcterms:W3CDTF">2013-01-27T09:14:16Z</dcterms:created>
  <dcterms:modified xsi:type="dcterms:W3CDTF">2025-03-09T05:18:38Z</dcterms:modified>
  <cp:category/>
</cp:coreProperties>
</file>