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8"/>
  </p:normalViewPr>
  <p:slideViewPr>
    <p:cSldViewPr snapToGrid="0">
      <p:cViewPr varScale="1">
        <p:scale>
          <a:sx n="123" d="100"/>
          <a:sy n="123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CE05-110D-27E4-33CD-4DAC0687C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45DF7-9666-AC53-13FA-C7E0F71DC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07F76-CAC0-8E60-0FA0-BFD84B0D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5CF-43AC-B349-9A48-75865E6015C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1C0D0-43F8-9C78-DA79-EFC157C2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0434-44B8-52ED-A713-50B4E222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183-DBD8-7840-8E48-F921C47C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6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5530-74B8-F35E-CE61-6D5A3C07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85D7F-DDCA-2C10-79EC-792647C1A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1C963-0FDD-5593-97D3-F2C7C592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5CF-43AC-B349-9A48-75865E6015C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530C8-9442-1D25-FB48-49EECC2C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2349C-A28C-17FD-BF57-A8E24497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183-DBD8-7840-8E48-F921C47C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3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ACED8-1EC9-1F95-15B0-F9E372E4E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E4BC4-7BC7-085A-7D1F-B6B7BD9EF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46250-00F1-7259-0B31-36CCD8D3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5CF-43AC-B349-9A48-75865E6015C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9286-F5C2-20F0-4D1B-63F1365C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A5ABA-F74A-FA39-7874-C72263BF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183-DBD8-7840-8E48-F921C47C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4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9C22-DC23-CA2C-D985-09E75C77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B203-F390-CE81-41DB-F9104BAEC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4ACA7-8D07-8F34-7A35-AEEE3344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5CF-43AC-B349-9A48-75865E6015C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D7FCA-4568-7D48-AA18-142EECE2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ED065-2A72-3AA0-B411-BD628E7A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183-DBD8-7840-8E48-F921C47C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8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1D88-6342-4E90-FDA5-14F9177F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084E6-70D8-192F-A0E7-54C33BE7F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6CD6D-5BB3-8634-AEF8-562D8BF7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5CF-43AC-B349-9A48-75865E6015C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E711-5CFA-805E-901E-9119ACCE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E463-F639-74AD-6D37-54BB9B4A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183-DBD8-7840-8E48-F921C47C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8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16FB-C4F7-8A4F-DE8E-DFA830DF3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7D5C-808B-EDB4-50B7-EE81E99D5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5A877-3577-63F5-CF2C-0A7A65E03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562C3-1C6D-E825-6A0E-15F88506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5CF-43AC-B349-9A48-75865E6015C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3F491-2169-941D-9904-9D3C16B3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AB320-C6F7-30A9-6453-42D97BAF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183-DBD8-7840-8E48-F921C47C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7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C2FB-BB35-7645-62AD-B902525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E6479-CC26-71F4-FFF6-CD40A56D4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E0CBD-78D4-7B10-A349-52658C41C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1ECF2-00B8-16F7-E9E4-E727EEEFA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F8A5F-787C-DA06-3722-9E868A3C0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5E9AD-4699-05A7-97AA-61ED6CA8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5CF-43AC-B349-9A48-75865E6015C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B8DAA-C04A-BECF-D506-42F79B47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82ED6-B038-397A-85AE-599060E9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183-DBD8-7840-8E48-F921C47C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9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70B6-F018-928E-B3A4-EDBA35EF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195E0-56E7-42A0-A9F4-3CA0E220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5CF-43AC-B349-9A48-75865E6015C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3F21E-D0D8-AB82-07E7-64E073D1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98577-8823-A237-DB04-FFDF8788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183-DBD8-7840-8E48-F921C47C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8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50DF6-0A3A-45FF-8D26-A8400149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5CF-43AC-B349-9A48-75865E6015C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AEFB5-7BA9-F746-62FE-F788D4A6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B7B4C-6954-2C3F-1E5E-77F48537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183-DBD8-7840-8E48-F921C47C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6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A47C-F009-0C57-CEAF-08076B51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B805C-EED7-47A5-588A-769FFD69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7FF7A-2395-E545-64FE-8F4EB120E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89438-093E-621A-CE52-48811A99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5CF-43AC-B349-9A48-75865E6015C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8EA08-2F2A-4F3B-4018-334DE310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A4132-9B56-2AC1-3D88-3531B947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183-DBD8-7840-8E48-F921C47C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7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F7EA-1A24-19F4-541C-A8B43FF4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9AE66-E43F-2AAC-1452-3D979639D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13661-00E5-D74D-F525-5C0971EA0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0F018-EC2D-54C1-38C3-DB1A9418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35CF-43AC-B349-9A48-75865E6015C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47B9F-6A9B-A427-008A-48DDACB5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D47C3-A7CC-54EF-6075-AA72CBBD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0183-DBD8-7840-8E48-F921C47C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DA840-0FC1-2B48-CD19-6C5E4AA6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AFE3A-2BED-F329-E8A3-59126367F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6B47-62A9-9587-3593-EE21A7B31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C35CF-43AC-B349-9A48-75865E6015C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D97EA-90A1-709B-A546-04734D8CB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1FE58-3BF1-A616-C79C-18B1B0B62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E0183-DBD8-7840-8E48-F921C47C6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7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821E-60C7-EFFE-9CE5-FB003E7BA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Dashboard</a:t>
            </a:r>
          </a:p>
        </p:txBody>
      </p:sp>
    </p:spTree>
    <p:extLst>
      <p:ext uri="{BB962C8B-B14F-4D97-AF65-F5344CB8AC3E}">
        <p14:creationId xmlns:p14="http://schemas.microsoft.com/office/powerpoint/2010/main" val="385205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DDEA-D2BF-0000-F01B-DCE71054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this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29F8-0DAA-8E55-7887-EA967353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Feedback on utility</a:t>
            </a:r>
          </a:p>
          <a:p>
            <a:pPr lvl="1"/>
            <a:r>
              <a:rPr lang="en-US" dirty="0"/>
              <a:t>What would you like to see</a:t>
            </a:r>
          </a:p>
          <a:p>
            <a:pPr lvl="1"/>
            <a:r>
              <a:rPr lang="en-US" dirty="0"/>
              <a:t>What would be useful with your research/external collaborators</a:t>
            </a:r>
          </a:p>
          <a:p>
            <a:endParaRPr lang="en-US" dirty="0"/>
          </a:p>
          <a:p>
            <a:r>
              <a:rPr lang="en-US" dirty="0"/>
              <a:t>Feedback on design</a:t>
            </a:r>
          </a:p>
          <a:p>
            <a:pPr lvl="1"/>
            <a:r>
              <a:rPr lang="en-US" dirty="0"/>
              <a:t>Format</a:t>
            </a:r>
          </a:p>
          <a:p>
            <a:pPr lvl="1"/>
            <a:r>
              <a:rPr lang="en-US" dirty="0"/>
              <a:t>Layout</a:t>
            </a:r>
          </a:p>
          <a:p>
            <a:pPr lvl="1"/>
            <a:r>
              <a:rPr lang="en-US" dirty="0"/>
              <a:t>Utility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goal is to eventually have a product ready to use in early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3E0F-AAD1-4A12-147B-B82A908B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A90A-C515-5777-4692-0F1C6E0A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17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How it started: A tool to monitor recruitment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realized it could more simply be used for: </a:t>
            </a:r>
          </a:p>
          <a:p>
            <a:r>
              <a:rPr lang="en-US" dirty="0"/>
              <a:t>Rapid data sharing with external researchers</a:t>
            </a:r>
          </a:p>
          <a:p>
            <a:pPr lvl="1"/>
            <a:r>
              <a:rPr lang="en-US" dirty="0"/>
              <a:t>While keeping sensitive information private</a:t>
            </a:r>
          </a:p>
          <a:p>
            <a:r>
              <a:rPr lang="en-US" dirty="0"/>
              <a:t>Quickly get a sense of the available data by </a:t>
            </a:r>
          </a:p>
          <a:p>
            <a:pPr lvl="1"/>
            <a:r>
              <a:rPr lang="en-US" dirty="0"/>
              <a:t>Building tables and other data visualizations</a:t>
            </a:r>
          </a:p>
          <a:p>
            <a:r>
              <a:rPr lang="en-US" b="1" dirty="0"/>
              <a:t>Save time</a:t>
            </a:r>
            <a:r>
              <a:rPr lang="en-US" dirty="0"/>
              <a:t>, no middle man, no need to know R/Python/etc.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 </a:t>
            </a:r>
            <a:r>
              <a:rPr lang="en-US" dirty="0"/>
              <a:t>the purpose:</a:t>
            </a:r>
          </a:p>
          <a:p>
            <a:pPr lvl="1"/>
            <a:r>
              <a:rPr lang="en-US" dirty="0"/>
              <a:t>To run paper ready analyses</a:t>
            </a:r>
          </a:p>
          <a:p>
            <a:pPr lvl="1"/>
            <a:r>
              <a:rPr lang="en-US" dirty="0"/>
              <a:t>To build paper ready tables/figures </a:t>
            </a:r>
          </a:p>
        </p:txBody>
      </p:sp>
    </p:spTree>
    <p:extLst>
      <p:ext uri="{BB962C8B-B14F-4D97-AF65-F5344CB8AC3E}">
        <p14:creationId xmlns:p14="http://schemas.microsoft.com/office/powerpoint/2010/main" val="174791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7874-303D-3BE0-D6E1-7D7E258C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F1E95-F59C-44D8-B7DC-9EAAB1DE0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Early Prototype </a:t>
            </a:r>
          </a:p>
          <a:p>
            <a:pPr lvl="1"/>
            <a:r>
              <a:rPr lang="en-US" dirty="0"/>
              <a:t>Some example functionality with small selection of tools</a:t>
            </a:r>
          </a:p>
          <a:p>
            <a:pPr lvl="1"/>
            <a:r>
              <a:rPr lang="en-US" dirty="0"/>
              <a:t>Pages:</a:t>
            </a:r>
          </a:p>
          <a:p>
            <a:pPr marL="1371600" lvl="2" indent="-457200">
              <a:buAutoNum type="arabicPeriod"/>
            </a:pPr>
            <a:r>
              <a:rPr lang="en-US" dirty="0"/>
              <a:t>Describing </a:t>
            </a:r>
            <a:r>
              <a:rPr lang="en-US" dirty="0" err="1"/>
              <a:t>NeuroGAP</a:t>
            </a:r>
            <a:r>
              <a:rPr lang="en-US" dirty="0"/>
              <a:t> </a:t>
            </a:r>
          </a:p>
          <a:p>
            <a:pPr marL="1371600" lvl="2" indent="-457200">
              <a:buAutoNum type="arabicPeriod"/>
            </a:pPr>
            <a:r>
              <a:rPr lang="en-US" dirty="0"/>
              <a:t>Protocol and tools</a:t>
            </a:r>
          </a:p>
          <a:p>
            <a:pPr marL="1371600" lvl="2" indent="-457200">
              <a:buAutoNum type="arabicPeriod"/>
            </a:pPr>
            <a:r>
              <a:rPr lang="en-US" dirty="0"/>
              <a:t>Tables</a:t>
            </a:r>
          </a:p>
          <a:p>
            <a:pPr marL="1371600" lvl="2" indent="-457200">
              <a:buAutoNum type="arabicPeriod"/>
            </a:pPr>
            <a:r>
              <a:rPr lang="en-US" dirty="0"/>
              <a:t>Figures</a:t>
            </a:r>
          </a:p>
          <a:p>
            <a:r>
              <a:rPr lang="en-US" dirty="0"/>
              <a:t>Designed using Shiny and </a:t>
            </a:r>
            <a:r>
              <a:rPr lang="en-US" dirty="0" err="1"/>
              <a:t>Flexdashboad</a:t>
            </a:r>
            <a:r>
              <a:rPr lang="en-US" dirty="0"/>
              <a:t> in R</a:t>
            </a:r>
          </a:p>
          <a:p>
            <a:pPr lvl="1"/>
            <a:r>
              <a:rPr lang="en-US" dirty="0"/>
              <a:t>Benefit: very quickly able to build something functional and useful</a:t>
            </a:r>
          </a:p>
          <a:p>
            <a:pPr lvl="2"/>
            <a:r>
              <a:rPr lang="en-US" dirty="0"/>
              <a:t>Automatically renders to HTML</a:t>
            </a:r>
          </a:p>
          <a:p>
            <a:pPr lvl="1"/>
            <a:r>
              <a:rPr lang="en-US" dirty="0"/>
              <a:t>Con: Limited by constraints of the software and sacrifice some style/function</a:t>
            </a:r>
          </a:p>
          <a:p>
            <a:pPr lvl="1"/>
            <a:r>
              <a:rPr lang="en-US" dirty="0"/>
              <a:t>When scaling up we may have to use something like Django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3F5C9F72-C188-0853-0F04-671FF11D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52"/>
          <a:stretch/>
        </p:blipFill>
        <p:spPr>
          <a:xfrm>
            <a:off x="9560011" y="3455670"/>
            <a:ext cx="1031789" cy="1091247"/>
          </a:xfrm>
          <a:prstGeom prst="rect">
            <a:avLst/>
          </a:prstGeom>
        </p:spPr>
      </p:pic>
      <p:pic>
        <p:nvPicPr>
          <p:cNvPr id="7" name="Picture 6" descr="A hexagon shaped logo&#10;&#10;Description automatically generated">
            <a:extLst>
              <a:ext uri="{FF2B5EF4-FFF2-40B4-BE49-F238E27FC236}">
                <a16:creationId xmlns:a16="http://schemas.microsoft.com/office/drawing/2014/main" id="{66C0A688-058E-A247-482E-743201B37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0" y="3429000"/>
            <a:ext cx="1035908" cy="1053173"/>
          </a:xfrm>
          <a:prstGeom prst="rect">
            <a:avLst/>
          </a:prstGeom>
        </p:spPr>
      </p:pic>
      <p:pic>
        <p:nvPicPr>
          <p:cNvPr id="1028" name="Picture 4" descr="Django DRF and Table Historization - Syntera">
            <a:extLst>
              <a:ext uri="{FF2B5EF4-FFF2-40B4-BE49-F238E27FC236}">
                <a16:creationId xmlns:a16="http://schemas.microsoft.com/office/drawing/2014/main" id="{E077F577-F9B1-E6AA-DB82-31088022F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337" y="5838271"/>
            <a:ext cx="1684926" cy="9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16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9B37-61E5-B91F-F7DB-DD1B12BE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</a:t>
            </a:r>
            <a:r>
              <a:rPr lang="en-US" b="1" dirty="0"/>
              <a:t>not</a:t>
            </a:r>
            <a:r>
              <a:rPr lang="en-US" dirty="0"/>
              <a:t>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DFF01-2168-35D4-559A-44321A76F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description of the study</a:t>
            </a:r>
          </a:p>
          <a:p>
            <a:r>
              <a:rPr lang="en-US" dirty="0"/>
              <a:t>Some tools not included yet</a:t>
            </a:r>
          </a:p>
          <a:p>
            <a:r>
              <a:rPr lang="en-US" dirty="0"/>
              <a:t>Expanded functionality to build tables/ possibly figures</a:t>
            </a:r>
          </a:p>
          <a:p>
            <a:r>
              <a:rPr lang="en-US" dirty="0"/>
              <a:t>Saving relevant tables/figures/data (?)</a:t>
            </a:r>
          </a:p>
          <a:p>
            <a:r>
              <a:rPr lang="en-US" dirty="0"/>
              <a:t>Your suggestions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6DCD-D97F-79EA-1562-DCB8A955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55" y="250644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Show the dashboard…</a:t>
            </a:r>
          </a:p>
        </p:txBody>
      </p:sp>
    </p:spTree>
    <p:extLst>
      <p:ext uri="{BB962C8B-B14F-4D97-AF65-F5344CB8AC3E}">
        <p14:creationId xmlns:p14="http://schemas.microsoft.com/office/powerpoint/2010/main" val="240679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C0AF-FED8-471D-F4FB-264D9D9A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from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040EA-17E5-B8B1-4B0A-2B4CF54A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your suggestions	</a:t>
            </a:r>
          </a:p>
          <a:p>
            <a:r>
              <a:rPr lang="en-US" dirty="0"/>
              <a:t>Deploy for use</a:t>
            </a:r>
          </a:p>
          <a:p>
            <a:r>
              <a:rPr lang="en-US" dirty="0"/>
              <a:t>Host online and share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249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Data Dashboard</vt:lpstr>
      <vt:lpstr>Purpose of this demo</vt:lpstr>
      <vt:lpstr>Purpose of dashboard</vt:lpstr>
      <vt:lpstr>What we have now</vt:lpstr>
      <vt:lpstr>What we do not have</vt:lpstr>
      <vt:lpstr>Show the dashboard…</vt:lpstr>
      <vt:lpstr>Where to go from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Mountcastle, Hayden D</dc:creator>
  <cp:lastModifiedBy>Mountcastle, Hayden D</cp:lastModifiedBy>
  <cp:revision>3</cp:revision>
  <dcterms:created xsi:type="dcterms:W3CDTF">2024-11-21T14:05:25Z</dcterms:created>
  <dcterms:modified xsi:type="dcterms:W3CDTF">2024-12-11T20:28:53Z</dcterms:modified>
</cp:coreProperties>
</file>