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9" r:id="rId4"/>
    <p:sldId id="269" r:id="rId5"/>
    <p:sldId id="266" r:id="rId6"/>
    <p:sldId id="268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43" d="100"/>
          <a:sy n="43" d="100"/>
        </p:scale>
        <p:origin x="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irb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2"/>
          <p:cNvSpPr/>
          <p:nvPr/>
        </p:nvSpPr>
        <p:spPr>
          <a:xfrm>
            <a:off x="986221" y="1592120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26062" y="2176249"/>
            <a:ext cx="5028036" cy="32298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A‌i‌r‌b‌n‌b‌,‌ ‌I‌n‌c‌.‌ is an online marketplace for arranging or offering lodging, primarily homestays, or tourism experiences. The company does not own any of the real estate listings, nor does it host events; it acts as a broker, receiving commissions from each booking. The company is based in San Francisco, California, United States.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7315199" y="1799869"/>
            <a:ext cx="4374481" cy="1991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Founded: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2008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Revenue: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$2.60 Billion USD (2017)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Headquarters: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San Francisco, CA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CEO: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Brian Chesky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Founders: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Brian Chesky, Joe Gebbia, Nathan Blecharczyk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pic>
        <p:nvPicPr>
          <p:cNvPr id="16" name="Picture 15" descr="A view of a city at night&#10;&#10;Description automatically generated">
            <a:extLst>
              <a:ext uri="{FF2B5EF4-FFF2-40B4-BE49-F238E27FC236}">
                <a16:creationId xmlns:a16="http://schemas.microsoft.com/office/drawing/2014/main" id="{D851C8F8-BBF0-416A-AF42-45FA45EFF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A91B87-D15E-4804-8F0F-A7D7194D9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r="10813" b="2"/>
          <a:stretch/>
        </p:blipFill>
        <p:spPr>
          <a:xfrm>
            <a:off x="799187" y="1904281"/>
            <a:ext cx="3450083" cy="42726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636008" y="1825625"/>
            <a:ext cx="67177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CA" sz="2400" b="1" dirty="0"/>
              <a:t>Who is using Airbnb in NYC?</a:t>
            </a:r>
          </a:p>
          <a:p>
            <a:r>
              <a:rPr lang="en-CA" sz="2400" b="1" dirty="0"/>
              <a:t>How is Airbnb used in the different boroughs?</a:t>
            </a:r>
          </a:p>
          <a:p>
            <a:r>
              <a:rPr lang="en-CA" sz="2400" b="1" dirty="0"/>
              <a:t>How do house building projects affect their Airbnb use?</a:t>
            </a:r>
          </a:p>
          <a:p>
            <a:r>
              <a:rPr lang="en-CA" sz="2400" b="1" dirty="0"/>
              <a:t>Does crime have an impact on the Airbnb's use in different boroughs?</a:t>
            </a:r>
          </a:p>
          <a:p>
            <a:endParaRPr lang="en-CA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09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304C-32A6-4300-A098-F4D645B1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exploration and cleanup process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6176723-6D2A-480C-884E-03F46150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11" y="3904033"/>
            <a:ext cx="325260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A39195-72E9-4BDC-8028-EC34A265B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3514"/>
              </p:ext>
            </p:extLst>
          </p:nvPr>
        </p:nvGraphicFramePr>
        <p:xfrm>
          <a:off x="689810" y="5010260"/>
          <a:ext cx="8127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3767221043"/>
                    </a:ext>
                  </a:extLst>
                </a:gridCol>
              </a:tblGrid>
              <a:tr h="1261689">
                <a:tc>
                  <a:txBody>
                    <a:bodyPr/>
                    <a:lstStyle/>
                    <a:p>
                      <a:r>
                        <a:rPr lang="en-US" dirty="0"/>
                        <a:t>#Drop Airbnb's with no availability for 2019</a:t>
                      </a:r>
                    </a:p>
                    <a:p>
                      <a:r>
                        <a:rPr lang="en-US" dirty="0" err="1"/>
                        <a:t>unavail_abb_df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abb_df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abb_df</a:t>
                      </a:r>
                      <a:r>
                        <a:rPr lang="en-US" dirty="0"/>
                        <a:t>['availability_365']==0]</a:t>
                      </a:r>
                    </a:p>
                    <a:p>
                      <a:r>
                        <a:rPr lang="en-US" dirty="0" err="1"/>
                        <a:t>clean_abb_df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abb_df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abb_d</a:t>
                      </a:r>
                      <a:endParaRPr lang="en-US" dirty="0"/>
                    </a:p>
                    <a:p>
                      <a:r>
                        <a:rPr lang="en-US" dirty="0"/>
                        <a:t>f['availability_365']&gt;0]</a:t>
                      </a:r>
                    </a:p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clean_abb_df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58265"/>
                  </a:ext>
                </a:extLst>
              </a:tr>
              <a:tr h="315422">
                <a:tc>
                  <a:txBody>
                    <a:bodyPr/>
                    <a:lstStyle/>
                    <a:p>
                      <a:r>
                        <a:rPr lang="en-US" dirty="0"/>
                        <a:t>31362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9154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AF4F9C4-0502-4AE7-B1B3-A80F706FB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25826"/>
              </p:ext>
            </p:extLst>
          </p:nvPr>
        </p:nvGraphicFramePr>
        <p:xfrm>
          <a:off x="689811" y="2738604"/>
          <a:ext cx="8127999" cy="2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1400434500"/>
                    </a:ext>
                  </a:extLst>
                </a:gridCol>
              </a:tblGrid>
              <a:tr h="574838">
                <a:tc>
                  <a:txBody>
                    <a:bodyPr/>
                    <a:lstStyle/>
                    <a:p>
                      <a:r>
                        <a:rPr lang="en-CA" dirty="0"/>
                        <a:t>#Check for Airbnb's availability for 2019</a:t>
                      </a:r>
                    </a:p>
                    <a:p>
                      <a:r>
                        <a:rPr lang="en-CA" dirty="0" err="1"/>
                        <a:t>abb_df</a:t>
                      </a:r>
                      <a:r>
                        <a:rPr lang="en-CA" dirty="0"/>
                        <a:t>['availability_365'].</a:t>
                      </a:r>
                      <a:r>
                        <a:rPr lang="en-CA" dirty="0" err="1"/>
                        <a:t>value_counts</a:t>
                      </a:r>
                      <a:r>
                        <a:rPr lang="en-CA" dirty="0"/>
                        <a:t>().head()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22648"/>
                  </a:ext>
                </a:extLst>
              </a:tr>
              <a:tr h="14984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Courier New" panose="02070309020205020404" pitchFamily="49" charset="0"/>
                        </a:rPr>
                        <a:t>0      17533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Courier New" panose="02070309020205020404" pitchFamily="49" charset="0"/>
                        </a:rPr>
                        <a:t>365  1295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Courier New" panose="02070309020205020404" pitchFamily="49" charset="0"/>
                        </a:rPr>
                        <a:t>364  491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Courier New" panose="02070309020205020404" pitchFamily="49" charset="0"/>
                        </a:rPr>
                        <a:t>1      408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89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Courier New" panose="02070309020205020404" pitchFamily="49" charset="0"/>
                        </a:rPr>
                        <a:t>  361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0685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90F0ECA-9718-4F9B-9E03-F6C620746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9373"/>
              </p:ext>
            </p:extLst>
          </p:nvPr>
        </p:nvGraphicFramePr>
        <p:xfrm>
          <a:off x="689811" y="1284718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0548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#Check for duplicates</a:t>
                      </a:r>
                    </a:p>
                    <a:p>
                      <a:r>
                        <a:rPr lang="en-CA" dirty="0" err="1"/>
                        <a:t>abb_df.duplicated</a:t>
                      </a:r>
                      <a:r>
                        <a:rPr lang="en-CA" dirty="0"/>
                        <a:t>().sum()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3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990E2-6176-4290-8ABF-39BADCD3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is using Airbnb in NYC  ?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334DD7C-0F69-4DF7-B780-B7D92869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1" y="1598226"/>
            <a:ext cx="9387382" cy="4090306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DB150F-7596-40CF-A291-93F7E975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80549"/>
              </p:ext>
            </p:extLst>
          </p:nvPr>
        </p:nvGraphicFramePr>
        <p:xfrm>
          <a:off x="1807411" y="581916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950124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8380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050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Pirce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7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8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2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6CF6-2E36-43C2-AF58-69859E2E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3FC8C48-B81A-4C32-9F9F-596D7B01B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284719"/>
            <a:ext cx="11107269" cy="5110826"/>
          </a:xfrm>
        </p:spPr>
      </p:pic>
    </p:spTree>
    <p:extLst>
      <p:ext uri="{BB962C8B-B14F-4D97-AF65-F5344CB8AC3E}">
        <p14:creationId xmlns:p14="http://schemas.microsoft.com/office/powerpoint/2010/main" val="6004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1AADC1-EDFA-4904-85DE-3527D8CE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62500" lnSpcReduction="20000"/>
          </a:bodyPr>
          <a:lstStyle/>
          <a:p>
            <a:r>
              <a:rPr lang="en-CA" dirty="0"/>
              <a:t>2019 New York Airbnb Open Data (CSV) - </a:t>
            </a:r>
          </a:p>
          <a:p>
            <a:r>
              <a:rPr lang="en-CA" dirty="0"/>
              <a:t>https://www.kaggle.com/dgomonov/new-</a:t>
            </a:r>
          </a:p>
          <a:p>
            <a:r>
              <a:rPr lang="en-CA" dirty="0" err="1"/>
              <a:t>york</a:t>
            </a:r>
            <a:r>
              <a:rPr lang="en-CA" dirty="0"/>
              <a:t>-city-</a:t>
            </a:r>
            <a:r>
              <a:rPr lang="en-CA" dirty="0" err="1"/>
              <a:t>airbnb</a:t>
            </a:r>
            <a:r>
              <a:rPr lang="en-CA" dirty="0"/>
              <a:t>-open-data</a:t>
            </a:r>
          </a:p>
          <a:p>
            <a:r>
              <a:rPr lang="en-CA" dirty="0"/>
              <a:t>NYC Population by Neighbourhood (CSV)- </a:t>
            </a:r>
          </a:p>
          <a:p>
            <a:r>
              <a:rPr lang="en-CA" dirty="0"/>
              <a:t>https://data.cityofnewyork.us/City-</a:t>
            </a:r>
          </a:p>
          <a:p>
            <a:r>
              <a:rPr lang="en-CA" dirty="0"/>
              <a:t>Government/New-York-City-Population-By-Neighborhood-</a:t>
            </a:r>
            <a:r>
              <a:rPr lang="en-CA" dirty="0" err="1"/>
              <a:t>Tabulatio</a:t>
            </a:r>
            <a:r>
              <a:rPr lang="en-CA" dirty="0"/>
              <a:t>/</a:t>
            </a:r>
            <a:r>
              <a:rPr lang="en-CA" dirty="0" err="1"/>
              <a:t>swpk-hqdp</a:t>
            </a:r>
            <a:endParaRPr lang="en-CA" dirty="0"/>
          </a:p>
          <a:p>
            <a:r>
              <a:rPr lang="en-CA" dirty="0"/>
              <a:t>Demographic and Housing Profiles by Borough (CSV) - </a:t>
            </a:r>
          </a:p>
          <a:p>
            <a:r>
              <a:rPr lang="en-CA" dirty="0"/>
              <a:t>https://data.cityofnewyork.us/City-Government/Demographic-and-Housing-Profiles-</a:t>
            </a:r>
          </a:p>
          <a:p>
            <a:r>
              <a:rPr lang="en-CA" dirty="0"/>
              <a:t>by-Borough/cu9u-3r5e</a:t>
            </a:r>
          </a:p>
          <a:p>
            <a:r>
              <a:rPr lang="en-CA" dirty="0"/>
              <a:t>NYPD Arrest Data (Year-to-Date) (CSV) - </a:t>
            </a:r>
          </a:p>
          <a:p>
            <a:r>
              <a:rPr lang="en-CA" dirty="0"/>
              <a:t>https://data.cityofnewyork.us/Public-</a:t>
            </a:r>
          </a:p>
          <a:p>
            <a:r>
              <a:rPr lang="en-CA" dirty="0"/>
              <a:t>Safety/NYPD-Arrest-Data-Year-to-Date-/uip8-fykc</a:t>
            </a:r>
          </a:p>
          <a:p>
            <a:r>
              <a:rPr lang="en-CA" dirty="0" err="1"/>
              <a:t>Tweepy</a:t>
            </a:r>
            <a:r>
              <a:rPr lang="en-CA" dirty="0"/>
              <a:t> (API)</a:t>
            </a:r>
          </a:p>
        </p:txBody>
      </p:sp>
    </p:spTree>
    <p:extLst>
      <p:ext uri="{BB962C8B-B14F-4D97-AF65-F5344CB8AC3E}">
        <p14:creationId xmlns:p14="http://schemas.microsoft.com/office/powerpoint/2010/main" val="153924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410</Words>
  <Application>Microsoft Office PowerPoint</Application>
  <PresentationFormat>Widescreen</PresentationFormat>
  <Paragraphs>57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QuickStarter Theme</vt:lpstr>
      <vt:lpstr>PowerPoint Presentation</vt:lpstr>
      <vt:lpstr>Contents</vt:lpstr>
      <vt:lpstr>The data exploration and cleanup process</vt:lpstr>
      <vt:lpstr>Who is using Airbnb in NYC  ? </vt:lpstr>
      <vt:lpstr>PowerPoint Presentation</vt:lpstr>
      <vt:lpstr>PowerPoint Presentation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L</dc:creator>
  <cp:lastModifiedBy>Jay L</cp:lastModifiedBy>
  <cp:revision>5</cp:revision>
  <dcterms:created xsi:type="dcterms:W3CDTF">2019-11-13T00:28:24Z</dcterms:created>
  <dcterms:modified xsi:type="dcterms:W3CDTF">2019-11-13T01:07:11Z</dcterms:modified>
</cp:coreProperties>
</file>