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9" r:id="rId4"/>
    <p:sldId id="266" r:id="rId5"/>
    <p:sldId id="268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irb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2"/>
          <p:cNvSpPr/>
          <p:nvPr/>
        </p:nvSpPr>
        <p:spPr>
          <a:xfrm>
            <a:off x="986221" y="1592120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26062" y="2176249"/>
            <a:ext cx="5028036" cy="32298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A‌i‌r‌b‌n‌b‌,‌ ‌I‌n‌c‌.‌ is an online marketplace for arranging or offering lodging, primarily homestays, or tourism experiences. The company does not own any of the real estate listings, nor does it host events; it acts as a broker, receiving commissions from each booking. The company is based in San Francisco, California, United States.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7315199" y="1799869"/>
            <a:ext cx="4374481" cy="199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Founded: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2008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Revenue: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$2.60 Billion USD (2017)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Headquarters: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San Francisco, CA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CEO: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Brian Chesky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Founders: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Brian Chesky, Joe Gebbia, Nathan Blecharczyk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pic>
        <p:nvPicPr>
          <p:cNvPr id="16" name="Picture 15" descr="A view of a city at night&#10;&#10;Description automatically generated">
            <a:extLst>
              <a:ext uri="{FF2B5EF4-FFF2-40B4-BE49-F238E27FC236}">
                <a16:creationId xmlns:a16="http://schemas.microsoft.com/office/drawing/2014/main" id="{D851C8F8-BBF0-416A-AF42-45FA45EFF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A91B87-D15E-4804-8F0F-A7D7194D9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10813" b="2"/>
          <a:stretch/>
        </p:blipFill>
        <p:spPr>
          <a:xfrm>
            <a:off x="799187" y="1904281"/>
            <a:ext cx="3450083" cy="42726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636008" y="1825625"/>
            <a:ext cx="67177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CA" sz="2400" b="1" dirty="0"/>
              <a:t>Who is using Airbnb in NYC?</a:t>
            </a:r>
          </a:p>
          <a:p>
            <a:r>
              <a:rPr lang="en-CA" sz="2400" b="1" dirty="0"/>
              <a:t>How is Airbnb used in the different boroughs?</a:t>
            </a:r>
          </a:p>
          <a:p>
            <a:r>
              <a:rPr lang="en-CA" sz="2400" b="1" dirty="0"/>
              <a:t>How do house building projects affect their Airbnb use?</a:t>
            </a:r>
          </a:p>
          <a:p>
            <a:r>
              <a:rPr lang="en-CA" sz="2400" b="1" dirty="0"/>
              <a:t>Does crime have an impact on the Airbnb's use in different boroughs?</a:t>
            </a:r>
          </a:p>
          <a:p>
            <a:endParaRPr lang="en-CA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0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990E2-6176-4290-8ABF-39BADCD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is using Airbnb in NYC  ?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334DD7C-0F69-4DF7-B780-B7D92869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1" y="1598226"/>
            <a:ext cx="9387382" cy="409030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DB150F-7596-40CF-A291-93F7E975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80549"/>
              </p:ext>
            </p:extLst>
          </p:nvPr>
        </p:nvGraphicFramePr>
        <p:xfrm>
          <a:off x="1807411" y="581916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950124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8380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050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Pirce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2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CF6-2E36-43C2-AF58-69859E2E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FC8C48-B81A-4C32-9F9F-596D7B01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284719"/>
            <a:ext cx="11107269" cy="5110826"/>
          </a:xfrm>
        </p:spPr>
      </p:pic>
    </p:spTree>
    <p:extLst>
      <p:ext uri="{BB962C8B-B14F-4D97-AF65-F5344CB8AC3E}">
        <p14:creationId xmlns:p14="http://schemas.microsoft.com/office/powerpoint/2010/main" val="60044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1AADC1-EDFA-4904-85DE-3527D8CE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62500" lnSpcReduction="20000"/>
          </a:bodyPr>
          <a:lstStyle/>
          <a:p>
            <a:r>
              <a:rPr lang="en-CA" dirty="0"/>
              <a:t>2019 New York Airbnb Open Data (CSV) - </a:t>
            </a:r>
          </a:p>
          <a:p>
            <a:r>
              <a:rPr lang="en-CA" dirty="0"/>
              <a:t>https://www.kaggle.com/dgomonov/new-</a:t>
            </a:r>
          </a:p>
          <a:p>
            <a:r>
              <a:rPr lang="en-CA" dirty="0" err="1"/>
              <a:t>york</a:t>
            </a:r>
            <a:r>
              <a:rPr lang="en-CA" dirty="0"/>
              <a:t>-city-</a:t>
            </a:r>
            <a:r>
              <a:rPr lang="en-CA" dirty="0" err="1"/>
              <a:t>airbnb</a:t>
            </a:r>
            <a:r>
              <a:rPr lang="en-CA" dirty="0"/>
              <a:t>-open-data</a:t>
            </a:r>
          </a:p>
          <a:p>
            <a:r>
              <a:rPr lang="en-CA" dirty="0"/>
              <a:t>NYC Population by Neighbourhood (CSV)- </a:t>
            </a:r>
          </a:p>
          <a:p>
            <a:r>
              <a:rPr lang="en-CA" dirty="0"/>
              <a:t>https://data.cityofnewyork.us/City-</a:t>
            </a:r>
          </a:p>
          <a:p>
            <a:r>
              <a:rPr lang="en-CA" dirty="0"/>
              <a:t>Government/New-York-City-Population-By-Neighborhood-</a:t>
            </a:r>
            <a:r>
              <a:rPr lang="en-CA" dirty="0" err="1"/>
              <a:t>Tabulatio</a:t>
            </a:r>
            <a:r>
              <a:rPr lang="en-CA" dirty="0"/>
              <a:t>/</a:t>
            </a:r>
            <a:r>
              <a:rPr lang="en-CA" dirty="0" err="1"/>
              <a:t>swpk-hqdp</a:t>
            </a:r>
            <a:endParaRPr lang="en-CA" dirty="0"/>
          </a:p>
          <a:p>
            <a:r>
              <a:rPr lang="en-CA" dirty="0"/>
              <a:t>Demographic and Housing Profiles by Borough (CSV) - </a:t>
            </a:r>
          </a:p>
          <a:p>
            <a:r>
              <a:rPr lang="en-CA" dirty="0"/>
              <a:t>https://data.cityofnewyork.us/City-Government/Demographic-and-Housing-Profiles-</a:t>
            </a:r>
          </a:p>
          <a:p>
            <a:r>
              <a:rPr lang="en-CA" dirty="0"/>
              <a:t>by-Borough/cu9u-3r5e</a:t>
            </a:r>
          </a:p>
          <a:p>
            <a:r>
              <a:rPr lang="en-CA" dirty="0"/>
              <a:t>NYPD Arrest Data (Year-to-Date) (CSV) - </a:t>
            </a:r>
          </a:p>
          <a:p>
            <a:r>
              <a:rPr lang="en-CA" dirty="0"/>
              <a:t>https://data.cityofnewyork.us/Public-</a:t>
            </a:r>
          </a:p>
          <a:p>
            <a:r>
              <a:rPr lang="en-CA" dirty="0"/>
              <a:t>Safety/NYPD-Arrest-Data-Year-to-Date-/uip8-fykc</a:t>
            </a:r>
          </a:p>
          <a:p>
            <a:r>
              <a:rPr lang="en-CA" dirty="0" err="1"/>
              <a:t>Tweepy</a:t>
            </a:r>
            <a:r>
              <a:rPr lang="en-CA" dirty="0"/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153924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301</Words>
  <Application>Microsoft Office PowerPoint</Application>
  <PresentationFormat>Widescreen</PresentationFormat>
  <Paragraphs>39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QuickStarter Theme</vt:lpstr>
      <vt:lpstr>PowerPoint Presentation</vt:lpstr>
      <vt:lpstr>Contents</vt:lpstr>
      <vt:lpstr>Who is using Airbnb in NYC  ? </vt:lpstr>
      <vt:lpstr>PowerPoint Presentation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</dc:creator>
  <cp:lastModifiedBy>Jay L</cp:lastModifiedBy>
  <cp:revision>2</cp:revision>
  <dcterms:created xsi:type="dcterms:W3CDTF">2019-11-13T00:28:24Z</dcterms:created>
  <dcterms:modified xsi:type="dcterms:W3CDTF">2019-11-13T00:36:37Z</dcterms:modified>
</cp:coreProperties>
</file>