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4"/>
  </p:sldMasterIdLst>
  <p:sldIdLst>
    <p:sldId id="256" r:id="rId5"/>
    <p:sldId id="257" r:id="rId6"/>
    <p:sldId id="299" r:id="rId7"/>
    <p:sldId id="300" r:id="rId8"/>
    <p:sldId id="301" r:id="rId9"/>
    <p:sldId id="303" r:id="rId10"/>
    <p:sldId id="305" r:id="rId11"/>
    <p:sldId id="258" r:id="rId12"/>
    <p:sldId id="279" r:id="rId13"/>
    <p:sldId id="280" r:id="rId14"/>
    <p:sldId id="281" r:id="rId15"/>
    <p:sldId id="282" r:id="rId16"/>
    <p:sldId id="259" r:id="rId17"/>
    <p:sldId id="283" r:id="rId18"/>
    <p:sldId id="284" r:id="rId19"/>
    <p:sldId id="260" r:id="rId20"/>
    <p:sldId id="285" r:id="rId21"/>
    <p:sldId id="286" r:id="rId22"/>
    <p:sldId id="287" r:id="rId23"/>
    <p:sldId id="288" r:id="rId24"/>
    <p:sldId id="289" r:id="rId25"/>
    <p:sldId id="261" r:id="rId26"/>
    <p:sldId id="307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8" r:id="rId35"/>
    <p:sldId id="297" r:id="rId36"/>
    <p:sldId id="306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000000"/>
    <a:srgbClr val="D82418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64B01C-CE3F-4424-B903-202731AA6748}" v="23" dt="2021-06-29T04:46:54.0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>
      <p:cViewPr varScale="1">
        <p:scale>
          <a:sx n="97" d="100"/>
          <a:sy n="97" d="100"/>
        </p:scale>
        <p:origin x="240" y="8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U Hayden" userId="9e06c8ed-78ce-4644-becd-b7032321fa48" providerId="ADAL" clId="{01147D48-06C2-483F-8188-70431DCA43CA}"/>
    <pc:docChg chg="custSel addSld modSld">
      <pc:chgData name="CHIU Hayden" userId="9e06c8ed-78ce-4644-becd-b7032321fa48" providerId="ADAL" clId="{01147D48-06C2-483F-8188-70431DCA43CA}" dt="2021-06-07T03:40:32.702" v="254" actId="13926"/>
      <pc:docMkLst>
        <pc:docMk/>
      </pc:docMkLst>
      <pc:sldChg chg="addSp delSp modSp new mod">
        <pc:chgData name="CHIU Hayden" userId="9e06c8ed-78ce-4644-becd-b7032321fa48" providerId="ADAL" clId="{01147D48-06C2-483F-8188-70431DCA43CA}" dt="2021-06-07T03:40:32.702" v="254" actId="13926"/>
        <pc:sldMkLst>
          <pc:docMk/>
          <pc:sldMk cId="1661978627" sldId="306"/>
        </pc:sldMkLst>
        <pc:spChg chg="mod">
          <ac:chgData name="CHIU Hayden" userId="9e06c8ed-78ce-4644-becd-b7032321fa48" providerId="ADAL" clId="{01147D48-06C2-483F-8188-70431DCA43CA}" dt="2021-06-07T03:25:43.343" v="37" actId="20577"/>
          <ac:spMkLst>
            <pc:docMk/>
            <pc:sldMk cId="1661978627" sldId="306"/>
            <ac:spMk id="2" creationId="{B6A327C0-D14A-4139-8CFB-7847422F17D9}"/>
          </ac:spMkLst>
        </pc:spChg>
        <pc:spChg chg="add mod">
          <ac:chgData name="CHIU Hayden" userId="9e06c8ed-78ce-4644-becd-b7032321fa48" providerId="ADAL" clId="{01147D48-06C2-483F-8188-70431DCA43CA}" dt="2021-06-07T03:38:00.341" v="229" actId="1076"/>
          <ac:spMkLst>
            <pc:docMk/>
            <pc:sldMk cId="1661978627" sldId="306"/>
            <ac:spMk id="8" creationId="{F8E78526-6BF4-4984-AD62-DED23453FF17}"/>
          </ac:spMkLst>
        </pc:spChg>
        <pc:spChg chg="add del mod">
          <ac:chgData name="CHIU Hayden" userId="9e06c8ed-78ce-4644-becd-b7032321fa48" providerId="ADAL" clId="{01147D48-06C2-483F-8188-70431DCA43CA}" dt="2021-06-07T03:27:12.069" v="62"/>
          <ac:spMkLst>
            <pc:docMk/>
            <pc:sldMk cId="1661978627" sldId="306"/>
            <ac:spMk id="9" creationId="{F298A411-CA78-47A3-AE2A-620056833EDD}"/>
          </ac:spMkLst>
        </pc:spChg>
        <pc:spChg chg="add mod">
          <ac:chgData name="CHIU Hayden" userId="9e06c8ed-78ce-4644-becd-b7032321fa48" providerId="ADAL" clId="{01147D48-06C2-483F-8188-70431DCA43CA}" dt="2021-06-07T03:40:32.702" v="254" actId="13926"/>
          <ac:spMkLst>
            <pc:docMk/>
            <pc:sldMk cId="1661978627" sldId="306"/>
            <ac:spMk id="10" creationId="{0994F9CD-F2AC-44B9-A144-B48397C9C4D8}"/>
          </ac:spMkLst>
        </pc:spChg>
        <pc:spChg chg="add mod">
          <ac:chgData name="CHIU Hayden" userId="9e06c8ed-78ce-4644-becd-b7032321fa48" providerId="ADAL" clId="{01147D48-06C2-483F-8188-70431DCA43CA}" dt="2021-06-07T03:38:05.306" v="230" actId="1076"/>
          <ac:spMkLst>
            <pc:docMk/>
            <pc:sldMk cId="1661978627" sldId="306"/>
            <ac:spMk id="12" creationId="{1C63B1F9-C251-4F9B-AF21-A6D9D79453EE}"/>
          </ac:spMkLst>
        </pc:spChg>
        <pc:spChg chg="add mod">
          <ac:chgData name="CHIU Hayden" userId="9e06c8ed-78ce-4644-becd-b7032321fa48" providerId="ADAL" clId="{01147D48-06C2-483F-8188-70431DCA43CA}" dt="2021-06-07T03:38:59.831" v="242" actId="20577"/>
          <ac:spMkLst>
            <pc:docMk/>
            <pc:sldMk cId="1661978627" sldId="306"/>
            <ac:spMk id="16" creationId="{53939D5F-8F00-4B94-8965-133AA7127748}"/>
          </ac:spMkLst>
        </pc:spChg>
        <pc:spChg chg="add mod">
          <ac:chgData name="CHIU Hayden" userId="9e06c8ed-78ce-4644-becd-b7032321fa48" providerId="ADAL" clId="{01147D48-06C2-483F-8188-70431DCA43CA}" dt="2021-06-07T03:38:47.949" v="240" actId="1076"/>
          <ac:spMkLst>
            <pc:docMk/>
            <pc:sldMk cId="1661978627" sldId="306"/>
            <ac:spMk id="17" creationId="{5E357096-F13E-49DD-B995-87B75F55CDDB}"/>
          </ac:spMkLst>
        </pc:spChg>
        <pc:spChg chg="add mod">
          <ac:chgData name="CHIU Hayden" userId="9e06c8ed-78ce-4644-becd-b7032321fa48" providerId="ADAL" clId="{01147D48-06C2-483F-8188-70431DCA43CA}" dt="2021-06-07T03:40:10.147" v="253" actId="1076"/>
          <ac:spMkLst>
            <pc:docMk/>
            <pc:sldMk cId="1661978627" sldId="306"/>
            <ac:spMk id="19" creationId="{C210A4AA-FEDE-4369-A71E-2DF29E49B1EC}"/>
          </ac:spMkLst>
        </pc:spChg>
        <pc:spChg chg="add del mod">
          <ac:chgData name="CHIU Hayden" userId="9e06c8ed-78ce-4644-becd-b7032321fa48" providerId="ADAL" clId="{01147D48-06C2-483F-8188-70431DCA43CA}" dt="2021-06-07T03:40:00.411" v="252" actId="478"/>
          <ac:spMkLst>
            <pc:docMk/>
            <pc:sldMk cId="1661978627" sldId="306"/>
            <ac:spMk id="20" creationId="{CA142AAD-E30F-4EE7-97BC-D3BA49F5A710}"/>
          </ac:spMkLst>
        </pc:spChg>
        <pc:picChg chg="add mod">
          <ac:chgData name="CHIU Hayden" userId="9e06c8ed-78ce-4644-becd-b7032321fa48" providerId="ADAL" clId="{01147D48-06C2-483F-8188-70431DCA43CA}" dt="2021-06-07T03:37:57.182" v="228" actId="1076"/>
          <ac:picMkLst>
            <pc:docMk/>
            <pc:sldMk cId="1661978627" sldId="306"/>
            <ac:picMk id="7" creationId="{316ECB3E-48BF-4226-BFD8-8AE261F06002}"/>
          </ac:picMkLst>
        </pc:picChg>
        <pc:picChg chg="add mod">
          <ac:chgData name="CHIU Hayden" userId="9e06c8ed-78ce-4644-becd-b7032321fa48" providerId="ADAL" clId="{01147D48-06C2-483F-8188-70431DCA43CA}" dt="2021-06-07T03:38:05.306" v="230" actId="1076"/>
          <ac:picMkLst>
            <pc:docMk/>
            <pc:sldMk cId="1661978627" sldId="306"/>
            <ac:picMk id="11" creationId="{33225736-B461-4445-BB2E-2B8772DA128F}"/>
          </ac:picMkLst>
        </pc:picChg>
        <pc:picChg chg="add mod">
          <ac:chgData name="CHIU Hayden" userId="9e06c8ed-78ce-4644-becd-b7032321fa48" providerId="ADAL" clId="{01147D48-06C2-483F-8188-70431DCA43CA}" dt="2021-06-07T03:38:34.992" v="235" actId="1076"/>
          <ac:picMkLst>
            <pc:docMk/>
            <pc:sldMk cId="1661978627" sldId="306"/>
            <ac:picMk id="14" creationId="{B14CBB34-B706-4982-90D7-7344E661CE17}"/>
          </ac:picMkLst>
        </pc:picChg>
        <pc:picChg chg="add mod">
          <ac:chgData name="CHIU Hayden" userId="9e06c8ed-78ce-4644-becd-b7032321fa48" providerId="ADAL" clId="{01147D48-06C2-483F-8188-70431DCA43CA}" dt="2021-06-07T03:38:55.377" v="241" actId="1076"/>
          <ac:picMkLst>
            <pc:docMk/>
            <pc:sldMk cId="1661978627" sldId="306"/>
            <ac:picMk id="15" creationId="{CBFC0057-52EF-46F7-8125-FAF2385224D5}"/>
          </ac:picMkLst>
        </pc:picChg>
        <pc:picChg chg="add mod">
          <ac:chgData name="CHIU Hayden" userId="9e06c8ed-78ce-4644-becd-b7032321fa48" providerId="ADAL" clId="{01147D48-06C2-483F-8188-70431DCA43CA}" dt="2021-06-07T03:40:10.147" v="253" actId="1076"/>
          <ac:picMkLst>
            <pc:docMk/>
            <pc:sldMk cId="1661978627" sldId="306"/>
            <ac:picMk id="18" creationId="{4C0EBA3E-3209-4259-A430-3D40B9077598}"/>
          </ac:picMkLst>
        </pc:picChg>
      </pc:sldChg>
    </pc:docChg>
  </pc:docChgLst>
  <pc:docChgLst>
    <pc:chgData name="CHIU Hayden" userId="9e06c8ed-78ce-4644-becd-b7032321fa48" providerId="ADAL" clId="{0464B01C-CE3F-4424-B903-202731AA6748}"/>
    <pc:docChg chg="undo custSel addSld delSld modSld">
      <pc:chgData name="CHIU Hayden" userId="9e06c8ed-78ce-4644-becd-b7032321fa48" providerId="ADAL" clId="{0464B01C-CE3F-4424-B903-202731AA6748}" dt="2021-06-29T04:47:38.160" v="200" actId="1076"/>
      <pc:docMkLst>
        <pc:docMk/>
      </pc:docMkLst>
      <pc:sldChg chg="new del">
        <pc:chgData name="CHIU Hayden" userId="9e06c8ed-78ce-4644-becd-b7032321fa48" providerId="ADAL" clId="{0464B01C-CE3F-4424-B903-202731AA6748}" dt="2021-06-28T06:32:11.082" v="1" actId="680"/>
        <pc:sldMkLst>
          <pc:docMk/>
          <pc:sldMk cId="1375218152" sldId="307"/>
        </pc:sldMkLst>
      </pc:sldChg>
      <pc:sldChg chg="addSp delSp modSp add mod">
        <pc:chgData name="CHIU Hayden" userId="9e06c8ed-78ce-4644-becd-b7032321fa48" providerId="ADAL" clId="{0464B01C-CE3F-4424-B903-202731AA6748}" dt="2021-06-29T04:47:38.160" v="200" actId="1076"/>
        <pc:sldMkLst>
          <pc:docMk/>
          <pc:sldMk cId="3240565512" sldId="307"/>
        </pc:sldMkLst>
        <pc:spChg chg="mod">
          <ac:chgData name="CHIU Hayden" userId="9e06c8ed-78ce-4644-becd-b7032321fa48" providerId="ADAL" clId="{0464B01C-CE3F-4424-B903-202731AA6748}" dt="2021-06-29T04:42:43.854" v="167" actId="20577"/>
          <ac:spMkLst>
            <pc:docMk/>
            <pc:sldMk cId="3240565512" sldId="307"/>
            <ac:spMk id="2" creationId="{9CC28D0C-AE3D-4F84-8873-874D99D2F9DD}"/>
          </ac:spMkLst>
        </pc:spChg>
        <pc:spChg chg="del">
          <ac:chgData name="CHIU Hayden" userId="9e06c8ed-78ce-4644-becd-b7032321fa48" providerId="ADAL" clId="{0464B01C-CE3F-4424-B903-202731AA6748}" dt="2021-06-28T06:32:46.820" v="41" actId="478"/>
          <ac:spMkLst>
            <pc:docMk/>
            <pc:sldMk cId="3240565512" sldId="307"/>
            <ac:spMk id="12" creationId="{27C0425B-F906-44A6-BEAE-1465711820BE}"/>
          </ac:spMkLst>
        </pc:spChg>
        <pc:spChg chg="del">
          <ac:chgData name="CHIU Hayden" userId="9e06c8ed-78ce-4644-becd-b7032321fa48" providerId="ADAL" clId="{0464B01C-CE3F-4424-B903-202731AA6748}" dt="2021-06-28T06:32:52.979" v="47" actId="478"/>
          <ac:spMkLst>
            <pc:docMk/>
            <pc:sldMk cId="3240565512" sldId="307"/>
            <ac:spMk id="15" creationId="{D1978A3E-D509-4926-9A6D-F0FA6B73F6BF}"/>
          </ac:spMkLst>
        </pc:spChg>
        <pc:spChg chg="del">
          <ac:chgData name="CHIU Hayden" userId="9e06c8ed-78ce-4644-becd-b7032321fa48" providerId="ADAL" clId="{0464B01C-CE3F-4424-B903-202731AA6748}" dt="2021-06-28T06:32:47.321" v="42" actId="478"/>
          <ac:spMkLst>
            <pc:docMk/>
            <pc:sldMk cId="3240565512" sldId="307"/>
            <ac:spMk id="16" creationId="{2F488587-1E4B-4F06-B014-CFE0682005FA}"/>
          </ac:spMkLst>
        </pc:spChg>
        <pc:spChg chg="del mod">
          <ac:chgData name="CHIU Hayden" userId="9e06c8ed-78ce-4644-becd-b7032321fa48" providerId="ADAL" clId="{0464B01C-CE3F-4424-B903-202731AA6748}" dt="2021-06-28T06:32:50.057" v="45" actId="478"/>
          <ac:spMkLst>
            <pc:docMk/>
            <pc:sldMk cId="3240565512" sldId="307"/>
            <ac:spMk id="17" creationId="{5207B4CA-45E6-4658-8E5A-5E4A1F57C7A9}"/>
          </ac:spMkLst>
        </pc:spChg>
        <pc:picChg chg="add del mod">
          <ac:chgData name="CHIU Hayden" userId="9e06c8ed-78ce-4644-becd-b7032321fa48" providerId="ADAL" clId="{0464B01C-CE3F-4424-B903-202731AA6748}" dt="2021-06-29T04:43:27.884" v="171" actId="478"/>
          <ac:picMkLst>
            <pc:docMk/>
            <pc:sldMk cId="3240565512" sldId="307"/>
            <ac:picMk id="6" creationId="{FF6D5EFD-50C2-4FF6-97FB-4EA6022D62F9}"/>
          </ac:picMkLst>
        </pc:picChg>
        <pc:picChg chg="add del mod">
          <ac:chgData name="CHIU Hayden" userId="9e06c8ed-78ce-4644-becd-b7032321fa48" providerId="ADAL" clId="{0464B01C-CE3F-4424-B903-202731AA6748}" dt="2021-06-29T04:44:17.744" v="174" actId="478"/>
          <ac:picMkLst>
            <pc:docMk/>
            <pc:sldMk cId="3240565512" sldId="307"/>
            <ac:picMk id="7" creationId="{065E5D6C-D8D7-4215-BAD6-689A51502F43}"/>
          </ac:picMkLst>
        </pc:picChg>
        <pc:picChg chg="del">
          <ac:chgData name="CHIU Hayden" userId="9e06c8ed-78ce-4644-becd-b7032321fa48" providerId="ADAL" clId="{0464B01C-CE3F-4424-B903-202731AA6748}" dt="2021-06-28T06:32:51.561" v="46" actId="478"/>
          <ac:picMkLst>
            <pc:docMk/>
            <pc:sldMk cId="3240565512" sldId="307"/>
            <ac:picMk id="7" creationId="{606E6BE2-9C17-4463-866C-A20279102C14}"/>
          </ac:picMkLst>
        </pc:picChg>
        <pc:picChg chg="add del mod">
          <ac:chgData name="CHIU Hayden" userId="9e06c8ed-78ce-4644-becd-b7032321fa48" providerId="ADAL" clId="{0464B01C-CE3F-4424-B903-202731AA6748}" dt="2021-06-28T06:35:11.468" v="51" actId="478"/>
          <ac:picMkLst>
            <pc:docMk/>
            <pc:sldMk cId="3240565512" sldId="307"/>
            <ac:picMk id="8" creationId="{CF96F435-AE2A-4551-A804-909189FBDB30}"/>
          </ac:picMkLst>
        </pc:picChg>
        <pc:picChg chg="add del">
          <ac:chgData name="CHIU Hayden" userId="9e06c8ed-78ce-4644-becd-b7032321fa48" providerId="ADAL" clId="{0464B01C-CE3F-4424-B903-202731AA6748}" dt="2021-06-28T06:35:32.176" v="55" actId="478"/>
          <ac:picMkLst>
            <pc:docMk/>
            <pc:sldMk cId="3240565512" sldId="307"/>
            <ac:picMk id="9" creationId="{070382CE-B110-4529-9A25-59A140EA3C33}"/>
          </ac:picMkLst>
        </pc:picChg>
        <pc:picChg chg="add del mod">
          <ac:chgData name="CHIU Hayden" userId="9e06c8ed-78ce-4644-becd-b7032321fa48" providerId="ADAL" clId="{0464B01C-CE3F-4424-B903-202731AA6748}" dt="2021-06-29T04:44:19.989" v="176" actId="478"/>
          <ac:picMkLst>
            <pc:docMk/>
            <pc:sldMk cId="3240565512" sldId="307"/>
            <ac:picMk id="9" creationId="{CA787A40-43BD-4D9F-A9DE-339870AB3E1A}"/>
          </ac:picMkLst>
        </pc:picChg>
        <pc:picChg chg="add del">
          <ac:chgData name="CHIU Hayden" userId="9e06c8ed-78ce-4644-becd-b7032321fa48" providerId="ADAL" clId="{0464B01C-CE3F-4424-B903-202731AA6748}" dt="2021-06-28T06:36:22.846" v="63" actId="478"/>
          <ac:picMkLst>
            <pc:docMk/>
            <pc:sldMk cId="3240565512" sldId="307"/>
            <ac:picMk id="10" creationId="{E54232F4-9DE1-45F2-94AD-BEF24EC7FA34}"/>
          </ac:picMkLst>
        </pc:picChg>
        <pc:picChg chg="del">
          <ac:chgData name="CHIU Hayden" userId="9e06c8ed-78ce-4644-becd-b7032321fa48" providerId="ADAL" clId="{0464B01C-CE3F-4424-B903-202731AA6748}" dt="2021-06-28T06:32:47.906" v="43" actId="478"/>
          <ac:picMkLst>
            <pc:docMk/>
            <pc:sldMk cId="3240565512" sldId="307"/>
            <ac:picMk id="11" creationId="{0CE7AE80-1601-462B-B551-457ED4178BF3}"/>
          </ac:picMkLst>
        </pc:picChg>
        <pc:picChg chg="add del mod">
          <ac:chgData name="CHIU Hayden" userId="9e06c8ed-78ce-4644-becd-b7032321fa48" providerId="ADAL" clId="{0464B01C-CE3F-4424-B903-202731AA6748}" dt="2021-06-29T04:44:22.478" v="179" actId="478"/>
          <ac:picMkLst>
            <pc:docMk/>
            <pc:sldMk cId="3240565512" sldId="307"/>
            <ac:picMk id="11" creationId="{40BB420E-D90E-48B4-BD8F-77A53E0B43CA}"/>
          </ac:picMkLst>
        </pc:picChg>
        <pc:picChg chg="add del mod">
          <ac:chgData name="CHIU Hayden" userId="9e06c8ed-78ce-4644-becd-b7032321fa48" providerId="ADAL" clId="{0464B01C-CE3F-4424-B903-202731AA6748}" dt="2021-06-29T04:45:53.522" v="185" actId="478"/>
          <ac:picMkLst>
            <pc:docMk/>
            <pc:sldMk cId="3240565512" sldId="307"/>
            <ac:picMk id="13" creationId="{07FA15E8-D4EB-4B7C-804F-3DD49FB3AFFE}"/>
          </ac:picMkLst>
        </pc:picChg>
        <pc:picChg chg="del">
          <ac:chgData name="CHIU Hayden" userId="9e06c8ed-78ce-4644-becd-b7032321fa48" providerId="ADAL" clId="{0464B01C-CE3F-4424-B903-202731AA6748}" dt="2021-06-28T06:32:46.251" v="40" actId="478"/>
          <ac:picMkLst>
            <pc:docMk/>
            <pc:sldMk cId="3240565512" sldId="307"/>
            <ac:picMk id="14" creationId="{91B8AE19-CB13-477A-B850-74A515AAEB0F}"/>
          </ac:picMkLst>
        </pc:picChg>
        <pc:picChg chg="add mod">
          <ac:chgData name="CHIU Hayden" userId="9e06c8ed-78ce-4644-becd-b7032321fa48" providerId="ADAL" clId="{0464B01C-CE3F-4424-B903-202731AA6748}" dt="2021-06-29T04:47:17.335" v="199" actId="1076"/>
          <ac:picMkLst>
            <pc:docMk/>
            <pc:sldMk cId="3240565512" sldId="307"/>
            <ac:picMk id="15" creationId="{9AE50F8F-CDE0-4BDD-B7E1-A5A7AF836528}"/>
          </ac:picMkLst>
        </pc:picChg>
        <pc:picChg chg="add mod">
          <ac:chgData name="CHIU Hayden" userId="9e06c8ed-78ce-4644-becd-b7032321fa48" providerId="ADAL" clId="{0464B01C-CE3F-4424-B903-202731AA6748}" dt="2021-06-29T04:47:38.160" v="200" actId="1076"/>
          <ac:picMkLst>
            <pc:docMk/>
            <pc:sldMk cId="3240565512" sldId="307"/>
            <ac:picMk id="21" creationId="{B46525A4-4DDC-41AD-80D0-25B25599661C}"/>
          </ac:picMkLst>
        </pc:picChg>
        <pc:picChg chg="add del">
          <ac:chgData name="CHIU Hayden" userId="9e06c8ed-78ce-4644-becd-b7032321fa48" providerId="ADAL" clId="{0464B01C-CE3F-4424-B903-202731AA6748}" dt="2021-06-28T06:35:29.326" v="53" actId="478"/>
          <ac:picMkLst>
            <pc:docMk/>
            <pc:sldMk cId="3240565512" sldId="307"/>
            <ac:picMk id="1026" creationId="{1FE99DBD-B493-4DBA-825D-8F681FC6D48C}"/>
          </ac:picMkLst>
        </pc:picChg>
        <pc:picChg chg="add del mod">
          <ac:chgData name="CHIU Hayden" userId="9e06c8ed-78ce-4644-becd-b7032321fa48" providerId="ADAL" clId="{0464B01C-CE3F-4424-B903-202731AA6748}" dt="2021-06-29T04:44:31.325" v="182" actId="478"/>
          <ac:picMkLst>
            <pc:docMk/>
            <pc:sldMk cId="3240565512" sldId="307"/>
            <ac:picMk id="1026" creationId="{936F5D30-BBA6-48EA-B904-2DB4581F5F02}"/>
          </ac:picMkLst>
        </pc:picChg>
        <pc:picChg chg="add del">
          <ac:chgData name="CHIU Hayden" userId="9e06c8ed-78ce-4644-becd-b7032321fa48" providerId="ADAL" clId="{0464B01C-CE3F-4424-B903-202731AA6748}" dt="2021-06-28T06:35:34.946" v="57" actId="478"/>
          <ac:picMkLst>
            <pc:docMk/>
            <pc:sldMk cId="3240565512" sldId="307"/>
            <ac:picMk id="1028" creationId="{1F204A25-7055-46F5-92C5-98DD7CCB147C}"/>
          </ac:picMkLst>
        </pc:picChg>
        <pc:picChg chg="add del">
          <ac:chgData name="CHIU Hayden" userId="9e06c8ed-78ce-4644-becd-b7032321fa48" providerId="ADAL" clId="{0464B01C-CE3F-4424-B903-202731AA6748}" dt="2021-06-28T06:36:13.656" v="59" actId="478"/>
          <ac:picMkLst>
            <pc:docMk/>
            <pc:sldMk cId="3240565512" sldId="307"/>
            <ac:picMk id="1030" creationId="{58F0FA72-16BB-41B9-9AC6-9BFB61F62D5A}"/>
          </ac:picMkLst>
        </pc:picChg>
        <pc:picChg chg="add del">
          <ac:chgData name="CHIU Hayden" userId="9e06c8ed-78ce-4644-becd-b7032321fa48" providerId="ADAL" clId="{0464B01C-CE3F-4424-B903-202731AA6748}" dt="2021-06-28T06:36:16.193" v="61" actId="478"/>
          <ac:picMkLst>
            <pc:docMk/>
            <pc:sldMk cId="3240565512" sldId="307"/>
            <ac:picMk id="1032" creationId="{A471117F-0DE3-4D76-B289-A1827E49E357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89EDD4-B3B3-4727-B470-25E369BB8CC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3511CBF-AC95-4C03-91B9-718F7DC9EEE1}">
      <dgm:prSet/>
      <dgm:spPr/>
      <dgm:t>
        <a:bodyPr/>
        <a:lstStyle/>
        <a:p>
          <a:r>
            <a:rPr lang="fr-FR"/>
            <a:t>PO Processing</a:t>
          </a:r>
          <a:endParaRPr lang="en-US"/>
        </a:p>
      </dgm:t>
    </dgm:pt>
    <dgm:pt modelId="{7A504C82-96A3-49F8-BEC9-4C78B0D8972C}" type="parTrans" cxnId="{07B3487B-1BBB-484C-BD86-A88964083ADE}">
      <dgm:prSet/>
      <dgm:spPr/>
      <dgm:t>
        <a:bodyPr/>
        <a:lstStyle/>
        <a:p>
          <a:endParaRPr lang="en-US"/>
        </a:p>
      </dgm:t>
    </dgm:pt>
    <dgm:pt modelId="{1FE46097-3D14-4CF7-B9C6-199D2EFA141E}" type="sibTrans" cxnId="{07B3487B-1BBB-484C-BD86-A88964083ADE}">
      <dgm:prSet/>
      <dgm:spPr/>
      <dgm:t>
        <a:bodyPr/>
        <a:lstStyle/>
        <a:p>
          <a:endParaRPr lang="en-US"/>
        </a:p>
      </dgm:t>
    </dgm:pt>
    <dgm:pt modelId="{C7F5A9CE-0F43-4A71-9E89-AA17759DF7D5}">
      <dgm:prSet/>
      <dgm:spPr/>
      <dgm:t>
        <a:bodyPr/>
        <a:lstStyle/>
        <a:p>
          <a:r>
            <a:rPr lang="fr-FR"/>
            <a:t>The Setup</a:t>
          </a:r>
          <a:endParaRPr lang="en-US"/>
        </a:p>
      </dgm:t>
    </dgm:pt>
    <dgm:pt modelId="{74EB3FC5-9F31-4B68-B96C-1557720E9137}" type="parTrans" cxnId="{D0104C78-4134-4102-AA09-14C4A37AA4AD}">
      <dgm:prSet/>
      <dgm:spPr/>
      <dgm:t>
        <a:bodyPr/>
        <a:lstStyle/>
        <a:p>
          <a:endParaRPr lang="en-US"/>
        </a:p>
      </dgm:t>
    </dgm:pt>
    <dgm:pt modelId="{97018E8B-799E-4DBB-AC54-CE652A5E1C67}" type="sibTrans" cxnId="{D0104C78-4134-4102-AA09-14C4A37AA4AD}">
      <dgm:prSet/>
      <dgm:spPr/>
      <dgm:t>
        <a:bodyPr/>
        <a:lstStyle/>
        <a:p>
          <a:endParaRPr lang="en-US"/>
        </a:p>
      </dgm:t>
    </dgm:pt>
    <dgm:pt modelId="{FE4AA48E-9236-4C55-8692-21AA8B60D81F}">
      <dgm:prSet/>
      <dgm:spPr/>
      <dgm:t>
        <a:bodyPr/>
        <a:lstStyle/>
        <a:p>
          <a:r>
            <a:rPr lang="fr-FR"/>
            <a:t>Application Components</a:t>
          </a:r>
          <a:endParaRPr lang="en-US"/>
        </a:p>
      </dgm:t>
    </dgm:pt>
    <dgm:pt modelId="{DFABE8C3-2B14-4B86-9FB8-126396200A49}" type="parTrans" cxnId="{4FC42ABB-2983-4AEF-BF99-4DF8F108AB24}">
      <dgm:prSet/>
      <dgm:spPr/>
      <dgm:t>
        <a:bodyPr/>
        <a:lstStyle/>
        <a:p>
          <a:endParaRPr lang="en-US"/>
        </a:p>
      </dgm:t>
    </dgm:pt>
    <dgm:pt modelId="{90E5D4FA-AAB1-4CED-B754-DA31E53AECAB}" type="sibTrans" cxnId="{4FC42ABB-2983-4AEF-BF99-4DF8F108AB24}">
      <dgm:prSet/>
      <dgm:spPr/>
      <dgm:t>
        <a:bodyPr/>
        <a:lstStyle/>
        <a:p>
          <a:endParaRPr lang="en-US"/>
        </a:p>
      </dgm:t>
    </dgm:pt>
    <dgm:pt modelId="{821318B9-B3F7-458C-B941-B8A5E2A6B74F}">
      <dgm:prSet/>
      <dgm:spPr/>
      <dgm:t>
        <a:bodyPr/>
        <a:lstStyle/>
        <a:p>
          <a:r>
            <a:rPr lang="fr-FR"/>
            <a:t>User Interface</a:t>
          </a:r>
          <a:endParaRPr lang="en-US"/>
        </a:p>
      </dgm:t>
    </dgm:pt>
    <dgm:pt modelId="{9ECF7E27-318A-43C5-B10F-249DF819197D}" type="parTrans" cxnId="{8DC96289-7F15-4E90-AA0F-8484A3F5CC37}">
      <dgm:prSet/>
      <dgm:spPr/>
      <dgm:t>
        <a:bodyPr/>
        <a:lstStyle/>
        <a:p>
          <a:endParaRPr lang="en-US"/>
        </a:p>
      </dgm:t>
    </dgm:pt>
    <dgm:pt modelId="{8CA2F269-F1D5-47DE-8435-4A8352A74700}" type="sibTrans" cxnId="{8DC96289-7F15-4E90-AA0F-8484A3F5CC37}">
      <dgm:prSet/>
      <dgm:spPr/>
      <dgm:t>
        <a:bodyPr/>
        <a:lstStyle/>
        <a:p>
          <a:endParaRPr lang="en-US"/>
        </a:p>
      </dgm:t>
    </dgm:pt>
    <dgm:pt modelId="{A44E73EC-A129-48CD-B7AA-B211DA256785}">
      <dgm:prSet/>
      <dgm:spPr/>
      <dgm:t>
        <a:bodyPr/>
        <a:lstStyle/>
        <a:p>
          <a:r>
            <a:rPr lang="fr-FR"/>
            <a:t>Procedure</a:t>
          </a:r>
          <a:endParaRPr lang="en-US"/>
        </a:p>
      </dgm:t>
    </dgm:pt>
    <dgm:pt modelId="{5FCB74EA-6037-4DFC-82BF-1EF5E610A4D1}" type="parTrans" cxnId="{FC220A17-6BA3-4A91-95E2-523CF811F365}">
      <dgm:prSet/>
      <dgm:spPr/>
      <dgm:t>
        <a:bodyPr/>
        <a:lstStyle/>
        <a:p>
          <a:endParaRPr lang="en-US"/>
        </a:p>
      </dgm:t>
    </dgm:pt>
    <dgm:pt modelId="{FE3705D9-CB38-4E95-86F7-F9E0796ACEDE}" type="sibTrans" cxnId="{FC220A17-6BA3-4A91-95E2-523CF811F365}">
      <dgm:prSet/>
      <dgm:spPr/>
      <dgm:t>
        <a:bodyPr/>
        <a:lstStyle/>
        <a:p>
          <a:endParaRPr lang="en-US"/>
        </a:p>
      </dgm:t>
    </dgm:pt>
    <dgm:pt modelId="{C6FE2E3A-59AA-834C-B838-D2F06132338F}" type="pres">
      <dgm:prSet presAssocID="{1889EDD4-B3B3-4727-B470-25E369BB8CC5}" presName="linear" presStyleCnt="0">
        <dgm:presLayoutVars>
          <dgm:animLvl val="lvl"/>
          <dgm:resizeHandles val="exact"/>
        </dgm:presLayoutVars>
      </dgm:prSet>
      <dgm:spPr/>
    </dgm:pt>
    <dgm:pt modelId="{0581A9AC-27FF-6943-9B1E-6DEBE3C0B126}" type="pres">
      <dgm:prSet presAssocID="{83511CBF-AC95-4C03-91B9-718F7DC9EEE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4C6F52F-55F6-6646-8C97-7EBE6885E7D1}" type="pres">
      <dgm:prSet presAssocID="{1FE46097-3D14-4CF7-B9C6-199D2EFA141E}" presName="spacer" presStyleCnt="0"/>
      <dgm:spPr/>
    </dgm:pt>
    <dgm:pt modelId="{D700858D-EB59-704B-833F-5F8C76F6204F}" type="pres">
      <dgm:prSet presAssocID="{C7F5A9CE-0F43-4A71-9E89-AA17759DF7D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DF5C06D9-7CAC-F641-81BF-E40AF6B05A9A}" type="pres">
      <dgm:prSet presAssocID="{97018E8B-799E-4DBB-AC54-CE652A5E1C67}" presName="spacer" presStyleCnt="0"/>
      <dgm:spPr/>
    </dgm:pt>
    <dgm:pt modelId="{478CF01D-18D8-964A-9FF3-C6D4FDF76C50}" type="pres">
      <dgm:prSet presAssocID="{FE4AA48E-9236-4C55-8692-21AA8B60D81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B604FE0-B3B3-534A-B7D7-AB691A64A3F1}" type="pres">
      <dgm:prSet presAssocID="{90E5D4FA-AAB1-4CED-B754-DA31E53AECAB}" presName="spacer" presStyleCnt="0"/>
      <dgm:spPr/>
    </dgm:pt>
    <dgm:pt modelId="{FE9731C6-C25F-E048-9107-399AC7E2AF05}" type="pres">
      <dgm:prSet presAssocID="{821318B9-B3F7-458C-B941-B8A5E2A6B74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30220E9-E956-CD48-9C17-5CDC8460E4D8}" type="pres">
      <dgm:prSet presAssocID="{8CA2F269-F1D5-47DE-8435-4A8352A74700}" presName="spacer" presStyleCnt="0"/>
      <dgm:spPr/>
    </dgm:pt>
    <dgm:pt modelId="{B38F5A1F-F26B-2D4A-9426-FD5739295476}" type="pres">
      <dgm:prSet presAssocID="{A44E73EC-A129-48CD-B7AA-B211DA256785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FC220A17-6BA3-4A91-95E2-523CF811F365}" srcId="{1889EDD4-B3B3-4727-B470-25E369BB8CC5}" destId="{A44E73EC-A129-48CD-B7AA-B211DA256785}" srcOrd="4" destOrd="0" parTransId="{5FCB74EA-6037-4DFC-82BF-1EF5E610A4D1}" sibTransId="{FE3705D9-CB38-4E95-86F7-F9E0796ACEDE}"/>
    <dgm:cxn modelId="{7B34C83E-01AA-8447-BD0F-FABD050FD19E}" type="presOf" srcId="{FE4AA48E-9236-4C55-8692-21AA8B60D81F}" destId="{478CF01D-18D8-964A-9FF3-C6D4FDF76C50}" srcOrd="0" destOrd="0" presId="urn:microsoft.com/office/officeart/2005/8/layout/vList2"/>
    <dgm:cxn modelId="{CD23E54E-637C-1644-97AF-A4A253D041AC}" type="presOf" srcId="{1889EDD4-B3B3-4727-B470-25E369BB8CC5}" destId="{C6FE2E3A-59AA-834C-B838-D2F06132338F}" srcOrd="0" destOrd="0" presId="urn:microsoft.com/office/officeart/2005/8/layout/vList2"/>
    <dgm:cxn modelId="{D0104C78-4134-4102-AA09-14C4A37AA4AD}" srcId="{1889EDD4-B3B3-4727-B470-25E369BB8CC5}" destId="{C7F5A9CE-0F43-4A71-9E89-AA17759DF7D5}" srcOrd="1" destOrd="0" parTransId="{74EB3FC5-9F31-4B68-B96C-1557720E9137}" sibTransId="{97018E8B-799E-4DBB-AC54-CE652A5E1C67}"/>
    <dgm:cxn modelId="{07B3487B-1BBB-484C-BD86-A88964083ADE}" srcId="{1889EDD4-B3B3-4727-B470-25E369BB8CC5}" destId="{83511CBF-AC95-4C03-91B9-718F7DC9EEE1}" srcOrd="0" destOrd="0" parTransId="{7A504C82-96A3-49F8-BEC9-4C78B0D8972C}" sibTransId="{1FE46097-3D14-4CF7-B9C6-199D2EFA141E}"/>
    <dgm:cxn modelId="{5FD1AD85-27A8-E340-AD77-24069B8CAEA2}" type="presOf" srcId="{83511CBF-AC95-4C03-91B9-718F7DC9EEE1}" destId="{0581A9AC-27FF-6943-9B1E-6DEBE3C0B126}" srcOrd="0" destOrd="0" presId="urn:microsoft.com/office/officeart/2005/8/layout/vList2"/>
    <dgm:cxn modelId="{8DC96289-7F15-4E90-AA0F-8484A3F5CC37}" srcId="{1889EDD4-B3B3-4727-B470-25E369BB8CC5}" destId="{821318B9-B3F7-458C-B941-B8A5E2A6B74F}" srcOrd="3" destOrd="0" parTransId="{9ECF7E27-318A-43C5-B10F-249DF819197D}" sibTransId="{8CA2F269-F1D5-47DE-8435-4A8352A74700}"/>
    <dgm:cxn modelId="{801BFBA4-8436-F045-B00B-B9F72073FC8B}" type="presOf" srcId="{A44E73EC-A129-48CD-B7AA-B211DA256785}" destId="{B38F5A1F-F26B-2D4A-9426-FD5739295476}" srcOrd="0" destOrd="0" presId="urn:microsoft.com/office/officeart/2005/8/layout/vList2"/>
    <dgm:cxn modelId="{4FC42ABB-2983-4AEF-BF99-4DF8F108AB24}" srcId="{1889EDD4-B3B3-4727-B470-25E369BB8CC5}" destId="{FE4AA48E-9236-4C55-8692-21AA8B60D81F}" srcOrd="2" destOrd="0" parTransId="{DFABE8C3-2B14-4B86-9FB8-126396200A49}" sibTransId="{90E5D4FA-AAB1-4CED-B754-DA31E53AECAB}"/>
    <dgm:cxn modelId="{4B319FCE-32F9-8C45-AFAF-341312C2C2F0}" type="presOf" srcId="{821318B9-B3F7-458C-B941-B8A5E2A6B74F}" destId="{FE9731C6-C25F-E048-9107-399AC7E2AF05}" srcOrd="0" destOrd="0" presId="urn:microsoft.com/office/officeart/2005/8/layout/vList2"/>
    <dgm:cxn modelId="{3B2C13D8-3EE6-3E43-8DBE-41947AD5EF19}" type="presOf" srcId="{C7F5A9CE-0F43-4A71-9E89-AA17759DF7D5}" destId="{D700858D-EB59-704B-833F-5F8C76F6204F}" srcOrd="0" destOrd="0" presId="urn:microsoft.com/office/officeart/2005/8/layout/vList2"/>
    <dgm:cxn modelId="{2B2FD837-D81B-164F-ADDA-917460666458}" type="presParOf" srcId="{C6FE2E3A-59AA-834C-B838-D2F06132338F}" destId="{0581A9AC-27FF-6943-9B1E-6DEBE3C0B126}" srcOrd="0" destOrd="0" presId="urn:microsoft.com/office/officeart/2005/8/layout/vList2"/>
    <dgm:cxn modelId="{7E22AAC4-05ED-8A42-94E9-040957E5CBF0}" type="presParOf" srcId="{C6FE2E3A-59AA-834C-B838-D2F06132338F}" destId="{94C6F52F-55F6-6646-8C97-7EBE6885E7D1}" srcOrd="1" destOrd="0" presId="urn:microsoft.com/office/officeart/2005/8/layout/vList2"/>
    <dgm:cxn modelId="{AAA0879D-FAE7-5149-944C-B93F1C501CCC}" type="presParOf" srcId="{C6FE2E3A-59AA-834C-B838-D2F06132338F}" destId="{D700858D-EB59-704B-833F-5F8C76F6204F}" srcOrd="2" destOrd="0" presId="urn:microsoft.com/office/officeart/2005/8/layout/vList2"/>
    <dgm:cxn modelId="{0D4C9E28-572E-7744-BE08-97162A3E6861}" type="presParOf" srcId="{C6FE2E3A-59AA-834C-B838-D2F06132338F}" destId="{DF5C06D9-7CAC-F641-81BF-E40AF6B05A9A}" srcOrd="3" destOrd="0" presId="urn:microsoft.com/office/officeart/2005/8/layout/vList2"/>
    <dgm:cxn modelId="{EEAF5563-7A43-694E-9A55-5249A5D71F3D}" type="presParOf" srcId="{C6FE2E3A-59AA-834C-B838-D2F06132338F}" destId="{478CF01D-18D8-964A-9FF3-C6D4FDF76C50}" srcOrd="4" destOrd="0" presId="urn:microsoft.com/office/officeart/2005/8/layout/vList2"/>
    <dgm:cxn modelId="{61239880-A72B-AC49-85B4-D27D61711C34}" type="presParOf" srcId="{C6FE2E3A-59AA-834C-B838-D2F06132338F}" destId="{EB604FE0-B3B3-534A-B7D7-AB691A64A3F1}" srcOrd="5" destOrd="0" presId="urn:microsoft.com/office/officeart/2005/8/layout/vList2"/>
    <dgm:cxn modelId="{ACAC06E0-AECD-2F4D-B638-BFF08D240B52}" type="presParOf" srcId="{C6FE2E3A-59AA-834C-B838-D2F06132338F}" destId="{FE9731C6-C25F-E048-9107-399AC7E2AF05}" srcOrd="6" destOrd="0" presId="urn:microsoft.com/office/officeart/2005/8/layout/vList2"/>
    <dgm:cxn modelId="{4CCF9CB7-A82D-F44D-9819-1CBB02CF5BEC}" type="presParOf" srcId="{C6FE2E3A-59AA-834C-B838-D2F06132338F}" destId="{D30220E9-E956-CD48-9C17-5CDC8460E4D8}" srcOrd="7" destOrd="0" presId="urn:microsoft.com/office/officeart/2005/8/layout/vList2"/>
    <dgm:cxn modelId="{7A71A246-F8CB-C840-863B-B80AF8693650}" type="presParOf" srcId="{C6FE2E3A-59AA-834C-B838-D2F06132338F}" destId="{B38F5A1F-F26B-2D4A-9426-FD573929547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81A9AC-27FF-6943-9B1E-6DEBE3C0B126}">
      <dsp:nvSpPr>
        <dsp:cNvPr id="0" name=""/>
        <dsp:cNvSpPr/>
      </dsp:nvSpPr>
      <dsp:spPr>
        <a:xfrm>
          <a:off x="0" y="57640"/>
          <a:ext cx="5686869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/>
            <a:t>PO Processing</a:t>
          </a:r>
          <a:endParaRPr lang="en-US" sz="3300" kern="1200"/>
        </a:p>
      </dsp:txBody>
      <dsp:txXfrm>
        <a:off x="38638" y="96278"/>
        <a:ext cx="5609593" cy="714229"/>
      </dsp:txXfrm>
    </dsp:sp>
    <dsp:sp modelId="{D700858D-EB59-704B-833F-5F8C76F6204F}">
      <dsp:nvSpPr>
        <dsp:cNvPr id="0" name=""/>
        <dsp:cNvSpPr/>
      </dsp:nvSpPr>
      <dsp:spPr>
        <a:xfrm>
          <a:off x="0" y="944185"/>
          <a:ext cx="5686869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/>
            <a:t>The Setup</a:t>
          </a:r>
          <a:endParaRPr lang="en-US" sz="3300" kern="1200"/>
        </a:p>
      </dsp:txBody>
      <dsp:txXfrm>
        <a:off x="38638" y="982823"/>
        <a:ext cx="5609593" cy="714229"/>
      </dsp:txXfrm>
    </dsp:sp>
    <dsp:sp modelId="{478CF01D-18D8-964A-9FF3-C6D4FDF76C50}">
      <dsp:nvSpPr>
        <dsp:cNvPr id="0" name=""/>
        <dsp:cNvSpPr/>
      </dsp:nvSpPr>
      <dsp:spPr>
        <a:xfrm>
          <a:off x="0" y="1830730"/>
          <a:ext cx="5686869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/>
            <a:t>Application Components</a:t>
          </a:r>
          <a:endParaRPr lang="en-US" sz="3300" kern="1200"/>
        </a:p>
      </dsp:txBody>
      <dsp:txXfrm>
        <a:off x="38638" y="1869368"/>
        <a:ext cx="5609593" cy="714229"/>
      </dsp:txXfrm>
    </dsp:sp>
    <dsp:sp modelId="{FE9731C6-C25F-E048-9107-399AC7E2AF05}">
      <dsp:nvSpPr>
        <dsp:cNvPr id="0" name=""/>
        <dsp:cNvSpPr/>
      </dsp:nvSpPr>
      <dsp:spPr>
        <a:xfrm>
          <a:off x="0" y="2717275"/>
          <a:ext cx="5686869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/>
            <a:t>User Interface</a:t>
          </a:r>
          <a:endParaRPr lang="en-US" sz="3300" kern="1200"/>
        </a:p>
      </dsp:txBody>
      <dsp:txXfrm>
        <a:off x="38638" y="2755913"/>
        <a:ext cx="5609593" cy="714229"/>
      </dsp:txXfrm>
    </dsp:sp>
    <dsp:sp modelId="{B38F5A1F-F26B-2D4A-9426-FD5739295476}">
      <dsp:nvSpPr>
        <dsp:cNvPr id="0" name=""/>
        <dsp:cNvSpPr/>
      </dsp:nvSpPr>
      <dsp:spPr>
        <a:xfrm>
          <a:off x="0" y="3603820"/>
          <a:ext cx="5686869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/>
            <a:t>Procedure</a:t>
          </a:r>
          <a:endParaRPr lang="en-US" sz="3300" kern="1200"/>
        </a:p>
      </dsp:txBody>
      <dsp:txXfrm>
        <a:off x="38638" y="3642458"/>
        <a:ext cx="5609593" cy="7142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D81A5-57F4-6243-8272-019263976176}" type="datetime1">
              <a:rPr lang="fr-FR" smtClean="0"/>
              <a:t>28/01/2023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Title of the presentation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DB39-A32D-A14B-A5B6-9010485D65CB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3691566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D81A5-57F4-6243-8272-019263976176}" type="datetime1">
              <a:rPr lang="fr-FR" smtClean="0"/>
              <a:t>28/01/2023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Title of the presentation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DB39-A32D-A14B-A5B6-9010485D65CB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7042305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D81A5-57F4-6243-8272-019263976176}" type="datetime1">
              <a:rPr lang="fr-FR" smtClean="0"/>
              <a:t>28/01/2023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Title of the presentation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DB39-A32D-A14B-A5B6-9010485D65CB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9633221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ntents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Une image contenant plancher, intérieur, plafond, sport&#10;&#10;Description générée automatiquement">
            <a:extLst>
              <a:ext uri="{FF2B5EF4-FFF2-40B4-BE49-F238E27FC236}">
                <a16:creationId xmlns:a16="http://schemas.microsoft.com/office/drawing/2014/main" id="{379DB394-E49F-4345-9452-8B7182245B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47935" y="0"/>
            <a:ext cx="5748464" cy="6858000"/>
          </a:xfrm>
          <a:prstGeom prst="rect">
            <a:avLst/>
          </a:prstGeom>
        </p:spPr>
      </p:pic>
      <p:sp>
        <p:nvSpPr>
          <p:cNvPr id="10" name="Espace réservé du texte 4">
            <a:extLst>
              <a:ext uri="{FF2B5EF4-FFF2-40B4-BE49-F238E27FC236}">
                <a16:creationId xmlns:a16="http://schemas.microsoft.com/office/drawing/2014/main" id="{2FF11C47-4D22-3749-8E61-0420370890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39811" y="1124745"/>
            <a:ext cx="5686869" cy="4452966"/>
          </a:xfrm>
        </p:spPr>
        <p:txBody>
          <a:bodyPr anchor="ctr" anchorCtr="0">
            <a:normAutofit/>
          </a:bodyPr>
          <a:lstStyle>
            <a:lvl1pPr marL="342900" indent="-342900">
              <a:buClr>
                <a:schemeClr val="accent1"/>
              </a:buClr>
              <a:buFont typeface="+mj-lt"/>
              <a:buAutoNum type="arabicPeriod"/>
              <a:defRPr sz="2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05614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ection_titl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 descr="Une image contenant intérieur, personne, alimentation&#10;&#10;Description générée automatiquement">
            <a:extLst>
              <a:ext uri="{FF2B5EF4-FFF2-40B4-BE49-F238E27FC236}">
                <a16:creationId xmlns:a16="http://schemas.microsoft.com/office/drawing/2014/main" id="{39DCE8A0-39BC-DD41-BDF0-CC4577BF83A3}"/>
              </a:ext>
            </a:extLst>
          </p:cNvPr>
          <p:cNvPicPr>
            <a:picLocks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38112"/>
            <a:ext cx="7972148" cy="658177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8046023-EC2F-854E-800E-EC925997DA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8444" y="4487557"/>
            <a:ext cx="3787284" cy="923330"/>
          </a:xfrm>
        </p:spPr>
        <p:txBody>
          <a:bodyPr anchor="b" anchorCtr="0"/>
          <a:lstStyle>
            <a:lvl1pPr>
              <a:defRPr sz="3000" b="1" cap="all" spc="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fr-FR" dirty="0"/>
              <a:t>CLICK TO EDIT Section </a:t>
            </a:r>
            <a:r>
              <a:rPr lang="fr-FR" dirty="0" err="1"/>
              <a:t>Title</a:t>
            </a:r>
            <a:endParaRPr lang="fr-FR" dirty="0"/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419E2342-816C-C046-A6B3-FEF9B37E750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709697" y="1342961"/>
            <a:ext cx="2215969" cy="2215991"/>
          </a:xfrm>
        </p:spPr>
        <p:txBody>
          <a:bodyPr wrap="square" anchor="b" anchorCtr="0">
            <a:spAutoFit/>
          </a:bodyPr>
          <a:lstStyle>
            <a:lvl1pPr>
              <a:defRPr sz="138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601733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&amp; text 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0C74D4-8E2E-034E-BECB-8BEA265044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6696" y="514148"/>
            <a:ext cx="10357104" cy="438582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</a:t>
            </a:r>
            <a:r>
              <a:rPr lang="fr-FR" dirty="0" err="1"/>
              <a:t>title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E8FE9A-B1AC-7B4D-A476-65DE42675B2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410841"/>
            <a:ext cx="10515600" cy="3532759"/>
          </a:xfrm>
        </p:spPr>
        <p:txBody>
          <a:bodyPr/>
          <a:lstStyle/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3"/>
            <a:r>
              <a:rPr lang="fr-FR" dirty="0" err="1"/>
              <a:t>Fourth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F54D30-2F70-3C4A-A5FD-89C69B81BD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8233" y="6404271"/>
            <a:ext cx="811835" cy="365125"/>
          </a:xfrm>
        </p:spPr>
        <p:txBody>
          <a:bodyPr/>
          <a:lstStyle/>
          <a:p>
            <a:fld id="{6DE1FB5F-574B-D843-8FDA-F3209326A504}" type="datetime1">
              <a:rPr lang="fr-FR" smtClean="0"/>
              <a:t>28/01/2023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8C5DA7-4E62-774E-8C01-1E1411BCD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Title of the presentation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02AC20-0716-574F-870A-3E207AE21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DB39-A32D-A14B-A5B6-9010485D65CB}" type="slidenum">
              <a:rPr lang="fr-FR" smtClean="0"/>
              <a:t>‹#›</a:t>
            </a:fld>
            <a:endParaRPr lang="fr-FR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361882BA-E6E2-9243-A3F3-F2F940408D4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1727057"/>
            <a:ext cx="2161169" cy="400110"/>
          </a:xfrm>
          <a:solidFill>
            <a:schemeClr val="accent1"/>
          </a:solidFill>
        </p:spPr>
        <p:txBody>
          <a:bodyPr wrap="none" anchor="ctr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4465229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text 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0C74D4-8E2E-034E-BECB-8BEA265044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6696" y="514148"/>
            <a:ext cx="10357104" cy="438582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</a:t>
            </a:r>
            <a:r>
              <a:rPr lang="fr-FR" dirty="0" err="1"/>
              <a:t>title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F54D30-2F70-3C4A-A5FD-89C69B81BD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8234" y="6404271"/>
            <a:ext cx="827600" cy="365125"/>
          </a:xfrm>
        </p:spPr>
        <p:txBody>
          <a:bodyPr/>
          <a:lstStyle/>
          <a:p>
            <a:fld id="{A760A035-E060-D149-BB58-7E531AA0C310}" type="datetime1">
              <a:rPr lang="fr-FR" smtClean="0"/>
              <a:t>28/01/2023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8C5DA7-4E62-774E-8C01-1E1411BCD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Title of the presentation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02AC20-0716-574F-870A-3E207AE21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DB39-A32D-A14B-A5B6-9010485D65CB}" type="slidenum">
              <a:rPr lang="fr-FR" smtClean="0"/>
              <a:t>‹#›</a:t>
            </a:fld>
            <a:endParaRPr lang="fr-FR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D6F2BA2B-80BB-224D-882A-67C9ACA41CF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7713" y="1443038"/>
            <a:ext cx="10696575" cy="4745037"/>
          </a:xfrm>
        </p:spPr>
        <p:txBody>
          <a:bodyPr/>
          <a:lstStyle>
            <a:lvl1pPr>
              <a:defRPr/>
            </a:lvl1pPr>
            <a:lvl2pPr>
              <a:defRPr/>
            </a:lvl2pPr>
          </a:lstStyle>
          <a:p>
            <a:r>
              <a:rPr lang="en" dirty="0"/>
              <a:t>Click to edit text</a:t>
            </a:r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3"/>
            <a:r>
              <a:rPr lang="fr-FR" dirty="0" err="1"/>
              <a:t>Fourth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86764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ection_titl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 descr="Une image contenant intérieur, table, encombré, table de salle à manger&#10;&#10;Description générée automatiquement">
            <a:extLst>
              <a:ext uri="{FF2B5EF4-FFF2-40B4-BE49-F238E27FC236}">
                <a16:creationId xmlns:a16="http://schemas.microsoft.com/office/drawing/2014/main" id="{830BADC3-719B-F04E-9533-35C0A594405C}"/>
              </a:ext>
            </a:extLst>
          </p:cNvPr>
          <p:cNvPicPr>
            <a:picLocks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43679"/>
            <a:ext cx="7972148" cy="657620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8046023-EC2F-854E-800E-EC925997DA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8444" y="4487557"/>
            <a:ext cx="3787284" cy="923330"/>
          </a:xfrm>
        </p:spPr>
        <p:txBody>
          <a:bodyPr anchor="b" anchorCtr="0"/>
          <a:lstStyle>
            <a:lvl1pPr>
              <a:defRPr sz="3000" b="1" cap="all" spc="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fr-FR" dirty="0"/>
              <a:t>CLICK TO EDIT Section </a:t>
            </a:r>
            <a:r>
              <a:rPr lang="fr-FR" dirty="0" err="1"/>
              <a:t>Title</a:t>
            </a:r>
            <a:endParaRPr lang="fr-FR" dirty="0"/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419E2342-816C-C046-A6B3-FEF9B37E750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709697" y="1342961"/>
            <a:ext cx="2215969" cy="2215991"/>
          </a:xfrm>
        </p:spPr>
        <p:txBody>
          <a:bodyPr wrap="square" anchor="b" anchorCtr="0">
            <a:spAutoFit/>
          </a:bodyPr>
          <a:lstStyle>
            <a:lvl1pPr>
              <a:defRPr sz="138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340954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ection_titl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 descr="Une image contenant table, en bois, bois, légume&#10;&#10;Description générée automatiquement">
            <a:extLst>
              <a:ext uri="{FF2B5EF4-FFF2-40B4-BE49-F238E27FC236}">
                <a16:creationId xmlns:a16="http://schemas.microsoft.com/office/drawing/2014/main" id="{5E177917-3E00-CF46-B914-D5749A97CDC1}"/>
              </a:ext>
            </a:extLst>
          </p:cNvPr>
          <p:cNvPicPr>
            <a:picLocks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6132" y="136526"/>
            <a:ext cx="7972147" cy="658177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8046023-EC2F-854E-800E-EC925997DA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8444" y="4487557"/>
            <a:ext cx="3787284" cy="923330"/>
          </a:xfrm>
        </p:spPr>
        <p:txBody>
          <a:bodyPr anchor="b" anchorCtr="0"/>
          <a:lstStyle>
            <a:lvl1pPr>
              <a:defRPr sz="3000" b="1" cap="all" spc="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fr-FR" dirty="0"/>
              <a:t>CLICK TO EDIT Section </a:t>
            </a:r>
            <a:r>
              <a:rPr lang="fr-FR" dirty="0" err="1"/>
              <a:t>Title</a:t>
            </a:r>
            <a:endParaRPr lang="fr-FR" dirty="0"/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419E2342-816C-C046-A6B3-FEF9B37E750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709697" y="1342961"/>
            <a:ext cx="2215969" cy="2215991"/>
          </a:xfrm>
        </p:spPr>
        <p:txBody>
          <a:bodyPr wrap="square" anchor="b" anchorCtr="0">
            <a:spAutoFit/>
          </a:bodyPr>
          <a:lstStyle>
            <a:lvl1pPr>
              <a:defRPr sz="138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9413978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ection_titl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 descr="Une image contenant texte, table, intérieur&#10;&#10;Description générée automatiquement">
            <a:extLst>
              <a:ext uri="{FF2B5EF4-FFF2-40B4-BE49-F238E27FC236}">
                <a16:creationId xmlns:a16="http://schemas.microsoft.com/office/drawing/2014/main" id="{4239D2D6-B4B0-174C-9238-F44461779731}"/>
              </a:ext>
            </a:extLst>
          </p:cNvPr>
          <p:cNvPicPr>
            <a:picLocks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6036" y="138112"/>
            <a:ext cx="7972148" cy="658177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8046023-EC2F-854E-800E-EC925997DA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8444" y="4487557"/>
            <a:ext cx="3787284" cy="923330"/>
          </a:xfrm>
        </p:spPr>
        <p:txBody>
          <a:bodyPr anchor="b" anchorCtr="0"/>
          <a:lstStyle>
            <a:lvl1pPr>
              <a:defRPr sz="3000" b="1" cap="all" spc="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fr-FR" dirty="0"/>
              <a:t>CLICK TO EDIT Section </a:t>
            </a:r>
            <a:r>
              <a:rPr lang="fr-FR" dirty="0" err="1"/>
              <a:t>Title</a:t>
            </a:r>
            <a:endParaRPr lang="fr-FR" dirty="0"/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419E2342-816C-C046-A6B3-FEF9B37E750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709697" y="1342961"/>
            <a:ext cx="2215969" cy="2215991"/>
          </a:xfrm>
        </p:spPr>
        <p:txBody>
          <a:bodyPr wrap="square" anchor="b" anchorCtr="0">
            <a:spAutoFit/>
          </a:bodyPr>
          <a:lstStyle>
            <a:lvl1pPr>
              <a:defRPr sz="138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950367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ection_titl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8A191104-9AD5-5346-98E5-70FFB27D12A7}"/>
              </a:ext>
            </a:extLst>
          </p:cNvPr>
          <p:cNvPicPr>
            <a:picLocks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2169" y="136526"/>
            <a:ext cx="7984317" cy="658177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8046023-EC2F-854E-800E-EC925997DA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8444" y="4487557"/>
            <a:ext cx="3787284" cy="923330"/>
          </a:xfrm>
        </p:spPr>
        <p:txBody>
          <a:bodyPr anchor="b" anchorCtr="0"/>
          <a:lstStyle>
            <a:lvl1pPr>
              <a:defRPr sz="3000" b="1" cap="all" spc="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fr-FR" dirty="0"/>
              <a:t>CLICK TO EDIT Section </a:t>
            </a:r>
            <a:r>
              <a:rPr lang="fr-FR" dirty="0" err="1"/>
              <a:t>Title</a:t>
            </a:r>
            <a:endParaRPr lang="fr-FR" dirty="0"/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419E2342-816C-C046-A6B3-FEF9B37E750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709697" y="1342961"/>
            <a:ext cx="2215969" cy="2215991"/>
          </a:xfrm>
        </p:spPr>
        <p:txBody>
          <a:bodyPr wrap="square" anchor="b" anchorCtr="0">
            <a:spAutoFit/>
          </a:bodyPr>
          <a:lstStyle>
            <a:lvl1pPr>
              <a:defRPr sz="138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063120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D81A5-57F4-6243-8272-019263976176}" type="datetime1">
              <a:rPr lang="fr-FR" smtClean="0"/>
              <a:t>28/01/2023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Title of the presentation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DB39-A32D-A14B-A5B6-9010485D65CB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6184887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D81A5-57F4-6243-8272-019263976176}" type="datetime1">
              <a:rPr lang="fr-FR" smtClean="0"/>
              <a:t>28/01/2023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Title of the presentation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DB39-A32D-A14B-A5B6-9010485D65CB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32080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D81A5-57F4-6243-8272-019263976176}" type="datetime1">
              <a:rPr lang="fr-FR" smtClean="0"/>
              <a:t>28/01/2023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Title of the presentation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DB39-A32D-A14B-A5B6-9010485D65CB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7616723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D81A5-57F4-6243-8272-019263976176}" type="datetime1">
              <a:rPr lang="fr-FR" smtClean="0"/>
              <a:t>28/01/2023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Title of the presentation</a:t>
            </a:r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DB39-A32D-A14B-A5B6-9010485D65CB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9684434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D81A5-57F4-6243-8272-019263976176}" type="datetime1">
              <a:rPr lang="fr-FR" smtClean="0"/>
              <a:t>28/01/2023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Title of the presentation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DB39-A32D-A14B-A5B6-9010485D65CB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6807725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D81A5-57F4-6243-8272-019263976176}" type="datetime1">
              <a:rPr lang="fr-FR" smtClean="0"/>
              <a:t>28/01/2023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Title of the presentation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DB39-A32D-A14B-A5B6-9010485D65CB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006146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D81A5-57F4-6243-8272-019263976176}" type="datetime1">
              <a:rPr lang="fr-FR" smtClean="0"/>
              <a:t>28/01/2023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Title of the presentation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DB39-A32D-A14B-A5B6-9010485D65CB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4443175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D81A5-57F4-6243-8272-019263976176}" type="datetime1">
              <a:rPr lang="fr-FR" smtClean="0"/>
              <a:t>28/01/2023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Title of the presentation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DB39-A32D-A14B-A5B6-9010485D65CB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5578831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D81A5-57F4-6243-8272-019263976176}" type="datetime1">
              <a:rPr lang="fr-FR" smtClean="0"/>
              <a:t>28/01/2023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Title of the presentation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ADB39-A32D-A14B-A5B6-9010485D65CB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7353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sv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3.png"/><Relationship Id="rId5" Type="http://schemas.openxmlformats.org/officeDocument/2006/relationships/image" Target="../media/image62.svg"/><Relationship Id="rId4" Type="http://schemas.openxmlformats.org/officeDocument/2006/relationships/image" Target="../media/image6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5.svg"/><Relationship Id="rId4" Type="http://schemas.openxmlformats.org/officeDocument/2006/relationships/image" Target="../media/image6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5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7.PNG"/><Relationship Id="rId4" Type="http://schemas.openxmlformats.org/officeDocument/2006/relationships/image" Target="../media/image65.sv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svg"/><Relationship Id="rId3" Type="http://schemas.openxmlformats.org/officeDocument/2006/relationships/image" Target="../media/image64.png"/><Relationship Id="rId7" Type="http://schemas.openxmlformats.org/officeDocument/2006/relationships/image" Target="../media/image71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5.sv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4.png"/><Relationship Id="rId7" Type="http://schemas.openxmlformats.org/officeDocument/2006/relationships/image" Target="../media/image72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1.png"/><Relationship Id="rId5" Type="http://schemas.openxmlformats.org/officeDocument/2006/relationships/image" Target="../media/image73.PNG"/><Relationship Id="rId10" Type="http://schemas.openxmlformats.org/officeDocument/2006/relationships/image" Target="../media/image76.svg"/><Relationship Id="rId4" Type="http://schemas.openxmlformats.org/officeDocument/2006/relationships/image" Target="../media/image65.svg"/><Relationship Id="rId9" Type="http://schemas.openxmlformats.org/officeDocument/2006/relationships/image" Target="../media/image7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3.png"/><Relationship Id="rId3" Type="http://schemas.openxmlformats.org/officeDocument/2006/relationships/image" Target="../media/image71.png"/><Relationship Id="rId7" Type="http://schemas.openxmlformats.org/officeDocument/2006/relationships/image" Target="../media/image65.svg"/><Relationship Id="rId12" Type="http://schemas.openxmlformats.org/officeDocument/2006/relationships/image" Target="../media/image82.sv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4.png"/><Relationship Id="rId11" Type="http://schemas.openxmlformats.org/officeDocument/2006/relationships/image" Target="../media/image81.png"/><Relationship Id="rId5" Type="http://schemas.openxmlformats.org/officeDocument/2006/relationships/image" Target="../media/image74.PNG"/><Relationship Id="rId10" Type="http://schemas.openxmlformats.org/officeDocument/2006/relationships/image" Target="../media/image80.svg"/><Relationship Id="rId4" Type="http://schemas.openxmlformats.org/officeDocument/2006/relationships/image" Target="../media/image72.svg"/><Relationship Id="rId9" Type="http://schemas.openxmlformats.org/officeDocument/2006/relationships/image" Target="../media/image79.png"/><Relationship Id="rId14" Type="http://schemas.openxmlformats.org/officeDocument/2006/relationships/image" Target="../media/image84.sv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64.png"/><Relationship Id="rId7" Type="http://schemas.openxmlformats.org/officeDocument/2006/relationships/image" Target="../media/image72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1.png"/><Relationship Id="rId5" Type="http://schemas.openxmlformats.org/officeDocument/2006/relationships/image" Target="../media/image85.PNG"/><Relationship Id="rId4" Type="http://schemas.openxmlformats.org/officeDocument/2006/relationships/image" Target="../media/image65.sv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64.png"/><Relationship Id="rId7" Type="http://schemas.openxmlformats.org/officeDocument/2006/relationships/image" Target="../media/image72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1.png"/><Relationship Id="rId5" Type="http://schemas.openxmlformats.org/officeDocument/2006/relationships/image" Target="../media/image87.PNG"/><Relationship Id="rId10" Type="http://schemas.openxmlformats.org/officeDocument/2006/relationships/image" Target="../media/image90.svg"/><Relationship Id="rId4" Type="http://schemas.openxmlformats.org/officeDocument/2006/relationships/image" Target="../media/image65.svg"/><Relationship Id="rId9" Type="http://schemas.openxmlformats.org/officeDocument/2006/relationships/image" Target="../media/image8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65.sv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4.png"/><Relationship Id="rId5" Type="http://schemas.openxmlformats.org/officeDocument/2006/relationships/image" Target="../media/image92.PNG"/><Relationship Id="rId4" Type="http://schemas.openxmlformats.org/officeDocument/2006/relationships/image" Target="../media/image7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5" Type="http://schemas.openxmlformats.org/officeDocument/2006/relationships/image" Target="../media/image2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Relationship Id="rId1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svg"/><Relationship Id="rId3" Type="http://schemas.openxmlformats.org/officeDocument/2006/relationships/image" Target="../media/image16.svg"/><Relationship Id="rId7" Type="http://schemas.openxmlformats.org/officeDocument/2006/relationships/image" Target="../media/image22.svg"/><Relationship Id="rId12" Type="http://schemas.openxmlformats.org/officeDocument/2006/relationships/image" Target="../media/image31.png"/><Relationship Id="rId17" Type="http://schemas.openxmlformats.org/officeDocument/2006/relationships/image" Target="../media/image36.svg"/><Relationship Id="rId2" Type="http://schemas.openxmlformats.org/officeDocument/2006/relationships/image" Target="../media/image15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1.png"/><Relationship Id="rId11" Type="http://schemas.openxmlformats.org/officeDocument/2006/relationships/image" Target="../media/image30.svg"/><Relationship Id="rId5" Type="http://schemas.openxmlformats.org/officeDocument/2006/relationships/image" Target="../media/image14.svg"/><Relationship Id="rId15" Type="http://schemas.openxmlformats.org/officeDocument/2006/relationships/image" Target="../media/image34.svg"/><Relationship Id="rId10" Type="http://schemas.openxmlformats.org/officeDocument/2006/relationships/image" Target="../media/image29.png"/><Relationship Id="rId4" Type="http://schemas.openxmlformats.org/officeDocument/2006/relationships/image" Target="../media/image13.png"/><Relationship Id="rId9" Type="http://schemas.openxmlformats.org/officeDocument/2006/relationships/image" Target="../media/image28.svg"/><Relationship Id="rId1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38AA21C-DF2B-F648-B116-2FDD8BC36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fr-FR" sz="4400" dirty="0"/>
              <a:t>APAC PO Automation App Manual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542395E-47E5-2E48-9AFD-699174B1FB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fr-FR"/>
              <a:t>Alpha V1.4</a:t>
            </a:r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0154AD0A-4927-1B6A-27A8-AD523B507A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83" r="247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82971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3E62D3-A8CA-FB49-BD8F-55472A095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400" dirty="0" err="1"/>
              <a:t>Step</a:t>
            </a:r>
            <a:r>
              <a:rPr lang="fr-FR" sz="3400" dirty="0"/>
              <a:t> 2: </a:t>
            </a:r>
            <a:r>
              <a:rPr lang="fr-FR" sz="3400" dirty="0" err="1"/>
              <a:t>Synchronize</a:t>
            </a:r>
            <a:r>
              <a:rPr lang="fr-FR" sz="3400" dirty="0"/>
              <a:t> The Directory to </a:t>
            </a:r>
            <a:r>
              <a:rPr lang="fr-FR" sz="3400" dirty="0" err="1"/>
              <a:t>User’s</a:t>
            </a:r>
            <a:r>
              <a:rPr lang="fr-FR" sz="3400" dirty="0"/>
              <a:t> Local PC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A8CCFEF-0B5D-DD47-A8CD-AFD211C27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DB803-5305-BD46-99D9-2ADC9A9227E4}" type="datetime1">
              <a:rPr lang="fr-FR" smtClean="0"/>
              <a:t>28/01/2023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2938A09-F623-0A46-B383-0C66814AD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Title of the presentation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10C0707-89A6-5248-9300-054E789ED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DB39-A32D-A14B-A5B6-9010485D65CB}" type="slidenum">
              <a:rPr lang="fr-FR" smtClean="0"/>
              <a:t>10</a:t>
            </a:fld>
            <a:endParaRPr lang="fr-FR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CAA044A-494D-0A86-1F47-5BA0AD6B111D}"/>
              </a:ext>
            </a:extLst>
          </p:cNvPr>
          <p:cNvGrpSpPr/>
          <p:nvPr/>
        </p:nvGrpSpPr>
        <p:grpSpPr>
          <a:xfrm>
            <a:off x="1600200" y="1752600"/>
            <a:ext cx="8458200" cy="4114800"/>
            <a:chOff x="1575848" y="1399495"/>
            <a:chExt cx="9183237" cy="468029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B9F6F9E-4C35-2CBA-3BF4-E52461EFB7D4}"/>
                </a:ext>
              </a:extLst>
            </p:cNvPr>
            <p:cNvGrpSpPr/>
            <p:nvPr/>
          </p:nvGrpSpPr>
          <p:grpSpPr>
            <a:xfrm>
              <a:off x="1575848" y="1690688"/>
              <a:ext cx="9040304" cy="4389102"/>
              <a:chOff x="139483" y="1264902"/>
              <a:chExt cx="11369494" cy="4876800"/>
            </a:xfrm>
          </p:grpSpPr>
          <p:pic>
            <p:nvPicPr>
              <p:cNvPr id="6" name="Picture 5" descr="Graphical user interface, text, application, email&#10;&#10;Description automatically generated">
                <a:extLst>
                  <a:ext uri="{FF2B5EF4-FFF2-40B4-BE49-F238E27FC236}">
                    <a16:creationId xmlns:a16="http://schemas.microsoft.com/office/drawing/2014/main" id="{56A5237E-9566-46F3-9817-0FF3BA5EB9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9483" y="1735462"/>
                <a:ext cx="7420815" cy="3988688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EFA1EB0-ED68-4920-80B1-1A640A029953}"/>
                  </a:ext>
                </a:extLst>
              </p:cNvPr>
              <p:cNvSpPr/>
              <p:nvPr/>
            </p:nvSpPr>
            <p:spPr>
              <a:xfrm>
                <a:off x="3048000" y="2887031"/>
                <a:ext cx="457200" cy="381000"/>
              </a:xfrm>
              <a:prstGeom prst="rect">
                <a:avLst/>
              </a:prstGeom>
              <a:noFill/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" name="Picture 8" descr="Graphical user interface, text, application&#10;&#10;Description automatically generated">
                <a:extLst>
                  <a:ext uri="{FF2B5EF4-FFF2-40B4-BE49-F238E27FC236}">
                    <a16:creationId xmlns:a16="http://schemas.microsoft.com/office/drawing/2014/main" id="{04ED7ABF-C09D-4324-A521-5E1DFA4156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37678" y="1264902"/>
                <a:ext cx="3571299" cy="4876800"/>
              </a:xfrm>
              <a:prstGeom prst="rect">
                <a:avLst/>
              </a:prstGeom>
            </p:spPr>
          </p:pic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5845531-D034-43A1-936E-15E7FD6D9BF4}"/>
                  </a:ext>
                </a:extLst>
              </p:cNvPr>
              <p:cNvSpPr/>
              <p:nvPr/>
            </p:nvSpPr>
            <p:spPr>
              <a:xfrm>
                <a:off x="9739892" y="2133600"/>
                <a:ext cx="1149466" cy="304800"/>
              </a:xfrm>
              <a:prstGeom prst="rect">
                <a:avLst/>
              </a:prstGeom>
              <a:noFill/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2577513-3A32-4B17-A95B-362694037C06}"/>
                </a:ext>
              </a:extLst>
            </p:cNvPr>
            <p:cNvSpPr txBox="1"/>
            <p:nvPr/>
          </p:nvSpPr>
          <p:spPr>
            <a:xfrm>
              <a:off x="3505200" y="2878734"/>
              <a:ext cx="139012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1. Click Sync Button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9406C4B-8D1E-4FAD-B668-03D7E9ED44A6}"/>
                </a:ext>
              </a:extLst>
            </p:cNvPr>
            <p:cNvSpPr txBox="1"/>
            <p:nvPr/>
          </p:nvSpPr>
          <p:spPr>
            <a:xfrm>
              <a:off x="8573871" y="1399495"/>
              <a:ext cx="218521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2. Click Open Microsoft OneDrive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7240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3E62D3-A8CA-FB49-BD8F-55472A095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400" dirty="0" err="1"/>
              <a:t>Step</a:t>
            </a:r>
            <a:r>
              <a:rPr lang="fr-FR" sz="3400" dirty="0"/>
              <a:t> 3: </a:t>
            </a:r>
            <a:r>
              <a:rPr lang="fr-FR" sz="3400" dirty="0" err="1"/>
              <a:t>Redirect</a:t>
            </a:r>
            <a:r>
              <a:rPr lang="fr-FR" sz="3400" dirty="0"/>
              <a:t> to &lt;</a:t>
            </a:r>
            <a:r>
              <a:rPr lang="fr-FR" sz="3400" dirty="0" err="1"/>
              <a:t>Supply</a:t>
            </a:r>
            <a:r>
              <a:rPr lang="fr-FR" sz="3400" dirty="0"/>
              <a:t> Chain Data Automation - Documents&gt;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A8CCFEF-0B5D-DD47-A8CD-AFD211C27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DB803-5305-BD46-99D9-2ADC9A9227E4}" type="datetime1">
              <a:rPr lang="fr-FR" smtClean="0"/>
              <a:t>28/01/2023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2938A09-F623-0A46-B383-0C66814AD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Title of the presentation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10C0707-89A6-5248-9300-054E789ED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DB39-A32D-A14B-A5B6-9010485D65CB}" type="slidenum">
              <a:rPr lang="fr-FR" smtClean="0"/>
              <a:t>11</a:t>
            </a:fld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08BB8E-CA7B-42FD-B6A8-7C8A765586FE}"/>
              </a:ext>
            </a:extLst>
          </p:cNvPr>
          <p:cNvSpPr txBox="1"/>
          <p:nvPr/>
        </p:nvSpPr>
        <p:spPr>
          <a:xfrm>
            <a:off x="492288" y="3113068"/>
            <a:ext cx="35141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Locate “</a:t>
            </a:r>
            <a:r>
              <a:rPr lang="fr-FR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Supply</a:t>
            </a:r>
            <a:r>
              <a:rPr lang="fr-F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Chain Data Automation - Documents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2AEFF2B-47B3-D9A1-3391-4536906948AC}"/>
              </a:ext>
            </a:extLst>
          </p:cNvPr>
          <p:cNvGrpSpPr/>
          <p:nvPr/>
        </p:nvGrpSpPr>
        <p:grpSpPr>
          <a:xfrm>
            <a:off x="3475612" y="1600200"/>
            <a:ext cx="7878188" cy="3948112"/>
            <a:chOff x="1418212" y="1547370"/>
            <a:chExt cx="9159073" cy="4374259"/>
          </a:xfrm>
        </p:grpSpPr>
        <p:pic>
          <p:nvPicPr>
            <p:cNvPr id="7" name="Picture 6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1EFF2F73-77CE-4B1A-8C8C-4FFFCDB3D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9800" y="1547370"/>
              <a:ext cx="8367485" cy="4374259"/>
            </a:xfrm>
            <a:prstGeom prst="rect">
              <a:avLst/>
            </a:prstGeom>
          </p:spPr>
        </p:pic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D0DB66F4-7ACC-46A5-8F4F-ACEA2874FC25}"/>
                </a:ext>
              </a:extLst>
            </p:cNvPr>
            <p:cNvSpPr/>
            <p:nvPr/>
          </p:nvSpPr>
          <p:spPr>
            <a:xfrm>
              <a:off x="1418213" y="4130986"/>
              <a:ext cx="718863" cy="290004"/>
            </a:xfrm>
            <a:prstGeom prst="rightArrow">
              <a:avLst/>
            </a:prstGeom>
            <a:solidFill>
              <a:srgbClr val="D82418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F8CB8062-D7C8-4063-8A98-D3AA048A7075}"/>
                </a:ext>
              </a:extLst>
            </p:cNvPr>
            <p:cNvSpPr/>
            <p:nvPr/>
          </p:nvSpPr>
          <p:spPr>
            <a:xfrm>
              <a:off x="1418212" y="4665465"/>
              <a:ext cx="718863" cy="290004"/>
            </a:xfrm>
            <a:prstGeom prst="rightArrow">
              <a:avLst/>
            </a:prstGeom>
            <a:solidFill>
              <a:srgbClr val="D82418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F588D3-E946-4372-BB2C-BDF15D3202E4}"/>
                </a:ext>
              </a:extLst>
            </p:cNvPr>
            <p:cNvSpPr/>
            <p:nvPr/>
          </p:nvSpPr>
          <p:spPr>
            <a:xfrm>
              <a:off x="2355247" y="4682191"/>
              <a:ext cx="2282647" cy="256713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0336CCE-D568-46E9-AC9E-5439BD92A7B9}"/>
                </a:ext>
              </a:extLst>
            </p:cNvPr>
            <p:cNvSpPr/>
            <p:nvPr/>
          </p:nvSpPr>
          <p:spPr>
            <a:xfrm>
              <a:off x="4866495" y="2839264"/>
              <a:ext cx="3962400" cy="228601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2130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28D0C-AE3D-4F84-8873-874D99D2F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Step 4: Identify the Application by Market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5D36F2-2A2A-4A20-8650-0D01814C8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2B44-2B87-CF49-A148-D0D67AA45718}" type="datetime1">
              <a:rPr lang="fr-FR" smtClean="0"/>
              <a:t>28/01/2023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242245-25D7-4D95-B4BE-28657D133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Title of the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5EBD73-D425-4BA2-907C-B0BDD465A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DB39-A32D-A14B-A5B6-9010485D65CB}" type="slidenum">
              <a:rPr lang="fr-FR" smtClean="0"/>
              <a:t>12</a:t>
            </a:fld>
            <a:endParaRPr lang="fr-FR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EBA7780-2B1A-A26C-95F1-9591A2A2FB7B}"/>
              </a:ext>
            </a:extLst>
          </p:cNvPr>
          <p:cNvGrpSpPr/>
          <p:nvPr/>
        </p:nvGrpSpPr>
        <p:grpSpPr>
          <a:xfrm>
            <a:off x="1543152" y="1447800"/>
            <a:ext cx="8382726" cy="4374259"/>
            <a:chOff x="1543152" y="1447800"/>
            <a:chExt cx="8382726" cy="4374259"/>
          </a:xfrm>
        </p:grpSpPr>
        <p:pic>
          <p:nvPicPr>
            <p:cNvPr id="10" name="Picture 9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1036F21C-B82D-4E16-8FFA-CFBE397B52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43152" y="1447800"/>
              <a:ext cx="8382726" cy="4374259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3D8A111-F5C7-4F47-AD70-945E1BA3AC86}"/>
                </a:ext>
              </a:extLst>
            </p:cNvPr>
            <p:cNvSpPr/>
            <p:nvPr/>
          </p:nvSpPr>
          <p:spPr>
            <a:xfrm>
              <a:off x="4267200" y="3412435"/>
              <a:ext cx="4495800" cy="152400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2260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!!BGRectangle">
            <a:extLst>
              <a:ext uri="{FF2B5EF4-FFF2-40B4-BE49-F238E27FC236}">
                <a16:creationId xmlns:a16="http://schemas.microsoft.com/office/drawing/2014/main" id="{89C1B8B3-9FDD-4D8C-9C4D-2FD7CFA2F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2E0E886-3D66-0E38-8977-B8A44C446F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1304" r="980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17A37AF-2449-0946-BFE6-DC8DC2B6B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480" y="1200152"/>
            <a:ext cx="6897171" cy="44576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>
                <a:solidFill>
                  <a:srgbClr val="FFFFFF"/>
                </a:solidFill>
              </a:rPr>
              <a:t>Application Components</a:t>
            </a:r>
          </a:p>
        </p:txBody>
      </p:sp>
      <p:sp>
        <p:nvSpPr>
          <p:cNvPr id="37" name="!!Line">
            <a:extLst>
              <a:ext uri="{FF2B5EF4-FFF2-40B4-BE49-F238E27FC236}">
                <a16:creationId xmlns:a16="http://schemas.microsoft.com/office/drawing/2014/main" id="{93A9CEA1-EFF3-40F6-AB36-E232925E7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4632" y="2286000"/>
            <a:ext cx="27432" cy="228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8931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28D0C-AE3D-4F84-8873-874D99D2F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47" y="21233"/>
            <a:ext cx="10515600" cy="1325563"/>
          </a:xfrm>
        </p:spPr>
        <p:txBody>
          <a:bodyPr/>
          <a:lstStyle/>
          <a:p>
            <a:r>
              <a:rPr lang="en-US" sz="3400" dirty="0"/>
              <a:t>Key Components of The Program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5D36F2-2A2A-4A20-8650-0D01814C8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2B44-2B87-CF49-A148-D0D67AA45718}" type="datetime1">
              <a:rPr lang="fr-FR" smtClean="0"/>
              <a:t>28/01/2023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242245-25D7-4D95-B4BE-28657D133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Title of the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5EBD73-D425-4BA2-907C-B0BDD465A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DB39-A32D-A14B-A5B6-9010485D65CB}" type="slidenum">
              <a:rPr lang="fr-FR" smtClean="0"/>
              <a:t>14</a:t>
            </a:fld>
            <a:endParaRPr lang="fr-FR"/>
          </a:p>
        </p:txBody>
      </p:sp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8AA9F9B4-926C-47CE-8745-60499ABBD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3593645"/>
            <a:ext cx="1371600" cy="14321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75755AE-9AD8-4E9A-AF21-79F2BEA3B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54" y="860605"/>
            <a:ext cx="1938360" cy="186744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1093A2D-99BF-46E1-B76D-1A19AF2ADA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7295" y="2202610"/>
            <a:ext cx="1524000" cy="1615668"/>
          </a:xfrm>
          <a:prstGeom prst="rect">
            <a:avLst/>
          </a:prstGeom>
        </p:spPr>
      </p:pic>
      <p:pic>
        <p:nvPicPr>
          <p:cNvPr id="15" name="Picture 12" descr="Open File Folder Icon – Free Download, PNG and Vector">
            <a:extLst>
              <a:ext uri="{FF2B5EF4-FFF2-40B4-BE49-F238E27FC236}">
                <a16:creationId xmlns:a16="http://schemas.microsoft.com/office/drawing/2014/main" id="{A9DEB84B-C693-4B79-ACD6-E9F195F99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3486372"/>
            <a:ext cx="1546893" cy="1546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364DD2A-63FF-4F98-9590-37D8CB1A87E4}"/>
              </a:ext>
            </a:extLst>
          </p:cNvPr>
          <p:cNvSpPr/>
          <p:nvPr/>
        </p:nvSpPr>
        <p:spPr>
          <a:xfrm>
            <a:off x="4800600" y="952730"/>
            <a:ext cx="5867400" cy="5055389"/>
          </a:xfrm>
          <a:prstGeom prst="roundRect">
            <a:avLst/>
          </a:prstGeom>
          <a:noFill/>
          <a:ln w="57150">
            <a:solidFill>
              <a:srgbClr val="C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FE88721-BFE6-4339-B0E6-FA187437023D}"/>
              </a:ext>
            </a:extLst>
          </p:cNvPr>
          <p:cNvCxnSpPr>
            <a:cxnSpLocks/>
          </p:cNvCxnSpPr>
          <p:nvPr/>
        </p:nvCxnSpPr>
        <p:spPr>
          <a:xfrm>
            <a:off x="4800600" y="3124200"/>
            <a:ext cx="5943600" cy="0"/>
          </a:xfrm>
          <a:prstGeom prst="line">
            <a:avLst/>
          </a:prstGeom>
          <a:ln w="28575">
            <a:solidFill>
              <a:srgbClr val="D82418">
                <a:alpha val="50196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86D1B01-2FDA-44A3-A5DC-A2F660867790}"/>
              </a:ext>
            </a:extLst>
          </p:cNvPr>
          <p:cNvSpPr txBox="1"/>
          <p:nvPr/>
        </p:nvSpPr>
        <p:spPr>
          <a:xfrm>
            <a:off x="6550850" y="2641112"/>
            <a:ext cx="205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Sharepoint</a:t>
            </a:r>
            <a:r>
              <a:rPr lang="en-US" dirty="0"/>
              <a:t> Folder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53ECE-9A00-4C25-8A41-05A98FE84D0D}"/>
              </a:ext>
            </a:extLst>
          </p:cNvPr>
          <p:cNvSpPr txBox="1"/>
          <p:nvPr/>
        </p:nvSpPr>
        <p:spPr>
          <a:xfrm>
            <a:off x="5410200" y="516363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Executable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CB084B-FB57-4891-BFFA-B7072DC9402D}"/>
              </a:ext>
            </a:extLst>
          </p:cNvPr>
          <p:cNvSpPr txBox="1"/>
          <p:nvPr/>
        </p:nvSpPr>
        <p:spPr>
          <a:xfrm>
            <a:off x="8610600" y="5159247"/>
            <a:ext cx="1719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Folder*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BF85BA-00AF-4896-BDF9-61E181BC6E06}"/>
              </a:ext>
            </a:extLst>
          </p:cNvPr>
          <p:cNvSpPr txBox="1"/>
          <p:nvPr/>
        </p:nvSpPr>
        <p:spPr>
          <a:xfrm>
            <a:off x="1838695" y="3772599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MLA Source POs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DC29C3-D747-4578-9836-D83F4639EB2F}"/>
              </a:ext>
            </a:extLst>
          </p:cNvPr>
          <p:cNvSpPr txBox="1"/>
          <p:nvPr/>
        </p:nvSpPr>
        <p:spPr>
          <a:xfrm>
            <a:off x="2410195" y="4141931"/>
            <a:ext cx="703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highlight>
                  <a:srgbClr val="FFFF00"/>
                </a:highlight>
              </a:rPr>
              <a:t>Input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BBF5A4-4791-4BAB-9D16-F6A1BE5FF16E}"/>
              </a:ext>
            </a:extLst>
          </p:cNvPr>
          <p:cNvSpPr txBox="1"/>
          <p:nvPr/>
        </p:nvSpPr>
        <p:spPr>
          <a:xfrm>
            <a:off x="5489448" y="551681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highlight>
                  <a:srgbClr val="FFFF00"/>
                </a:highlight>
              </a:rPr>
              <a:t>Processing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F27822-B14C-4B93-A30D-ABD051B5D0BC}"/>
              </a:ext>
            </a:extLst>
          </p:cNvPr>
          <p:cNvSpPr txBox="1"/>
          <p:nvPr/>
        </p:nvSpPr>
        <p:spPr>
          <a:xfrm>
            <a:off x="8985589" y="5511719"/>
            <a:ext cx="969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highlight>
                  <a:srgbClr val="FFFF00"/>
                </a:highlight>
              </a:rPr>
              <a:t>Output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B4F59E3-C743-4648-972A-2CA7B801913B}"/>
              </a:ext>
            </a:extLst>
          </p:cNvPr>
          <p:cNvSpPr txBox="1"/>
          <p:nvPr/>
        </p:nvSpPr>
        <p:spPr>
          <a:xfrm>
            <a:off x="4800600" y="6233523"/>
            <a:ext cx="65428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Remark*: Output Folder is in </a:t>
            </a:r>
            <a:r>
              <a:rPr 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Sharepoint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Folder, organized by &lt;Market&gt;/&lt;MLA&gt;/&lt;Date&gt;/&lt;Session ID&gt;</a:t>
            </a:r>
          </a:p>
        </p:txBody>
      </p:sp>
    </p:spTree>
    <p:extLst>
      <p:ext uri="{BB962C8B-B14F-4D97-AF65-F5344CB8AC3E}">
        <p14:creationId xmlns:p14="http://schemas.microsoft.com/office/powerpoint/2010/main" val="3214587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B87B7-2ECF-40FC-90A6-05D572762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664" y="126183"/>
            <a:ext cx="10515600" cy="1325563"/>
          </a:xfrm>
        </p:spPr>
        <p:txBody>
          <a:bodyPr/>
          <a:lstStyle/>
          <a:p>
            <a:r>
              <a:rPr lang="en-US" sz="3400" dirty="0"/>
              <a:t>More About The Output Folder Structure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7E9A76-6BBE-425E-A93A-130EB1646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2B44-2B87-CF49-A148-D0D67AA45718}" type="datetime1">
              <a:rPr lang="fr-FR" smtClean="0"/>
              <a:t>28/01/2023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3B4D5-7E83-4CBD-B606-1D93BBF6D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Title of the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A70CB1-074D-4505-8673-4D593625C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DB39-A32D-A14B-A5B6-9010485D65CB}" type="slidenum">
              <a:rPr lang="fr-FR" smtClean="0"/>
              <a:t>15</a:t>
            </a:fld>
            <a:endParaRPr lang="fr-FR"/>
          </a:p>
        </p:txBody>
      </p:sp>
      <p:pic>
        <p:nvPicPr>
          <p:cNvPr id="6" name="Picture 12" descr="Open File Folder Icon – Free Download, PNG and Vector">
            <a:extLst>
              <a:ext uri="{FF2B5EF4-FFF2-40B4-BE49-F238E27FC236}">
                <a16:creationId xmlns:a16="http://schemas.microsoft.com/office/drawing/2014/main" id="{565710A8-4ADE-4EF4-B8D9-BEE493BC6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884" y="1187358"/>
            <a:ext cx="599821" cy="599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776D8F1-D59A-46AB-83A8-6FD27CD6C8F0}"/>
              </a:ext>
            </a:extLst>
          </p:cNvPr>
          <p:cNvSpPr txBox="1"/>
          <p:nvPr/>
        </p:nvSpPr>
        <p:spPr>
          <a:xfrm>
            <a:off x="1989988" y="1321134"/>
            <a:ext cx="4700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Supply Chain Data Automation - Documents</a:t>
            </a:r>
          </a:p>
        </p:txBody>
      </p:sp>
      <p:pic>
        <p:nvPicPr>
          <p:cNvPr id="9" name="Picture 12" descr="Open File Folder Icon – Free Download, PNG and Vector">
            <a:extLst>
              <a:ext uri="{FF2B5EF4-FFF2-40B4-BE49-F238E27FC236}">
                <a16:creationId xmlns:a16="http://schemas.microsoft.com/office/drawing/2014/main" id="{98CAB28E-9443-40B7-8F36-32D4259DB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623" y="1838591"/>
            <a:ext cx="599821" cy="599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33B3EB9-8976-4395-86B2-0C038AE184D5}"/>
              </a:ext>
            </a:extLst>
          </p:cNvPr>
          <p:cNvSpPr txBox="1"/>
          <p:nvPr/>
        </p:nvSpPr>
        <p:spPr>
          <a:xfrm>
            <a:off x="2659600" y="1984688"/>
            <a:ext cx="732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</p:txBody>
      </p:sp>
      <p:pic>
        <p:nvPicPr>
          <p:cNvPr id="11" name="Picture 12" descr="Open File Folder Icon – Free Download, PNG and Vector">
            <a:extLst>
              <a:ext uri="{FF2B5EF4-FFF2-40B4-BE49-F238E27FC236}">
                <a16:creationId xmlns:a16="http://schemas.microsoft.com/office/drawing/2014/main" id="{9D0C9BB6-9E0F-44CB-A406-A25510943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600" y="2438412"/>
            <a:ext cx="599821" cy="599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59927DE-7CCF-4D39-BFC9-7C70CDFDAE44}"/>
              </a:ext>
            </a:extLst>
          </p:cNvPr>
          <p:cNvSpPr txBox="1"/>
          <p:nvPr/>
        </p:nvSpPr>
        <p:spPr>
          <a:xfrm>
            <a:off x="3321942" y="2547972"/>
            <a:ext cx="3340096" cy="36933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16 Centralized PO Automation</a:t>
            </a:r>
          </a:p>
        </p:txBody>
      </p:sp>
      <p:pic>
        <p:nvPicPr>
          <p:cNvPr id="13" name="Picture 12" descr="Open File Folder Icon – Free Download, PNG and Vector">
            <a:extLst>
              <a:ext uri="{FF2B5EF4-FFF2-40B4-BE49-F238E27FC236}">
                <a16:creationId xmlns:a16="http://schemas.microsoft.com/office/drawing/2014/main" id="{A792A6F6-E7BF-47AC-8DD4-BA3A5B338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421" y="2980023"/>
            <a:ext cx="599821" cy="599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8C3D533-A8C3-4A3F-B96B-80F84CD70D92}"/>
              </a:ext>
            </a:extLst>
          </p:cNvPr>
          <p:cNvSpPr txBox="1"/>
          <p:nvPr/>
        </p:nvSpPr>
        <p:spPr>
          <a:xfrm>
            <a:off x="3859242" y="3100764"/>
            <a:ext cx="121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&lt;Market&gt;</a:t>
            </a:r>
          </a:p>
        </p:txBody>
      </p:sp>
      <p:pic>
        <p:nvPicPr>
          <p:cNvPr id="15" name="Picture 14" descr="Open File Folder Icon – Free Download, PNG and Vector">
            <a:extLst>
              <a:ext uri="{FF2B5EF4-FFF2-40B4-BE49-F238E27FC236}">
                <a16:creationId xmlns:a16="http://schemas.microsoft.com/office/drawing/2014/main" id="{8570BA74-8CBB-402E-A03B-EC911E5D8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189" y="3543307"/>
            <a:ext cx="599821" cy="599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872572A-A725-4629-BB1C-4F2C483A2FF4}"/>
              </a:ext>
            </a:extLst>
          </p:cNvPr>
          <p:cNvSpPr txBox="1"/>
          <p:nvPr/>
        </p:nvSpPr>
        <p:spPr>
          <a:xfrm>
            <a:off x="4469714" y="3653556"/>
            <a:ext cx="94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&lt;MLA&gt;</a:t>
            </a:r>
          </a:p>
        </p:txBody>
      </p:sp>
      <p:pic>
        <p:nvPicPr>
          <p:cNvPr id="17" name="Picture 16" descr="Open File Folder Icon – Free Download, PNG and Vector">
            <a:extLst>
              <a:ext uri="{FF2B5EF4-FFF2-40B4-BE49-F238E27FC236}">
                <a16:creationId xmlns:a16="http://schemas.microsoft.com/office/drawing/2014/main" id="{FE6A8E72-FEE2-492E-A4EB-E50D5C3AD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968" y="4073496"/>
            <a:ext cx="599821" cy="599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C9CE06C-722B-4D64-8DA9-A24D8011FD6A}"/>
              </a:ext>
            </a:extLst>
          </p:cNvPr>
          <p:cNvSpPr txBox="1"/>
          <p:nvPr/>
        </p:nvSpPr>
        <p:spPr>
          <a:xfrm>
            <a:off x="5134483" y="4201965"/>
            <a:ext cx="961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&lt;Date&gt;</a:t>
            </a:r>
          </a:p>
        </p:txBody>
      </p:sp>
      <p:pic>
        <p:nvPicPr>
          <p:cNvPr id="19" name="Picture 18" descr="Open File Folder Icon – Free Download, PNG and Vector">
            <a:extLst>
              <a:ext uri="{FF2B5EF4-FFF2-40B4-BE49-F238E27FC236}">
                <a16:creationId xmlns:a16="http://schemas.microsoft.com/office/drawing/2014/main" id="{4E68ED44-6EA6-46DB-8A13-41026ED95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789" y="4588454"/>
            <a:ext cx="599821" cy="599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F943F11-1C8D-46F9-A435-D06BEE68A7E8}"/>
              </a:ext>
            </a:extLst>
          </p:cNvPr>
          <p:cNvSpPr txBox="1"/>
          <p:nvPr/>
        </p:nvSpPr>
        <p:spPr>
          <a:xfrm>
            <a:off x="5799464" y="4713389"/>
            <a:ext cx="1601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&lt;Session ID&gt;</a:t>
            </a:r>
          </a:p>
        </p:txBody>
      </p:sp>
      <p:pic>
        <p:nvPicPr>
          <p:cNvPr id="21" name="Picture 32" descr="Free Icon | Xlsx file format extension">
            <a:extLst>
              <a:ext uri="{FF2B5EF4-FFF2-40B4-BE49-F238E27FC236}">
                <a16:creationId xmlns:a16="http://schemas.microsoft.com/office/drawing/2014/main" id="{C25768FE-F4FC-4530-B458-35A38E751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607" y="5197965"/>
            <a:ext cx="437282" cy="43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0" descr="CSV File Icon Outline - Icon Shop - Download free icons for commercial use">
            <a:extLst>
              <a:ext uri="{FF2B5EF4-FFF2-40B4-BE49-F238E27FC236}">
                <a16:creationId xmlns:a16="http://schemas.microsoft.com/office/drawing/2014/main" id="{DF776D38-D008-4E2A-A633-0EC8A3357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587" y="5716298"/>
            <a:ext cx="425321" cy="42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0" descr="CSV File Icon Outline - Icon Shop - Download free icons for commercial use">
            <a:extLst>
              <a:ext uri="{FF2B5EF4-FFF2-40B4-BE49-F238E27FC236}">
                <a16:creationId xmlns:a16="http://schemas.microsoft.com/office/drawing/2014/main" id="{470B4308-5A8C-4E87-BA61-F0D8F718A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6286" y="6222670"/>
            <a:ext cx="425321" cy="42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7930640-0207-462B-889B-396A8CE5BF9B}"/>
              </a:ext>
            </a:extLst>
          </p:cNvPr>
          <p:cNvSpPr txBox="1"/>
          <p:nvPr/>
        </p:nvSpPr>
        <p:spPr>
          <a:xfrm>
            <a:off x="6428865" y="5231940"/>
            <a:ext cx="2791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consolidated_pre_dtw_so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920F9E-0E15-415F-BAE8-5400379B53EA}"/>
              </a:ext>
            </a:extLst>
          </p:cNvPr>
          <p:cNvSpPr txBox="1"/>
          <p:nvPr/>
        </p:nvSpPr>
        <p:spPr>
          <a:xfrm>
            <a:off x="6418980" y="5740601"/>
            <a:ext cx="2115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ordr_batch_upload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F34A42-3A5C-42E2-B70D-BE7ABD1EEB3C}"/>
              </a:ext>
            </a:extLst>
          </p:cNvPr>
          <p:cNvSpPr txBox="1"/>
          <p:nvPr/>
        </p:nvSpPr>
        <p:spPr>
          <a:xfrm>
            <a:off x="6428865" y="6259636"/>
            <a:ext cx="2181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rdr1_batch_upload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95110D74-94D0-42A1-BD0D-2C30CBFA8A77}"/>
              </a:ext>
            </a:extLst>
          </p:cNvPr>
          <p:cNvCxnSpPr>
            <a:stCxn id="6" idx="2"/>
            <a:endCxn id="9" idx="1"/>
          </p:cNvCxnSpPr>
          <p:nvPr/>
        </p:nvCxnSpPr>
        <p:spPr>
          <a:xfrm rot="16200000" flipH="1">
            <a:off x="1705048" y="1809926"/>
            <a:ext cx="351323" cy="30582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9DBA72A8-250F-4290-9943-53F1CCDDC76C}"/>
              </a:ext>
            </a:extLst>
          </p:cNvPr>
          <p:cNvCxnSpPr>
            <a:stCxn id="9" idx="2"/>
            <a:endCxn id="11" idx="1"/>
          </p:cNvCxnSpPr>
          <p:nvPr/>
        </p:nvCxnSpPr>
        <p:spPr>
          <a:xfrm rot="16200000" flipH="1">
            <a:off x="2346612" y="2425334"/>
            <a:ext cx="299911" cy="32606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AE7DC2E2-C4CE-43FE-846F-7D194D99CF82}"/>
              </a:ext>
            </a:extLst>
          </p:cNvPr>
          <p:cNvCxnSpPr>
            <a:stCxn id="11" idx="2"/>
            <a:endCxn id="13" idx="1"/>
          </p:cNvCxnSpPr>
          <p:nvPr/>
        </p:nvCxnSpPr>
        <p:spPr>
          <a:xfrm rot="16200000" flipH="1">
            <a:off x="2988616" y="3009128"/>
            <a:ext cx="241701" cy="299910"/>
          </a:xfrm>
          <a:prstGeom prst="bentConnector2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FB11E3BC-1A9A-4A08-B4FA-DD4EEC171224}"/>
              </a:ext>
            </a:extLst>
          </p:cNvPr>
          <p:cNvCxnSpPr>
            <a:stCxn id="13" idx="2"/>
            <a:endCxn id="15" idx="1"/>
          </p:cNvCxnSpPr>
          <p:nvPr/>
        </p:nvCxnSpPr>
        <p:spPr>
          <a:xfrm rot="16200000" flipH="1">
            <a:off x="3576073" y="3563102"/>
            <a:ext cx="263374" cy="296857"/>
          </a:xfrm>
          <a:prstGeom prst="bentConnector2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F19ECDC6-6C06-41C8-9543-A53BC2CB9469}"/>
              </a:ext>
            </a:extLst>
          </p:cNvPr>
          <p:cNvCxnSpPr>
            <a:stCxn id="15" idx="2"/>
            <a:endCxn id="17" idx="1"/>
          </p:cNvCxnSpPr>
          <p:nvPr/>
        </p:nvCxnSpPr>
        <p:spPr>
          <a:xfrm rot="16200000" flipH="1">
            <a:off x="4199395" y="4099833"/>
            <a:ext cx="230279" cy="31686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A5778C15-0A01-4DDC-BA49-D1470821B2A9}"/>
              </a:ext>
            </a:extLst>
          </p:cNvPr>
          <p:cNvCxnSpPr>
            <a:stCxn id="17" idx="2"/>
            <a:endCxn id="19" idx="1"/>
          </p:cNvCxnSpPr>
          <p:nvPr/>
        </p:nvCxnSpPr>
        <p:spPr>
          <a:xfrm rot="16200000" flipH="1">
            <a:off x="4815310" y="4630886"/>
            <a:ext cx="215048" cy="29991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BD0939D9-BF44-4EBC-ABA2-9AD3B890EFFB}"/>
              </a:ext>
            </a:extLst>
          </p:cNvPr>
          <p:cNvCxnSpPr>
            <a:stCxn id="19" idx="2"/>
            <a:endCxn id="21" idx="1"/>
          </p:cNvCxnSpPr>
          <p:nvPr/>
        </p:nvCxnSpPr>
        <p:spPr>
          <a:xfrm rot="16200000" flipH="1">
            <a:off x="5550488" y="5010486"/>
            <a:ext cx="228331" cy="58390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4EE53B5E-C05A-48F8-A8C0-F9D09A1329F4}"/>
              </a:ext>
            </a:extLst>
          </p:cNvPr>
          <p:cNvCxnSpPr>
            <a:stCxn id="19" idx="2"/>
            <a:endCxn id="22" idx="1"/>
          </p:cNvCxnSpPr>
          <p:nvPr/>
        </p:nvCxnSpPr>
        <p:spPr>
          <a:xfrm rot="16200000" flipH="1">
            <a:off x="5297301" y="5263673"/>
            <a:ext cx="740684" cy="58988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E6C50650-3AB4-4B8B-8E53-A4A89DE2A1A4}"/>
              </a:ext>
            </a:extLst>
          </p:cNvPr>
          <p:cNvCxnSpPr>
            <a:stCxn id="19" idx="2"/>
            <a:endCxn id="23" idx="1"/>
          </p:cNvCxnSpPr>
          <p:nvPr/>
        </p:nvCxnSpPr>
        <p:spPr>
          <a:xfrm rot="16200000" flipH="1">
            <a:off x="5045965" y="5515010"/>
            <a:ext cx="1247056" cy="59358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20A2EE3-E7B7-463D-956E-6F0990192259}"/>
              </a:ext>
            </a:extLst>
          </p:cNvPr>
          <p:cNvSpPr txBox="1"/>
          <p:nvPr/>
        </p:nvSpPr>
        <p:spPr>
          <a:xfrm>
            <a:off x="4922657" y="3157410"/>
            <a:ext cx="13851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0070C0"/>
                </a:solidFill>
                <a:highlight>
                  <a:srgbClr val="FFFF00"/>
                </a:highlight>
              </a:rPr>
              <a:t>e.g. 066 Singapore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F22FFD8-B873-4AD7-85E3-D966B99302DD}"/>
              </a:ext>
            </a:extLst>
          </p:cNvPr>
          <p:cNvSpPr txBox="1"/>
          <p:nvPr/>
        </p:nvSpPr>
        <p:spPr>
          <a:xfrm>
            <a:off x="5264023" y="3700208"/>
            <a:ext cx="13851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0070C0"/>
                </a:solidFill>
                <a:highlight>
                  <a:srgbClr val="FFFF00"/>
                </a:highlight>
              </a:rPr>
              <a:t>e.g. NTUC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694E740-0F28-4659-895C-EE1430B1BC14}"/>
              </a:ext>
            </a:extLst>
          </p:cNvPr>
          <p:cNvSpPr txBox="1"/>
          <p:nvPr/>
        </p:nvSpPr>
        <p:spPr>
          <a:xfrm>
            <a:off x="5799464" y="4242097"/>
            <a:ext cx="13851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0070C0"/>
                </a:solidFill>
                <a:highlight>
                  <a:srgbClr val="FFFF00"/>
                </a:highlight>
              </a:rPr>
              <a:t>e.g. 20210512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C88D8FE-D680-4047-A09E-82F42A631EE6}"/>
              </a:ext>
            </a:extLst>
          </p:cNvPr>
          <p:cNvSpPr txBox="1"/>
          <p:nvPr/>
        </p:nvSpPr>
        <p:spPr>
          <a:xfrm>
            <a:off x="7184631" y="4772948"/>
            <a:ext cx="29853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0070C0"/>
                </a:solidFill>
                <a:highlight>
                  <a:srgbClr val="FFFF00"/>
                </a:highlight>
              </a:rPr>
              <a:t>e.g. 3c5e9e61-3fa8-4ade-93e9-2eb6d0a78e60</a:t>
            </a:r>
          </a:p>
        </p:txBody>
      </p:sp>
    </p:spTree>
    <p:extLst>
      <p:ext uri="{BB962C8B-B14F-4D97-AF65-F5344CB8AC3E}">
        <p14:creationId xmlns:p14="http://schemas.microsoft.com/office/powerpoint/2010/main" val="2878272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!!BGRectangle">
            <a:extLst>
              <a:ext uri="{FF2B5EF4-FFF2-40B4-BE49-F238E27FC236}">
                <a16:creationId xmlns:a16="http://schemas.microsoft.com/office/drawing/2014/main" id="{F1611BA9-268A-49A6-84F8-FC9153668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BB9631-A964-D810-502C-257BD2C6C9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17A37AF-2449-0946-BFE6-DC8DC2B6B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7349" y="1200152"/>
            <a:ext cx="6897171" cy="445769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User Interface</a:t>
            </a:r>
          </a:p>
        </p:txBody>
      </p:sp>
      <p:sp>
        <p:nvSpPr>
          <p:cNvPr id="12" name="!!Line">
            <a:extLst>
              <a:ext uri="{FF2B5EF4-FFF2-40B4-BE49-F238E27FC236}">
                <a16:creationId xmlns:a16="http://schemas.microsoft.com/office/drawing/2014/main" id="{1825D5AF-D278-4D9A-A4F5-A1A1D3507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6" y="2286000"/>
            <a:ext cx="27432" cy="22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314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28D0C-AE3D-4F84-8873-874D99D2F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62279"/>
            <a:ext cx="10515600" cy="1325563"/>
          </a:xfrm>
        </p:spPr>
        <p:txBody>
          <a:bodyPr/>
          <a:lstStyle/>
          <a:p>
            <a:r>
              <a:rPr lang="en-US" sz="3400" dirty="0"/>
              <a:t>Get to Know the Graphical User Interface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5D36F2-2A2A-4A20-8650-0D01814C8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2B44-2B87-CF49-A148-D0D67AA45718}" type="datetime1">
              <a:rPr lang="fr-FR" smtClean="0"/>
              <a:t>28/01/2023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242245-25D7-4D95-B4BE-28657D133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Title of the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5EBD73-D425-4BA2-907C-B0BDD465A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DB39-A32D-A14B-A5B6-9010485D65CB}" type="slidenum">
              <a:rPr lang="fr-FR" smtClean="0"/>
              <a:t>17</a:t>
            </a:fld>
            <a:endParaRPr lang="fr-FR"/>
          </a:p>
        </p:txBody>
      </p:sp>
      <p:pic>
        <p:nvPicPr>
          <p:cNvPr id="9" name="Picture 8" descr="A picture containing icon&#10;&#10;Description automatically generated">
            <a:extLst>
              <a:ext uri="{FF2B5EF4-FFF2-40B4-BE49-F238E27FC236}">
                <a16:creationId xmlns:a16="http://schemas.microsoft.com/office/drawing/2014/main" id="{3DAC223A-30F2-4792-8093-167E684E1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1831" y="276062"/>
            <a:ext cx="1137537" cy="1187723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BC6FB64-4D03-D1AC-112B-384DBCF276DF}"/>
              </a:ext>
            </a:extLst>
          </p:cNvPr>
          <p:cNvGrpSpPr/>
          <p:nvPr/>
        </p:nvGrpSpPr>
        <p:grpSpPr>
          <a:xfrm>
            <a:off x="914400" y="1519718"/>
            <a:ext cx="9525000" cy="4874701"/>
            <a:chOff x="838200" y="1066845"/>
            <a:chExt cx="10251046" cy="5179456"/>
          </a:xfrm>
        </p:grpSpPr>
        <p:pic>
          <p:nvPicPr>
            <p:cNvPr id="7" name="Picture 6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225A2D4B-12E5-48DD-A6DF-737EAEA964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1066845"/>
              <a:ext cx="10242168" cy="5143946"/>
            </a:xfrm>
            <a:prstGeom prst="rect">
              <a:avLst/>
            </a:prstGeom>
          </p:spPr>
        </p:pic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8BA0931-2154-46BF-BE1E-6A69142A980B}"/>
                </a:ext>
              </a:extLst>
            </p:cNvPr>
            <p:cNvSpPr/>
            <p:nvPr/>
          </p:nvSpPr>
          <p:spPr>
            <a:xfrm>
              <a:off x="838200" y="1295400"/>
              <a:ext cx="10242168" cy="914400"/>
            </a:xfrm>
            <a:prstGeom prst="roundRect">
              <a:avLst/>
            </a:prstGeom>
            <a:solidFill>
              <a:srgbClr val="FFFF00">
                <a:alpha val="30196"/>
              </a:srgbClr>
            </a:solidFill>
            <a:ln w="571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8768B12-95D3-4B76-9CC8-E9FE5CB73E03}"/>
                </a:ext>
              </a:extLst>
            </p:cNvPr>
            <p:cNvSpPr/>
            <p:nvPr/>
          </p:nvSpPr>
          <p:spPr>
            <a:xfrm>
              <a:off x="847078" y="2209799"/>
              <a:ext cx="2962922" cy="4000991"/>
            </a:xfrm>
            <a:prstGeom prst="roundRect">
              <a:avLst/>
            </a:prstGeom>
            <a:solidFill>
              <a:srgbClr val="FFC000">
                <a:alpha val="30196"/>
              </a:srgbClr>
            </a:solidFill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B3196D0F-2F61-45BF-9BD4-5F3A4A2DA397}"/>
                </a:ext>
              </a:extLst>
            </p:cNvPr>
            <p:cNvSpPr/>
            <p:nvPr/>
          </p:nvSpPr>
          <p:spPr>
            <a:xfrm>
              <a:off x="3886200" y="2245310"/>
              <a:ext cx="5334000" cy="4000991"/>
            </a:xfrm>
            <a:prstGeom prst="roundRect">
              <a:avLst/>
            </a:prstGeom>
            <a:solidFill>
              <a:srgbClr val="00B050">
                <a:alpha val="30196"/>
              </a:srgbClr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6DD2F665-C3EA-4532-98BE-5E3011BD19D6}"/>
                </a:ext>
              </a:extLst>
            </p:cNvPr>
            <p:cNvSpPr/>
            <p:nvPr/>
          </p:nvSpPr>
          <p:spPr>
            <a:xfrm>
              <a:off x="9220200" y="2243830"/>
              <a:ext cx="1869046" cy="4000991"/>
            </a:xfrm>
            <a:prstGeom prst="roundRect">
              <a:avLst/>
            </a:prstGeom>
            <a:solidFill>
              <a:srgbClr val="002060">
                <a:alpha val="30196"/>
              </a:srgbClr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95FE80E-E8AA-4974-88E6-8BB739FFE5DC}"/>
                </a:ext>
              </a:extLst>
            </p:cNvPr>
            <p:cNvSpPr txBox="1"/>
            <p:nvPr/>
          </p:nvSpPr>
          <p:spPr>
            <a:xfrm>
              <a:off x="4876800" y="1524000"/>
              <a:ext cx="3073332" cy="369332"/>
            </a:xfrm>
            <a:prstGeom prst="rect">
              <a:avLst/>
            </a:prstGeom>
            <a:solidFill>
              <a:srgbClr val="F2F2F2">
                <a:alpha val="30196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Section 1: Basic Information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CEF3926-A5AB-4A45-AC0A-33F51273E984}"/>
                </a:ext>
              </a:extLst>
            </p:cNvPr>
            <p:cNvSpPr txBox="1"/>
            <p:nvPr/>
          </p:nvSpPr>
          <p:spPr>
            <a:xfrm>
              <a:off x="1153823" y="4153329"/>
              <a:ext cx="2349432" cy="646331"/>
            </a:xfrm>
            <a:prstGeom prst="rect">
              <a:avLst/>
            </a:prstGeom>
            <a:solidFill>
              <a:srgbClr val="F2F2F2">
                <a:alpha val="30196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Section 2: </a:t>
              </a:r>
            </a:p>
            <a:p>
              <a:r>
                <a:rPr lang="en-US" dirty="0"/>
                <a:t>Source PO Browser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D38B09D-3236-4C70-B656-3EC9F19B5ADC}"/>
                </a:ext>
              </a:extLst>
            </p:cNvPr>
            <p:cNvSpPr txBox="1"/>
            <p:nvPr/>
          </p:nvSpPr>
          <p:spPr>
            <a:xfrm>
              <a:off x="6553200" y="3429000"/>
              <a:ext cx="2349432" cy="646331"/>
            </a:xfrm>
            <a:prstGeom prst="rect">
              <a:avLst/>
            </a:prstGeom>
            <a:solidFill>
              <a:srgbClr val="F2F2F2">
                <a:alpha val="30196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Section 3: </a:t>
              </a:r>
            </a:p>
            <a:p>
              <a:r>
                <a:rPr lang="en-US" dirty="0"/>
                <a:t>System Messages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1A9D436-1A87-49C8-A61E-7808151AB1AB}"/>
                </a:ext>
              </a:extLst>
            </p:cNvPr>
            <p:cNvSpPr txBox="1"/>
            <p:nvPr/>
          </p:nvSpPr>
          <p:spPr>
            <a:xfrm>
              <a:off x="9312084" y="3921159"/>
              <a:ext cx="1676400" cy="646331"/>
            </a:xfrm>
            <a:prstGeom prst="rect">
              <a:avLst/>
            </a:prstGeom>
            <a:solidFill>
              <a:srgbClr val="F2F2F2">
                <a:alpha val="30196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Section 4: </a:t>
              </a:r>
            </a:p>
            <a:p>
              <a:r>
                <a:rPr lang="en-US" dirty="0"/>
                <a:t>Control Panel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4431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B5900-AF5F-4B50-B0D5-BE628B8F3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009" y="136525"/>
            <a:ext cx="10515600" cy="1325563"/>
          </a:xfrm>
        </p:spPr>
        <p:txBody>
          <a:bodyPr/>
          <a:lstStyle/>
          <a:p>
            <a:r>
              <a:rPr lang="en-US" sz="3400" dirty="0"/>
              <a:t>Section 1: Basic Information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9CFD96-1DCA-4E75-83DA-38E6FF4B7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2B44-2B87-CF49-A148-D0D67AA45718}" type="datetime1">
              <a:rPr lang="fr-FR" smtClean="0"/>
              <a:t>28/01/2023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7392CD-9CB1-4C6F-A38D-47E053905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Title of the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A65954-6941-4973-987D-414F62655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DB39-A32D-A14B-A5B6-9010485D65CB}" type="slidenum">
              <a:rPr lang="fr-FR" smtClean="0"/>
              <a:t>18</a:t>
            </a:fld>
            <a:endParaRPr lang="fr-FR"/>
          </a:p>
        </p:txBody>
      </p:sp>
      <p:pic>
        <p:nvPicPr>
          <p:cNvPr id="9" name="Picture 8" descr="Rectangle&#10;&#10;Description automatically generated">
            <a:extLst>
              <a:ext uri="{FF2B5EF4-FFF2-40B4-BE49-F238E27FC236}">
                <a16:creationId xmlns:a16="http://schemas.microsoft.com/office/drawing/2014/main" id="{B111FB81-00AF-4235-AF8B-D8A9E4232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743200"/>
            <a:ext cx="5943600" cy="14734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71149F-E29E-45A5-ACFD-F670C13DD99B}"/>
              </a:ext>
            </a:extLst>
          </p:cNvPr>
          <p:cNvSpPr txBox="1"/>
          <p:nvPr/>
        </p:nvSpPr>
        <p:spPr>
          <a:xfrm>
            <a:off x="6248400" y="2040799"/>
            <a:ext cx="5791200" cy="2776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Session ID*: The identification number of the current running batch of PO files. (program generated)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 ID: The current user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Market: The market this program is supporting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MLA: Users may </a:t>
            </a:r>
            <a:r>
              <a:rPr lang="en-US" dirty="0">
                <a:solidFill>
                  <a:srgbClr val="C00000"/>
                </a:solidFill>
              </a:rPr>
              <a:t>choose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their corresponding MLA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14AE81-470F-441E-8A2C-6F82ED93539E}"/>
              </a:ext>
            </a:extLst>
          </p:cNvPr>
          <p:cNvSpPr txBox="1"/>
          <p:nvPr/>
        </p:nvSpPr>
        <p:spPr>
          <a:xfrm>
            <a:off x="6856495" y="6132320"/>
            <a:ext cx="50188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Remark*: Session ID makes sure the program can identify the same batch of file across the 2 steps process of transforming Source PO files to Pre-DTW to DTW.</a:t>
            </a:r>
          </a:p>
        </p:txBody>
      </p:sp>
    </p:spTree>
    <p:extLst>
      <p:ext uri="{BB962C8B-B14F-4D97-AF65-F5344CB8AC3E}">
        <p14:creationId xmlns:p14="http://schemas.microsoft.com/office/powerpoint/2010/main" val="631141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7BD73-6001-46AC-BDD5-EE53AB7F8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70"/>
            <a:ext cx="10515600" cy="1325563"/>
          </a:xfrm>
        </p:spPr>
        <p:txBody>
          <a:bodyPr/>
          <a:lstStyle/>
          <a:p>
            <a:r>
              <a:rPr lang="en-US" sz="3400" dirty="0"/>
              <a:t>Section 2: Source PO Browser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1FC97-64F4-4388-ACC5-04DAC8936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2B44-2B87-CF49-A148-D0D67AA45718}" type="datetime1">
              <a:rPr lang="fr-FR" smtClean="0"/>
              <a:t>28/01/2023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149DBB-1B8B-4FA1-BE6F-BD264B536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Title of the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86BE40-9273-459B-8C07-C7FAE514F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DB39-A32D-A14B-A5B6-9010485D65CB}" type="slidenum">
              <a:rPr lang="fr-FR" smtClean="0"/>
              <a:t>19</a:t>
            </a:fld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D800F0-25AD-4C2E-9961-D5EE1A273311}"/>
              </a:ext>
            </a:extLst>
          </p:cNvPr>
          <p:cNvSpPr txBox="1"/>
          <p:nvPr/>
        </p:nvSpPr>
        <p:spPr>
          <a:xfrm>
            <a:off x="5410200" y="2317798"/>
            <a:ext cx="5791200" cy="2222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Browse Button: Choose a directory that saved the Source PO files from MLA.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List Box: Users could highlight the Source PO files they would like to transform.</a:t>
            </a:r>
          </a:p>
        </p:txBody>
      </p:sp>
      <p:pic>
        <p:nvPicPr>
          <p:cNvPr id="12" name="Picture 11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78BFC8F-C3F7-4D75-B4FF-7E3184FF2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234" y="1446921"/>
            <a:ext cx="4347830" cy="446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25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texte 1">
            <a:extLst>
              <a:ext uri="{FF2B5EF4-FFF2-40B4-BE49-F238E27FC236}">
                <a16:creationId xmlns:a16="http://schemas.microsoft.com/office/drawing/2014/main" id="{F17D1AE8-CD87-C3CE-D0FF-2E7BD41EE530}"/>
              </a:ext>
            </a:extLst>
          </p:cNvPr>
          <p:cNvGraphicFramePr/>
          <p:nvPr/>
        </p:nvGraphicFramePr>
        <p:xfrm>
          <a:off x="2039811" y="1124745"/>
          <a:ext cx="5686869" cy="44529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6403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5C586-208A-4FC4-A81D-6833EF9AE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609"/>
            <a:ext cx="10515600" cy="1325563"/>
          </a:xfrm>
        </p:spPr>
        <p:txBody>
          <a:bodyPr/>
          <a:lstStyle/>
          <a:p>
            <a:r>
              <a:rPr lang="en-US" sz="3400" dirty="0"/>
              <a:t>Section 3: System Message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DCFB1B-9351-4BFA-A6DC-0191152C1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2B44-2B87-CF49-A148-D0D67AA45718}" type="datetime1">
              <a:rPr lang="fr-FR" smtClean="0"/>
              <a:t>28/01/2023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80A96D-E30C-49D0-8DB6-AA0F26731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Title of the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E527C0-C0A2-4D24-A6ED-3A770ADC6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DB39-A32D-A14B-A5B6-9010485D65CB}" type="slidenum">
              <a:rPr lang="fr-FR" smtClean="0"/>
              <a:t>20</a:t>
            </a:fld>
            <a:endParaRPr lang="fr-FR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06AB1F9-980B-4D20-9F1F-5F3E8FE60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6" y="1219200"/>
            <a:ext cx="6503737" cy="4800600"/>
          </a:xfrm>
          <a:prstGeom prst="rect">
            <a:avLst/>
          </a:prstGeom>
        </p:spPr>
      </p:pic>
      <p:sp>
        <p:nvSpPr>
          <p:cNvPr id="8" name="Heptagon 7">
            <a:extLst>
              <a:ext uri="{FF2B5EF4-FFF2-40B4-BE49-F238E27FC236}">
                <a16:creationId xmlns:a16="http://schemas.microsoft.com/office/drawing/2014/main" id="{00CBE641-95DA-4211-B8E6-CF53C6EA2512}"/>
              </a:ext>
            </a:extLst>
          </p:cNvPr>
          <p:cNvSpPr/>
          <p:nvPr/>
        </p:nvSpPr>
        <p:spPr>
          <a:xfrm>
            <a:off x="5060695" y="1219200"/>
            <a:ext cx="503411" cy="454981"/>
          </a:xfrm>
          <a:prstGeom prst="heptagon">
            <a:avLst/>
          </a:prstGeom>
          <a:solidFill>
            <a:srgbClr val="D82418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" name="Heptagon 8">
            <a:extLst>
              <a:ext uri="{FF2B5EF4-FFF2-40B4-BE49-F238E27FC236}">
                <a16:creationId xmlns:a16="http://schemas.microsoft.com/office/drawing/2014/main" id="{678F9C00-4504-48A9-8CD7-1C2A69B8BA78}"/>
              </a:ext>
            </a:extLst>
          </p:cNvPr>
          <p:cNvSpPr/>
          <p:nvPr/>
        </p:nvSpPr>
        <p:spPr>
          <a:xfrm>
            <a:off x="5060695" y="2133600"/>
            <a:ext cx="503411" cy="454981"/>
          </a:xfrm>
          <a:prstGeom prst="heptagon">
            <a:avLst/>
          </a:prstGeom>
          <a:solidFill>
            <a:srgbClr val="D82418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0" name="Heptagon 9">
            <a:extLst>
              <a:ext uri="{FF2B5EF4-FFF2-40B4-BE49-F238E27FC236}">
                <a16:creationId xmlns:a16="http://schemas.microsoft.com/office/drawing/2014/main" id="{34EFC73C-EFC9-445E-8C3C-2BB9F4C87CC5}"/>
              </a:ext>
            </a:extLst>
          </p:cNvPr>
          <p:cNvSpPr/>
          <p:nvPr/>
        </p:nvSpPr>
        <p:spPr>
          <a:xfrm>
            <a:off x="5060695" y="3392009"/>
            <a:ext cx="503411" cy="454981"/>
          </a:xfrm>
          <a:prstGeom prst="heptagon">
            <a:avLst/>
          </a:prstGeom>
          <a:solidFill>
            <a:srgbClr val="D82418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1" name="Heptagon 10">
            <a:extLst>
              <a:ext uri="{FF2B5EF4-FFF2-40B4-BE49-F238E27FC236}">
                <a16:creationId xmlns:a16="http://schemas.microsoft.com/office/drawing/2014/main" id="{27EA044B-F4D2-4DA8-A720-F67896E5C49D}"/>
              </a:ext>
            </a:extLst>
          </p:cNvPr>
          <p:cNvSpPr/>
          <p:nvPr/>
        </p:nvSpPr>
        <p:spPr>
          <a:xfrm>
            <a:off x="5060695" y="4953000"/>
            <a:ext cx="503411" cy="454981"/>
          </a:xfrm>
          <a:prstGeom prst="heptagon">
            <a:avLst/>
          </a:prstGeom>
          <a:solidFill>
            <a:srgbClr val="D82418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5B8AF3-6003-4BD7-A83A-932CD29EF6D2}"/>
              </a:ext>
            </a:extLst>
          </p:cNvPr>
          <p:cNvSpPr txBox="1"/>
          <p:nvPr/>
        </p:nvSpPr>
        <p:spPr>
          <a:xfrm>
            <a:off x="6934200" y="1066800"/>
            <a:ext cx="4724400" cy="4438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3A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Showing the number of Source PO files selected in section 2.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3B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Showing the count of issues to be fixed in Pre-DTW.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3C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Showing the count of issues remaining after modifying Pre-DTW.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3D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Detail system message/reminder across all steps. </a:t>
            </a:r>
          </a:p>
        </p:txBody>
      </p:sp>
    </p:spTree>
    <p:extLst>
      <p:ext uri="{BB962C8B-B14F-4D97-AF65-F5344CB8AC3E}">
        <p14:creationId xmlns:p14="http://schemas.microsoft.com/office/powerpoint/2010/main" val="3391843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2F74B-08D6-4031-87AA-7A082EA48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Section 4: Control Panel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4FC942-2301-4690-A15B-E38176046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2B44-2B87-CF49-A148-D0D67AA45718}" type="datetime1">
              <a:rPr lang="fr-FR" smtClean="0"/>
              <a:t>28/01/2023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1C85B-589B-49BE-8181-718748ABA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Title of the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5114CE-93E4-455B-89D5-5A70E9D02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DB39-A32D-A14B-A5B6-9010485D65CB}" type="slidenum">
              <a:rPr lang="fr-FR" smtClean="0"/>
              <a:t>21</a:t>
            </a:fld>
            <a:endParaRPr lang="fr-F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02840A-E8F4-4A35-A9E6-E651847BC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4052679" cy="3200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21B9D02-6FDE-4A2E-8567-4AD4244FA50B}"/>
              </a:ext>
            </a:extLst>
          </p:cNvPr>
          <p:cNvSpPr txBox="1"/>
          <p:nvPr/>
        </p:nvSpPr>
        <p:spPr>
          <a:xfrm>
            <a:off x="5210452" y="351742"/>
            <a:ext cx="6096000" cy="6417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Update SB1 Map: A pop-up directory with an excel file that saved MLA store code and BP Code map. User could update the map when necessary.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Create Pre-DTW: After selecting Source PO files in Section 2, clicking this button will start a Session and create a Pre-DTW excel in a pop-up directory for user to edit.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Create DTW: After creating and modifying (fill in missing information) Pre-DTW, clicking this button will create RDR1 and ORDR csv in the same pop-up directory for SB1 DTW upload.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Re-Select PO: End current session and make Section 2 available again for some other batch of source PO files selection.</a:t>
            </a:r>
          </a:p>
        </p:txBody>
      </p:sp>
    </p:spTree>
    <p:extLst>
      <p:ext uri="{BB962C8B-B14F-4D97-AF65-F5344CB8AC3E}">
        <p14:creationId xmlns:p14="http://schemas.microsoft.com/office/powerpoint/2010/main" val="13909735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!!BGRectangle">
            <a:extLst>
              <a:ext uri="{FF2B5EF4-FFF2-40B4-BE49-F238E27FC236}">
                <a16:creationId xmlns:a16="http://schemas.microsoft.com/office/drawing/2014/main" id="{89C1B8B3-9FDD-4D8C-9C4D-2FD7CFA2F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675D77-5C40-24F9-F312-59FE5E7EEC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3314" b="3043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17A37AF-2449-0946-BFE6-DC8DC2B6B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480" y="1200152"/>
            <a:ext cx="6897171" cy="44576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>
                <a:solidFill>
                  <a:srgbClr val="FFFFFF"/>
                </a:solidFill>
              </a:rPr>
              <a:t>Procedure</a:t>
            </a:r>
          </a:p>
        </p:txBody>
      </p:sp>
      <p:sp>
        <p:nvSpPr>
          <p:cNvPr id="12" name="!!Line">
            <a:extLst>
              <a:ext uri="{FF2B5EF4-FFF2-40B4-BE49-F238E27FC236}">
                <a16:creationId xmlns:a16="http://schemas.microsoft.com/office/drawing/2014/main" id="{93A9CEA1-EFF3-40F6-AB36-E232925E7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4632" y="2286000"/>
            <a:ext cx="27432" cy="228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64315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46525A4-4DDC-41AD-80D0-25B255996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238" y="2384425"/>
            <a:ext cx="6481763" cy="3616325"/>
          </a:xfrm>
          <a:prstGeom prst="rect">
            <a:avLst/>
          </a:prstGeom>
        </p:spPr>
      </p:pic>
      <p:pic>
        <p:nvPicPr>
          <p:cNvPr id="15" name="Picture 14" descr="A picture containing transport, aircraft, balloon, vector graphics&#10;&#10;Description automatically generated">
            <a:extLst>
              <a:ext uri="{FF2B5EF4-FFF2-40B4-BE49-F238E27FC236}">
                <a16:creationId xmlns:a16="http://schemas.microsoft.com/office/drawing/2014/main" id="{9AE50F8F-CDE0-4BDD-B7E1-A5A7AF836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850" y="2384425"/>
            <a:ext cx="3616325" cy="36163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C28D0C-AE3D-4F84-8873-874D99D2F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Step 0: Make Sure Your OneDrive is Synchronized and Ciso VPN is Connected (if you work away from office)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5D36F2-2A2A-4A20-8650-0D01814C81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48D2B44-2B87-CF49-A148-D0D67AA45718}" type="datetime1">
              <a:rPr lang="en-US">
                <a:solidFill>
                  <a:prstClr val="black">
                    <a:tint val="75000"/>
                  </a:prstClr>
                </a:solidFill>
              </a:rPr>
              <a:pPr defTabSz="914400">
                <a:spcAft>
                  <a:spcPts val="600"/>
                </a:spcAft>
              </a:pPr>
              <a:t>1/28/23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242245-25D7-4D95-B4BE-28657D133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Title of the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5EBD73-D425-4BA2-907C-B0BDD465A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F8CADB39-A32D-A14B-A5B6-9010485D65CB}" type="slidenum">
              <a:rPr lang="en-US">
                <a:solidFill>
                  <a:prstClr val="black">
                    <a:tint val="75000"/>
                  </a:prstClr>
                </a:solidFill>
              </a:rPr>
              <a:pPr defTabSz="914400">
                <a:spcAft>
                  <a:spcPts val="600"/>
                </a:spcAft>
              </a:pPr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565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28D0C-AE3D-4F84-8873-874D99D2F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Step 1: Download the Source PO files from MLA Portals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5D36F2-2A2A-4A20-8650-0D01814C8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2B44-2B87-CF49-A148-D0D67AA45718}" type="datetime1">
              <a:rPr lang="fr-FR" smtClean="0"/>
              <a:t>28/01/2023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242245-25D7-4D95-B4BE-28657D133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Title of the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5EBD73-D425-4BA2-907C-B0BDD465A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DB39-A32D-A14B-A5B6-9010485D65CB}" type="slidenum">
              <a:rPr lang="fr-FR" smtClean="0"/>
              <a:t>24</a:t>
            </a:fld>
            <a:endParaRPr lang="fr-FR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9B3116C-5693-6386-7870-BDD4BAAC075D}"/>
              </a:ext>
            </a:extLst>
          </p:cNvPr>
          <p:cNvGrpSpPr/>
          <p:nvPr/>
        </p:nvGrpSpPr>
        <p:grpSpPr>
          <a:xfrm>
            <a:off x="1752600" y="1828800"/>
            <a:ext cx="8000941" cy="4191000"/>
            <a:chOff x="1371659" y="1664563"/>
            <a:chExt cx="9111140" cy="4355237"/>
          </a:xfrm>
        </p:grpSpPr>
        <p:pic>
          <p:nvPicPr>
            <p:cNvPr id="7" name="Graphic 6" descr="Internet">
              <a:extLst>
                <a:ext uri="{FF2B5EF4-FFF2-40B4-BE49-F238E27FC236}">
                  <a16:creationId xmlns:a16="http://schemas.microsoft.com/office/drawing/2014/main" id="{606E6BE2-9C17-4463-866C-A20279102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71659" y="2895600"/>
              <a:ext cx="2362200" cy="2362200"/>
            </a:xfrm>
            <a:prstGeom prst="rect">
              <a:avLst/>
            </a:prstGeom>
          </p:spPr>
        </p:pic>
        <p:pic>
          <p:nvPicPr>
            <p:cNvPr id="11" name="Graphic 10" descr="Open folder">
              <a:extLst>
                <a:ext uri="{FF2B5EF4-FFF2-40B4-BE49-F238E27FC236}">
                  <a16:creationId xmlns:a16="http://schemas.microsoft.com/office/drawing/2014/main" id="{0CE7AE80-1601-462B-B551-457ED4178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000941" y="2971800"/>
              <a:ext cx="2057400" cy="2057400"/>
            </a:xfrm>
            <a:prstGeom prst="rect">
              <a:avLst/>
            </a:prstGeom>
          </p:spPr>
        </p:pic>
        <p:sp>
          <p:nvSpPr>
            <p:cNvPr id="12" name="Arrow: Circular 11">
              <a:extLst>
                <a:ext uri="{FF2B5EF4-FFF2-40B4-BE49-F238E27FC236}">
                  <a16:creationId xmlns:a16="http://schemas.microsoft.com/office/drawing/2014/main" id="{27C0425B-F906-44A6-BEAE-1465711820BE}"/>
                </a:ext>
              </a:extLst>
            </p:cNvPr>
            <p:cNvSpPr/>
            <p:nvPr/>
          </p:nvSpPr>
          <p:spPr>
            <a:xfrm>
              <a:off x="3810000" y="2133600"/>
              <a:ext cx="4114800" cy="3886200"/>
            </a:xfrm>
            <a:prstGeom prst="circularArrow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4" name="Picture 10" descr="Excel icon PNG, ICO or ICNS | Free vector icons">
              <a:extLst>
                <a:ext uri="{FF2B5EF4-FFF2-40B4-BE49-F238E27FC236}">
                  <a16:creationId xmlns:a16="http://schemas.microsoft.com/office/drawing/2014/main" id="{91B8AE19-CB13-477A-B850-74A515AAEB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1600" y="1664563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1978A3E-D509-4926-9A6D-F0FA6B73F6BF}"/>
                </a:ext>
              </a:extLst>
            </p:cNvPr>
            <p:cNvSpPr txBox="1"/>
            <p:nvPr/>
          </p:nvSpPr>
          <p:spPr>
            <a:xfrm>
              <a:off x="1868868" y="4953000"/>
              <a:ext cx="1566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MLA’s Portal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F488587-1E4B-4F06-B014-CFE0682005FA}"/>
                </a:ext>
              </a:extLst>
            </p:cNvPr>
            <p:cNvSpPr txBox="1"/>
            <p:nvPr/>
          </p:nvSpPr>
          <p:spPr>
            <a:xfrm>
              <a:off x="4969667" y="3059668"/>
              <a:ext cx="17954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Source PO files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207B4CA-45E6-4658-8E5A-5E4A1F57C7A9}"/>
                </a:ext>
              </a:extLst>
            </p:cNvPr>
            <p:cNvSpPr txBox="1"/>
            <p:nvPr/>
          </p:nvSpPr>
          <p:spPr>
            <a:xfrm>
              <a:off x="7576482" y="4893076"/>
              <a:ext cx="2906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Folder on User’s Local PC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6317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61D25-8F76-41AD-B776-C5D7265BB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sz="3400" dirty="0"/>
              <a:t>Step 2: Open the Application From </a:t>
            </a:r>
            <a:r>
              <a:rPr lang="en-US" sz="3400" dirty="0" err="1"/>
              <a:t>Sharepoint</a:t>
            </a:r>
            <a:r>
              <a:rPr lang="en-US" sz="3400" dirty="0"/>
              <a:t> Directory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2BF3A2-52D0-4455-A582-9441B2DBE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2B44-2B87-CF49-A148-D0D67AA45718}" type="datetime1">
              <a:rPr lang="fr-FR" smtClean="0"/>
              <a:t>28/01/2023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1D5FF-A414-4D2E-A15F-93FF49DDE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Title of the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6DF354-5C07-4E42-8D98-124E14753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DB39-A32D-A14B-A5B6-9010485D65CB}" type="slidenum">
              <a:rPr lang="fr-FR" smtClean="0"/>
              <a:t>25</a:t>
            </a:fld>
            <a:endParaRPr lang="fr-FR"/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FEEDD0A-1C6A-4B56-91A3-B59AD1EE5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95400"/>
            <a:ext cx="8582299" cy="44783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4D6E4F9-5983-43D2-A48E-C759400F2F6E}"/>
              </a:ext>
            </a:extLst>
          </p:cNvPr>
          <p:cNvSpPr/>
          <p:nvPr/>
        </p:nvSpPr>
        <p:spPr>
          <a:xfrm>
            <a:off x="2819400" y="3276601"/>
            <a:ext cx="1828800" cy="2286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A12FDF-8D55-418D-9770-776AEE2F465F}"/>
              </a:ext>
            </a:extLst>
          </p:cNvPr>
          <p:cNvSpPr txBox="1"/>
          <p:nvPr/>
        </p:nvSpPr>
        <p:spPr>
          <a:xfrm>
            <a:off x="3016672" y="3834478"/>
            <a:ext cx="1453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Double-Click!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3E6D44EC-6C87-4E30-9AB8-5ADE4BFE4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3657599"/>
            <a:ext cx="5791200" cy="2908526"/>
          </a:xfrm>
          <a:prstGeom prst="rect">
            <a:avLst/>
          </a:prstGeom>
        </p:spPr>
      </p:pic>
      <p:sp>
        <p:nvSpPr>
          <p:cNvPr id="10" name="Arrow: Circular 9">
            <a:extLst>
              <a:ext uri="{FF2B5EF4-FFF2-40B4-BE49-F238E27FC236}">
                <a16:creationId xmlns:a16="http://schemas.microsoft.com/office/drawing/2014/main" id="{CA478F1F-3885-4BF2-8063-81FFD54FE2DB}"/>
              </a:ext>
            </a:extLst>
          </p:cNvPr>
          <p:cNvSpPr/>
          <p:nvPr/>
        </p:nvSpPr>
        <p:spPr>
          <a:xfrm rot="1285132" flipV="1">
            <a:off x="3456017" y="3388806"/>
            <a:ext cx="2854010" cy="2242508"/>
          </a:xfrm>
          <a:prstGeom prst="circularArrow">
            <a:avLst>
              <a:gd name="adj1" fmla="val 8103"/>
              <a:gd name="adj2" fmla="val 1036827"/>
              <a:gd name="adj3" fmla="val 18627774"/>
              <a:gd name="adj4" fmla="val 11387548"/>
              <a:gd name="adj5" fmla="val 13683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Graphic 10" descr="Cursor">
            <a:extLst>
              <a:ext uri="{FF2B5EF4-FFF2-40B4-BE49-F238E27FC236}">
                <a16:creationId xmlns:a16="http://schemas.microsoft.com/office/drawing/2014/main" id="{7D80DA52-CA85-4B97-B4D1-92BC72B2ED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22808" y="3343347"/>
            <a:ext cx="762000" cy="762000"/>
          </a:xfrm>
          <a:prstGeom prst="rect">
            <a:avLst/>
          </a:prstGeom>
        </p:spPr>
      </p:pic>
      <p:sp>
        <p:nvSpPr>
          <p:cNvPr id="12" name="Teardrop 11">
            <a:extLst>
              <a:ext uri="{FF2B5EF4-FFF2-40B4-BE49-F238E27FC236}">
                <a16:creationId xmlns:a16="http://schemas.microsoft.com/office/drawing/2014/main" id="{7965F42C-B8A2-412F-A5D1-C67517910C69}"/>
              </a:ext>
            </a:extLst>
          </p:cNvPr>
          <p:cNvSpPr/>
          <p:nvPr/>
        </p:nvSpPr>
        <p:spPr>
          <a:xfrm>
            <a:off x="4742404" y="3129665"/>
            <a:ext cx="381000" cy="365125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480001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0B21C-C33B-4176-92CE-D74F86E99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Step 3: Choose the Designated MLA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566361-BDFE-4A10-B5CE-FE00E9417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2B44-2B87-CF49-A148-D0D67AA45718}" type="datetime1">
              <a:rPr lang="fr-FR" smtClean="0"/>
              <a:t>28/01/2023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C8EAB3-A5DE-4AAA-B13C-12D387787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Title of the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0073A2-45A6-4A77-92B7-4689FEE30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DB39-A32D-A14B-A5B6-9010485D65CB}" type="slidenum">
              <a:rPr lang="fr-FR" smtClean="0"/>
              <a:t>26</a:t>
            </a:fld>
            <a:endParaRPr lang="fr-FR"/>
          </a:p>
        </p:txBody>
      </p:sp>
      <p:pic>
        <p:nvPicPr>
          <p:cNvPr id="6" name="Picture 5" descr="Rectangle&#10;&#10;Description automatically generated">
            <a:extLst>
              <a:ext uri="{FF2B5EF4-FFF2-40B4-BE49-F238E27FC236}">
                <a16:creationId xmlns:a16="http://schemas.microsoft.com/office/drawing/2014/main" id="{4B22FC8D-FD37-494D-8699-6FEAF21BA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053" y="1818792"/>
            <a:ext cx="9528871" cy="2362200"/>
          </a:xfrm>
          <a:prstGeom prst="rect">
            <a:avLst/>
          </a:prstGeom>
        </p:spPr>
      </p:pic>
      <p:pic>
        <p:nvPicPr>
          <p:cNvPr id="9" name="Graphic 8" descr="Cursor">
            <a:extLst>
              <a:ext uri="{FF2B5EF4-FFF2-40B4-BE49-F238E27FC236}">
                <a16:creationId xmlns:a16="http://schemas.microsoft.com/office/drawing/2014/main" id="{E85D178E-3693-42DF-AF79-2185D495E1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33800" y="3799992"/>
            <a:ext cx="762000" cy="762000"/>
          </a:xfrm>
          <a:prstGeom prst="rect">
            <a:avLst/>
          </a:prstGeom>
        </p:spPr>
      </p:pic>
      <p:sp>
        <p:nvSpPr>
          <p:cNvPr id="10" name="Teardrop 9">
            <a:extLst>
              <a:ext uri="{FF2B5EF4-FFF2-40B4-BE49-F238E27FC236}">
                <a16:creationId xmlns:a16="http://schemas.microsoft.com/office/drawing/2014/main" id="{755CF4B3-76AC-4A62-BDE3-4FE8A1279E42}"/>
              </a:ext>
            </a:extLst>
          </p:cNvPr>
          <p:cNvSpPr/>
          <p:nvPr/>
        </p:nvSpPr>
        <p:spPr>
          <a:xfrm>
            <a:off x="4053396" y="3586310"/>
            <a:ext cx="381000" cy="365125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830843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BE8C3-F8C6-4C55-953D-E692FCD4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Step 4: Browse Source PO files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DA85AC-BD22-4DEF-BE6C-C29B7F2D4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2B44-2B87-CF49-A148-D0D67AA45718}" type="datetime1">
              <a:rPr lang="fr-FR" smtClean="0"/>
              <a:t>28/01/2023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3B91CE-5EEF-4262-977C-884B415D6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Title of the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85D8A2-71B0-485A-B015-AC141A670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DB39-A32D-A14B-A5B6-9010485D65CB}" type="slidenum">
              <a:rPr lang="fr-FR" smtClean="0"/>
              <a:t>27</a:t>
            </a:fld>
            <a:endParaRPr lang="fr-F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D22FDC-67A9-4DBD-BE48-7F902FA2D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1" y="1447800"/>
            <a:ext cx="3352799" cy="3663244"/>
          </a:xfrm>
          <a:prstGeom prst="rect">
            <a:avLst/>
          </a:prstGeom>
        </p:spPr>
      </p:pic>
      <p:pic>
        <p:nvPicPr>
          <p:cNvPr id="8" name="Graphic 7" descr="Cursor">
            <a:extLst>
              <a:ext uri="{FF2B5EF4-FFF2-40B4-BE49-F238E27FC236}">
                <a16:creationId xmlns:a16="http://schemas.microsoft.com/office/drawing/2014/main" id="{95701D8B-AFB0-42A4-808E-998326A879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76600" y="1657782"/>
            <a:ext cx="762000" cy="762000"/>
          </a:xfrm>
          <a:prstGeom prst="rect">
            <a:avLst/>
          </a:prstGeom>
        </p:spPr>
      </p:pic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F7011B5-F2B2-4A06-B99F-C63C98D274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4400" y="1454458"/>
            <a:ext cx="7209145" cy="40770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4D4EF47-0EFF-46EF-8616-E54CF3396F7F}"/>
              </a:ext>
            </a:extLst>
          </p:cNvPr>
          <p:cNvSpPr txBox="1"/>
          <p:nvPr/>
        </p:nvSpPr>
        <p:spPr>
          <a:xfrm>
            <a:off x="7924800" y="3266105"/>
            <a:ext cx="25908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Find the folder that saved your Source PO files. </a:t>
            </a:r>
          </a:p>
        </p:txBody>
      </p:sp>
      <p:sp>
        <p:nvSpPr>
          <p:cNvPr id="12" name="Teardrop 11">
            <a:extLst>
              <a:ext uri="{FF2B5EF4-FFF2-40B4-BE49-F238E27FC236}">
                <a16:creationId xmlns:a16="http://schemas.microsoft.com/office/drawing/2014/main" id="{5AA4A5B1-283A-4152-92C9-08A1E3AD4D7B}"/>
              </a:ext>
            </a:extLst>
          </p:cNvPr>
          <p:cNvSpPr/>
          <p:nvPr/>
        </p:nvSpPr>
        <p:spPr>
          <a:xfrm>
            <a:off x="3596196" y="1444100"/>
            <a:ext cx="381000" cy="365125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" name="Teardrop 12">
            <a:extLst>
              <a:ext uri="{FF2B5EF4-FFF2-40B4-BE49-F238E27FC236}">
                <a16:creationId xmlns:a16="http://schemas.microsoft.com/office/drawing/2014/main" id="{64448459-1CE6-470D-941A-B73361B9072E}"/>
              </a:ext>
            </a:extLst>
          </p:cNvPr>
          <p:cNvSpPr/>
          <p:nvPr/>
        </p:nvSpPr>
        <p:spPr>
          <a:xfrm>
            <a:off x="7620000" y="3063875"/>
            <a:ext cx="381000" cy="365125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Teardrop 13">
            <a:extLst>
              <a:ext uri="{FF2B5EF4-FFF2-40B4-BE49-F238E27FC236}">
                <a16:creationId xmlns:a16="http://schemas.microsoft.com/office/drawing/2014/main" id="{CC18F1B1-4166-48F7-8536-B4B9392F8F1B}"/>
              </a:ext>
            </a:extLst>
          </p:cNvPr>
          <p:cNvSpPr/>
          <p:nvPr/>
        </p:nvSpPr>
        <p:spPr>
          <a:xfrm>
            <a:off x="11072172" y="5011308"/>
            <a:ext cx="381000" cy="365125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pic>
        <p:nvPicPr>
          <p:cNvPr id="15" name="Graphic 14" descr="Cursor">
            <a:extLst>
              <a:ext uri="{FF2B5EF4-FFF2-40B4-BE49-F238E27FC236}">
                <a16:creationId xmlns:a16="http://schemas.microsoft.com/office/drawing/2014/main" id="{7DC11CC9-1093-4200-B5DC-EE9C5239D9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20400" y="5272120"/>
            <a:ext cx="5334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8705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C0D6B-1E91-468B-8933-BB8EAD1E2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Step 5: Select Source PO files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AE9ED4-D84A-420B-912B-E52072213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2B44-2B87-CF49-A148-D0D67AA45718}" type="datetime1">
              <a:rPr lang="fr-FR" smtClean="0"/>
              <a:t>28/01/2023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F443E3-900C-4C09-A7BB-6811AEC69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Title of the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D8DCE1-911F-44DC-AAC5-5526BC64D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DB39-A32D-A14B-A5B6-9010485D65CB}" type="slidenum">
              <a:rPr lang="fr-FR" smtClean="0"/>
              <a:t>28</a:t>
            </a:fld>
            <a:endParaRPr lang="fr-FR"/>
          </a:p>
        </p:txBody>
      </p:sp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3D3BD1E-1D49-4B52-B821-630A72502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39" y="1581150"/>
            <a:ext cx="3790122" cy="3962400"/>
          </a:xfrm>
          <a:prstGeom prst="rect">
            <a:avLst/>
          </a:prstGeom>
        </p:spPr>
      </p:pic>
      <p:pic>
        <p:nvPicPr>
          <p:cNvPr id="8" name="Graphic 7" descr="Cursor">
            <a:extLst>
              <a:ext uri="{FF2B5EF4-FFF2-40B4-BE49-F238E27FC236}">
                <a16:creationId xmlns:a16="http://schemas.microsoft.com/office/drawing/2014/main" id="{EED503CC-D329-4357-B957-C3FCBA133F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57400" y="4191000"/>
            <a:ext cx="762000" cy="762000"/>
          </a:xfrm>
          <a:prstGeom prst="rect">
            <a:avLst/>
          </a:prstGeom>
        </p:spPr>
      </p:pic>
      <p:sp>
        <p:nvSpPr>
          <p:cNvPr id="9" name="Teardrop 8">
            <a:extLst>
              <a:ext uri="{FF2B5EF4-FFF2-40B4-BE49-F238E27FC236}">
                <a16:creationId xmlns:a16="http://schemas.microsoft.com/office/drawing/2014/main" id="{112DCEBD-6B04-42B3-9A4A-C6D1663635A5}"/>
              </a:ext>
            </a:extLst>
          </p:cNvPr>
          <p:cNvSpPr/>
          <p:nvPr/>
        </p:nvSpPr>
        <p:spPr>
          <a:xfrm>
            <a:off x="2376996" y="3977318"/>
            <a:ext cx="381000" cy="365125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pic>
        <p:nvPicPr>
          <p:cNvPr id="11" name="Picture 10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7DF3084-3D0B-40E8-B0C2-9C53EC23EC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585589"/>
            <a:ext cx="3819795" cy="3962400"/>
          </a:xfrm>
          <a:prstGeom prst="rect">
            <a:avLst/>
          </a:prstGeom>
        </p:spPr>
      </p:pic>
      <p:pic>
        <p:nvPicPr>
          <p:cNvPr id="12" name="Graphic 11" descr="Cursor">
            <a:extLst>
              <a:ext uri="{FF2B5EF4-FFF2-40B4-BE49-F238E27FC236}">
                <a16:creationId xmlns:a16="http://schemas.microsoft.com/office/drawing/2014/main" id="{C54156DD-5E5E-4815-A064-7525736A34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10450" y="3615801"/>
            <a:ext cx="571500" cy="571500"/>
          </a:xfrm>
          <a:prstGeom prst="rect">
            <a:avLst/>
          </a:prstGeom>
        </p:spPr>
      </p:pic>
      <p:sp>
        <p:nvSpPr>
          <p:cNvPr id="13" name="Teardrop 12">
            <a:extLst>
              <a:ext uri="{FF2B5EF4-FFF2-40B4-BE49-F238E27FC236}">
                <a16:creationId xmlns:a16="http://schemas.microsoft.com/office/drawing/2014/main" id="{8DF5EB5A-14FC-4085-9AFC-C0BCB8939783}"/>
              </a:ext>
            </a:extLst>
          </p:cNvPr>
          <p:cNvSpPr/>
          <p:nvPr/>
        </p:nvSpPr>
        <p:spPr>
          <a:xfrm>
            <a:off x="7653846" y="3401341"/>
            <a:ext cx="381000" cy="365125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C5CDCE-05A6-42BF-A3BB-334691AC4B9A}"/>
              </a:ext>
            </a:extLst>
          </p:cNvPr>
          <p:cNvSpPr txBox="1"/>
          <p:nvPr/>
        </p:nvSpPr>
        <p:spPr>
          <a:xfrm>
            <a:off x="6481897" y="4318824"/>
            <a:ext cx="1823799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Click and drag to select the files</a:t>
            </a:r>
          </a:p>
        </p:txBody>
      </p:sp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959A2210-104C-4DA6-B8A6-929ABE4517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34400" y="1581150"/>
            <a:ext cx="3343774" cy="5524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38492AC-3ACC-4DF2-AFA1-07C651DD07CB}"/>
              </a:ext>
            </a:extLst>
          </p:cNvPr>
          <p:cNvSpPr txBox="1"/>
          <p:nvPr/>
        </p:nvSpPr>
        <p:spPr>
          <a:xfrm>
            <a:off x="9588050" y="2423350"/>
            <a:ext cx="220077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count will update along the way.</a:t>
            </a:r>
          </a:p>
        </p:txBody>
      </p:sp>
      <p:pic>
        <p:nvPicPr>
          <p:cNvPr id="19" name="Graphic 18" descr="Eye">
            <a:extLst>
              <a:ext uri="{FF2B5EF4-FFF2-40B4-BE49-F238E27FC236}">
                <a16:creationId xmlns:a16="http://schemas.microsoft.com/office/drawing/2014/main" id="{8D5C81B2-6806-480E-8674-554DC66959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84208" y="2580015"/>
            <a:ext cx="584775" cy="584775"/>
          </a:xfrm>
          <a:prstGeom prst="rect">
            <a:avLst/>
          </a:prstGeom>
        </p:spPr>
      </p:pic>
      <p:sp>
        <p:nvSpPr>
          <p:cNvPr id="20" name="Teardrop 19">
            <a:extLst>
              <a:ext uri="{FF2B5EF4-FFF2-40B4-BE49-F238E27FC236}">
                <a16:creationId xmlns:a16="http://schemas.microsoft.com/office/drawing/2014/main" id="{7FFA6D5C-E8EB-46C3-A678-5DEE76C13C5D}"/>
              </a:ext>
            </a:extLst>
          </p:cNvPr>
          <p:cNvSpPr/>
          <p:nvPr/>
        </p:nvSpPr>
        <p:spPr>
          <a:xfrm>
            <a:off x="9253447" y="2390605"/>
            <a:ext cx="381000" cy="365125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386740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E8F8B-D0E1-4D2D-A5C6-221C62FA0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494"/>
            <a:ext cx="10515600" cy="1325563"/>
          </a:xfrm>
        </p:spPr>
        <p:txBody>
          <a:bodyPr/>
          <a:lstStyle/>
          <a:p>
            <a:r>
              <a:rPr lang="en-US" sz="3400" dirty="0"/>
              <a:t>Step 6: Create Pre-DTW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C9D23D-F98D-4F10-9207-C690940C5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2B44-2B87-CF49-A148-D0D67AA45718}" type="datetime1">
              <a:rPr lang="fr-FR" smtClean="0"/>
              <a:t>28/01/2023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7DB644-F9A9-49A8-91B3-BE2780A9E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Title of the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7C2EDE-0CD9-4895-9F11-B85F21484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DB39-A32D-A14B-A5B6-9010485D65CB}" type="slidenum">
              <a:rPr lang="fr-FR" smtClean="0"/>
              <a:t>29</a:t>
            </a:fld>
            <a:endParaRPr lang="fr-F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7BB8EA-9EC1-4AA8-BD3A-BD87182AF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01" y="1255671"/>
            <a:ext cx="3429000" cy="2707881"/>
          </a:xfrm>
          <a:prstGeom prst="rect">
            <a:avLst/>
          </a:prstGeom>
        </p:spPr>
      </p:pic>
      <p:pic>
        <p:nvPicPr>
          <p:cNvPr id="7" name="Graphic 6" descr="Cursor">
            <a:extLst>
              <a:ext uri="{FF2B5EF4-FFF2-40B4-BE49-F238E27FC236}">
                <a16:creationId xmlns:a16="http://schemas.microsoft.com/office/drawing/2014/main" id="{8A4EDDA7-FA1B-465D-8E93-F0E083C02F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85404" y="2770083"/>
            <a:ext cx="762000" cy="762000"/>
          </a:xfrm>
          <a:prstGeom prst="rect">
            <a:avLst/>
          </a:prstGeom>
        </p:spPr>
      </p:pic>
      <p:sp>
        <p:nvSpPr>
          <p:cNvPr id="8" name="Teardrop 7">
            <a:extLst>
              <a:ext uri="{FF2B5EF4-FFF2-40B4-BE49-F238E27FC236}">
                <a16:creationId xmlns:a16="http://schemas.microsoft.com/office/drawing/2014/main" id="{80038FFC-D862-4D33-BF91-C54F9B318629}"/>
              </a:ext>
            </a:extLst>
          </p:cNvPr>
          <p:cNvSpPr/>
          <p:nvPr/>
        </p:nvSpPr>
        <p:spPr>
          <a:xfrm>
            <a:off x="1905000" y="2556401"/>
            <a:ext cx="381000" cy="365125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4408AC84-32A2-4E3B-AD8A-18331C0B35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5" y="4326591"/>
            <a:ext cx="5493788" cy="1439807"/>
          </a:xfrm>
          <a:prstGeom prst="rect">
            <a:avLst/>
          </a:prstGeom>
        </p:spPr>
      </p:pic>
      <p:pic>
        <p:nvPicPr>
          <p:cNvPr id="11" name="Graphic 10" descr="Eye">
            <a:extLst>
              <a:ext uri="{FF2B5EF4-FFF2-40B4-BE49-F238E27FC236}">
                <a16:creationId xmlns:a16="http://schemas.microsoft.com/office/drawing/2014/main" id="{C39DCAD1-7D58-4A4D-B20A-CB2CE20DAB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35687" y="5113467"/>
            <a:ext cx="584775" cy="584775"/>
          </a:xfrm>
          <a:prstGeom prst="rect">
            <a:avLst/>
          </a:prstGeom>
        </p:spPr>
      </p:pic>
      <p:sp>
        <p:nvSpPr>
          <p:cNvPr id="12" name="Teardrop 11">
            <a:extLst>
              <a:ext uri="{FF2B5EF4-FFF2-40B4-BE49-F238E27FC236}">
                <a16:creationId xmlns:a16="http://schemas.microsoft.com/office/drawing/2014/main" id="{0FAE2FEB-28B9-456F-B37E-19D637825094}"/>
              </a:ext>
            </a:extLst>
          </p:cNvPr>
          <p:cNvSpPr/>
          <p:nvPr/>
        </p:nvSpPr>
        <p:spPr>
          <a:xfrm>
            <a:off x="4504926" y="4924057"/>
            <a:ext cx="381000" cy="365125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16" name="Picture 1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F38F4F1-131D-49B3-BB79-D7D656A3C3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42778" y="2534432"/>
            <a:ext cx="6081287" cy="4176122"/>
          </a:xfrm>
          <a:prstGeom prst="rect">
            <a:avLst/>
          </a:prstGeom>
        </p:spPr>
      </p:pic>
      <p:pic>
        <p:nvPicPr>
          <p:cNvPr id="18" name="Graphic 17" descr="Hourglass">
            <a:extLst>
              <a:ext uri="{FF2B5EF4-FFF2-40B4-BE49-F238E27FC236}">
                <a16:creationId xmlns:a16="http://schemas.microsoft.com/office/drawing/2014/main" id="{4DE98326-747F-4A4D-9645-865F6DDC6E2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77000" y="1129532"/>
            <a:ext cx="692534" cy="69253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14D9BBF-0F0E-41A1-98A1-9B8C19DDC133}"/>
              </a:ext>
            </a:extLst>
          </p:cNvPr>
          <p:cNvSpPr txBox="1"/>
          <p:nvPr/>
        </p:nvSpPr>
        <p:spPr>
          <a:xfrm>
            <a:off x="7131434" y="1300950"/>
            <a:ext cx="269836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Please wait for 5 seconds</a:t>
            </a:r>
          </a:p>
        </p:txBody>
      </p:sp>
      <p:sp>
        <p:nvSpPr>
          <p:cNvPr id="20" name="Teardrop 19">
            <a:extLst>
              <a:ext uri="{FF2B5EF4-FFF2-40B4-BE49-F238E27FC236}">
                <a16:creationId xmlns:a16="http://schemas.microsoft.com/office/drawing/2014/main" id="{5B8F9658-BB8E-49ED-9710-304B22A7B214}"/>
              </a:ext>
            </a:extLst>
          </p:cNvPr>
          <p:cNvSpPr/>
          <p:nvPr/>
        </p:nvSpPr>
        <p:spPr>
          <a:xfrm>
            <a:off x="6979034" y="839711"/>
            <a:ext cx="381000" cy="365125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pic>
        <p:nvPicPr>
          <p:cNvPr id="21" name="Graphic 20" descr="Eye">
            <a:extLst>
              <a:ext uri="{FF2B5EF4-FFF2-40B4-BE49-F238E27FC236}">
                <a16:creationId xmlns:a16="http://schemas.microsoft.com/office/drawing/2014/main" id="{74B2EE9D-590C-45D8-B27C-3575AC39AD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45025" y="3963552"/>
            <a:ext cx="584775" cy="584775"/>
          </a:xfrm>
          <a:prstGeom prst="rect">
            <a:avLst/>
          </a:prstGeom>
        </p:spPr>
      </p:pic>
      <p:sp>
        <p:nvSpPr>
          <p:cNvPr id="22" name="Teardrop 21">
            <a:extLst>
              <a:ext uri="{FF2B5EF4-FFF2-40B4-BE49-F238E27FC236}">
                <a16:creationId xmlns:a16="http://schemas.microsoft.com/office/drawing/2014/main" id="{21952E76-0EF1-450B-AA9F-147B198717B6}"/>
              </a:ext>
            </a:extLst>
          </p:cNvPr>
          <p:cNvSpPr/>
          <p:nvPr/>
        </p:nvSpPr>
        <p:spPr>
          <a:xfrm>
            <a:off x="9614264" y="3774142"/>
            <a:ext cx="381000" cy="365125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BED6FE-A62D-4449-8CF2-A3B5D6FA314D}"/>
              </a:ext>
            </a:extLst>
          </p:cNvPr>
          <p:cNvSpPr txBox="1"/>
          <p:nvPr/>
        </p:nvSpPr>
        <p:spPr>
          <a:xfrm>
            <a:off x="7759125" y="4691120"/>
            <a:ext cx="29718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Pop-up directory will show up containing the Pre-DTW excel file.</a:t>
            </a:r>
          </a:p>
        </p:txBody>
      </p:sp>
    </p:spTree>
    <p:extLst>
      <p:ext uri="{BB962C8B-B14F-4D97-AF65-F5344CB8AC3E}">
        <p14:creationId xmlns:p14="http://schemas.microsoft.com/office/powerpoint/2010/main" val="1689238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5">
            <a:extLst>
              <a:ext uri="{FF2B5EF4-FFF2-40B4-BE49-F238E27FC236}">
                <a16:creationId xmlns:a16="http://schemas.microsoft.com/office/drawing/2014/main" id="{EFD4FE0A-1CD7-4700-85B5-7D4E81E746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79BA42-88A4-4AC1-AF01-7B6602C04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Person pressing button">
            <a:extLst>
              <a:ext uri="{FF2B5EF4-FFF2-40B4-BE49-F238E27FC236}">
                <a16:creationId xmlns:a16="http://schemas.microsoft.com/office/drawing/2014/main" id="{FCDCB4F1-F10D-8A16-4165-2B255D129C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b="15730"/>
          <a:stretch/>
        </p:blipFill>
        <p:spPr>
          <a:xfrm>
            <a:off x="1" y="1"/>
            <a:ext cx="121919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E5CE4B-DE01-4ADC-9704-5D478A277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2400474"/>
            <a:ext cx="10509507" cy="33431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800">
                <a:solidFill>
                  <a:srgbClr val="FFFFFF"/>
                </a:solidFill>
              </a:rPr>
              <a:t>PO processing</a:t>
            </a:r>
          </a:p>
        </p:txBody>
      </p:sp>
    </p:spTree>
    <p:extLst>
      <p:ext uri="{BB962C8B-B14F-4D97-AF65-F5344CB8AC3E}">
        <p14:creationId xmlns:p14="http://schemas.microsoft.com/office/powerpoint/2010/main" val="18817719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EC770-919C-430E-A2A4-FE70504A1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669" y="32680"/>
            <a:ext cx="10515600" cy="1325563"/>
          </a:xfrm>
        </p:spPr>
        <p:txBody>
          <a:bodyPr/>
          <a:lstStyle/>
          <a:p>
            <a:r>
              <a:rPr lang="en-US" sz="3400" dirty="0"/>
              <a:t>Step 7: Check and Modify Pre-DTW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18C54D-784B-49E8-ADD6-5F92F276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2B44-2B87-CF49-A148-D0D67AA45718}" type="datetime1">
              <a:rPr lang="fr-FR" smtClean="0"/>
              <a:t>28/01/2023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7DB194-F40F-4A24-88EC-028C33800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Title of the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99A3D8-2350-47EE-A296-7EA1CCB8D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DB39-A32D-A14B-A5B6-9010485D65CB}" type="slidenum">
              <a:rPr lang="fr-FR" smtClean="0"/>
              <a:t>30</a:t>
            </a:fld>
            <a:endParaRPr lang="fr-F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A7E80F-1ECE-4A4B-A8D8-86F92D949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7" y="1295400"/>
            <a:ext cx="4350618" cy="1730217"/>
          </a:xfrm>
          <a:prstGeom prst="rect">
            <a:avLst/>
          </a:prstGeom>
        </p:spPr>
      </p:pic>
      <p:pic>
        <p:nvPicPr>
          <p:cNvPr id="10" name="Graphic 9" descr="Eye">
            <a:extLst>
              <a:ext uri="{FF2B5EF4-FFF2-40B4-BE49-F238E27FC236}">
                <a16:creationId xmlns:a16="http://schemas.microsoft.com/office/drawing/2014/main" id="{99CAADFA-1EAF-4314-932C-D26243742A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92811" y="1295400"/>
            <a:ext cx="584775" cy="584775"/>
          </a:xfrm>
          <a:prstGeom prst="rect">
            <a:avLst/>
          </a:prstGeom>
        </p:spPr>
      </p:pic>
      <p:sp>
        <p:nvSpPr>
          <p:cNvPr id="11" name="Teardrop 10">
            <a:extLst>
              <a:ext uri="{FF2B5EF4-FFF2-40B4-BE49-F238E27FC236}">
                <a16:creationId xmlns:a16="http://schemas.microsoft.com/office/drawing/2014/main" id="{EAFA4A73-8D19-4481-87C1-6EBEF2668AF2}"/>
              </a:ext>
            </a:extLst>
          </p:cNvPr>
          <p:cNvSpPr/>
          <p:nvPr/>
        </p:nvSpPr>
        <p:spPr>
          <a:xfrm>
            <a:off x="4062050" y="1105990"/>
            <a:ext cx="381000" cy="365125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pic>
        <p:nvPicPr>
          <p:cNvPr id="12" name="Picture 11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7E6EB57-08BF-4F89-976F-1E4F55D44E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618" y="3234077"/>
            <a:ext cx="5029200" cy="3453636"/>
          </a:xfrm>
          <a:prstGeom prst="rect">
            <a:avLst/>
          </a:prstGeom>
        </p:spPr>
      </p:pic>
      <p:pic>
        <p:nvPicPr>
          <p:cNvPr id="13" name="Graphic 12" descr="Cursor">
            <a:extLst>
              <a:ext uri="{FF2B5EF4-FFF2-40B4-BE49-F238E27FC236}">
                <a16:creationId xmlns:a16="http://schemas.microsoft.com/office/drawing/2014/main" id="{39510191-B7BA-493F-8BBD-D1C665F8B6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86000" y="4006014"/>
            <a:ext cx="592805" cy="592805"/>
          </a:xfrm>
          <a:prstGeom prst="rect">
            <a:avLst/>
          </a:prstGeom>
        </p:spPr>
      </p:pic>
      <p:sp>
        <p:nvSpPr>
          <p:cNvPr id="14" name="Teardrop 13">
            <a:extLst>
              <a:ext uri="{FF2B5EF4-FFF2-40B4-BE49-F238E27FC236}">
                <a16:creationId xmlns:a16="http://schemas.microsoft.com/office/drawing/2014/main" id="{D4389267-968E-44E9-B75B-D371932C5A26}"/>
              </a:ext>
            </a:extLst>
          </p:cNvPr>
          <p:cNvSpPr/>
          <p:nvPr/>
        </p:nvSpPr>
        <p:spPr>
          <a:xfrm>
            <a:off x="2602616" y="3773766"/>
            <a:ext cx="381000" cy="365125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16" name="Picture 15" descr="Table&#10;&#10;Description automatically generated">
            <a:extLst>
              <a:ext uri="{FF2B5EF4-FFF2-40B4-BE49-F238E27FC236}">
                <a16:creationId xmlns:a16="http://schemas.microsoft.com/office/drawing/2014/main" id="{6BC093A3-5467-46AB-A7A2-E1EE567314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10469" y="1163900"/>
            <a:ext cx="5200262" cy="2514600"/>
          </a:xfrm>
          <a:prstGeom prst="rect">
            <a:avLst/>
          </a:prstGeom>
        </p:spPr>
      </p:pic>
      <p:pic>
        <p:nvPicPr>
          <p:cNvPr id="20" name="Graphic 19" descr="Pencil">
            <a:extLst>
              <a:ext uri="{FF2B5EF4-FFF2-40B4-BE49-F238E27FC236}">
                <a16:creationId xmlns:a16="http://schemas.microsoft.com/office/drawing/2014/main" id="{8373CB7A-EAD1-45B4-9B4D-A60EA548383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296400" y="1471115"/>
            <a:ext cx="628255" cy="628255"/>
          </a:xfrm>
          <a:prstGeom prst="rect">
            <a:avLst/>
          </a:prstGeom>
        </p:spPr>
      </p:pic>
      <p:sp>
        <p:nvSpPr>
          <p:cNvPr id="21" name="Teardrop 20">
            <a:extLst>
              <a:ext uri="{FF2B5EF4-FFF2-40B4-BE49-F238E27FC236}">
                <a16:creationId xmlns:a16="http://schemas.microsoft.com/office/drawing/2014/main" id="{A5770BBF-5ACB-4835-A158-691B2D3EDF99}"/>
              </a:ext>
            </a:extLst>
          </p:cNvPr>
          <p:cNvSpPr/>
          <p:nvPr/>
        </p:nvSpPr>
        <p:spPr>
          <a:xfrm>
            <a:off x="9758491" y="1222728"/>
            <a:ext cx="381000" cy="365125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B7D523-362B-45E1-B3D1-69313E3E8D84}"/>
              </a:ext>
            </a:extLst>
          </p:cNvPr>
          <p:cNvSpPr txBox="1"/>
          <p:nvPr/>
        </p:nvSpPr>
        <p:spPr>
          <a:xfrm>
            <a:off x="9296400" y="2099370"/>
            <a:ext cx="2590800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Fill in missing information.</a:t>
            </a:r>
          </a:p>
        </p:txBody>
      </p:sp>
      <p:pic>
        <p:nvPicPr>
          <p:cNvPr id="24" name="Graphic 23" descr="Disk">
            <a:extLst>
              <a:ext uri="{FF2B5EF4-FFF2-40B4-BE49-F238E27FC236}">
                <a16:creationId xmlns:a16="http://schemas.microsoft.com/office/drawing/2014/main" id="{A51E708A-D968-46EC-9935-5C91E7F9048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477000" y="4648200"/>
            <a:ext cx="629616" cy="629616"/>
          </a:xfrm>
          <a:prstGeom prst="rect">
            <a:avLst/>
          </a:prstGeom>
        </p:spPr>
      </p:pic>
      <p:sp>
        <p:nvSpPr>
          <p:cNvPr id="25" name="Teardrop 24">
            <a:extLst>
              <a:ext uri="{FF2B5EF4-FFF2-40B4-BE49-F238E27FC236}">
                <a16:creationId xmlns:a16="http://schemas.microsoft.com/office/drawing/2014/main" id="{E79037E3-6708-4765-8E7E-8C5B91A8AAC4}"/>
              </a:ext>
            </a:extLst>
          </p:cNvPr>
          <p:cNvSpPr/>
          <p:nvPr/>
        </p:nvSpPr>
        <p:spPr>
          <a:xfrm>
            <a:off x="6878016" y="4340056"/>
            <a:ext cx="381000" cy="365125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pic>
        <p:nvPicPr>
          <p:cNvPr id="27" name="Graphic 26" descr="Close">
            <a:extLst>
              <a:ext uri="{FF2B5EF4-FFF2-40B4-BE49-F238E27FC236}">
                <a16:creationId xmlns:a16="http://schemas.microsoft.com/office/drawing/2014/main" id="{E38A96D5-76B4-44FA-8514-CBF74F56CD4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591192" y="4602216"/>
            <a:ext cx="629616" cy="629616"/>
          </a:xfrm>
          <a:prstGeom prst="rect">
            <a:avLst/>
          </a:prstGeom>
        </p:spPr>
      </p:pic>
      <p:sp>
        <p:nvSpPr>
          <p:cNvPr id="28" name="Teardrop 27">
            <a:extLst>
              <a:ext uri="{FF2B5EF4-FFF2-40B4-BE49-F238E27FC236}">
                <a16:creationId xmlns:a16="http://schemas.microsoft.com/office/drawing/2014/main" id="{ACD1FF04-D786-4FDE-92D4-9B2F07BFC922}"/>
              </a:ext>
            </a:extLst>
          </p:cNvPr>
          <p:cNvSpPr/>
          <p:nvPr/>
        </p:nvSpPr>
        <p:spPr>
          <a:xfrm>
            <a:off x="9964114" y="4297031"/>
            <a:ext cx="381000" cy="365125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3C7C83C-7EE4-4152-8BAF-5FC74D9AB88C}"/>
              </a:ext>
            </a:extLst>
          </p:cNvPr>
          <p:cNvSpPr txBox="1"/>
          <p:nvPr/>
        </p:nvSpPr>
        <p:spPr>
          <a:xfrm>
            <a:off x="6466994" y="5277816"/>
            <a:ext cx="66578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Save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EC4619C-7949-4167-B705-AB38DE7D2614}"/>
              </a:ext>
            </a:extLst>
          </p:cNvPr>
          <p:cNvSpPr txBox="1"/>
          <p:nvPr/>
        </p:nvSpPr>
        <p:spPr>
          <a:xfrm>
            <a:off x="9189813" y="5241602"/>
            <a:ext cx="174066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Close Pre-DTW*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B2DB06C-B675-45FD-8D84-3970716DDF4A}"/>
              </a:ext>
            </a:extLst>
          </p:cNvPr>
          <p:cNvSpPr txBox="1"/>
          <p:nvPr/>
        </p:nvSpPr>
        <p:spPr>
          <a:xfrm>
            <a:off x="6175248" y="6407904"/>
            <a:ext cx="60291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Remark*: Please DO NOT miss this step! If not done will stop the program from running next step.</a:t>
            </a:r>
          </a:p>
        </p:txBody>
      </p:sp>
    </p:spTree>
    <p:extLst>
      <p:ext uri="{BB962C8B-B14F-4D97-AF65-F5344CB8AC3E}">
        <p14:creationId xmlns:p14="http://schemas.microsoft.com/office/powerpoint/2010/main" val="5917322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144E5-E506-4559-AC43-18D76EAEC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25286"/>
            <a:ext cx="10515600" cy="1325563"/>
          </a:xfrm>
        </p:spPr>
        <p:txBody>
          <a:bodyPr/>
          <a:lstStyle/>
          <a:p>
            <a:r>
              <a:rPr lang="en-US" sz="3400" dirty="0"/>
              <a:t>Step 8: Create DTW (Success)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338BCE-F619-422F-95C4-1D01086F9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2B44-2B87-CF49-A148-D0D67AA45718}" type="datetime1">
              <a:rPr lang="fr-FR" smtClean="0"/>
              <a:t>28/01/2023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CD5E74-C769-49FD-A746-FC562D341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Title of the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8C4336-D400-4A52-9D3C-C705AFB60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DB39-A32D-A14B-A5B6-9010485D65CB}" type="slidenum">
              <a:rPr lang="fr-FR" smtClean="0"/>
              <a:t>31</a:t>
            </a:fld>
            <a:endParaRPr lang="fr-F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E399A3-D37E-40B4-9617-A19005F95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89" y="1600200"/>
            <a:ext cx="2446511" cy="1932009"/>
          </a:xfrm>
          <a:prstGeom prst="rect">
            <a:avLst/>
          </a:prstGeom>
        </p:spPr>
      </p:pic>
      <p:pic>
        <p:nvPicPr>
          <p:cNvPr id="7" name="Graphic 6" descr="Cursor">
            <a:extLst>
              <a:ext uri="{FF2B5EF4-FFF2-40B4-BE49-F238E27FC236}">
                <a16:creationId xmlns:a16="http://schemas.microsoft.com/office/drawing/2014/main" id="{327DCD90-6239-4890-8B26-47A3C273C8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3156771"/>
            <a:ext cx="762000" cy="762000"/>
          </a:xfrm>
          <a:prstGeom prst="rect">
            <a:avLst/>
          </a:prstGeom>
        </p:spPr>
      </p:pic>
      <p:sp>
        <p:nvSpPr>
          <p:cNvPr id="8" name="Teardrop 7">
            <a:extLst>
              <a:ext uri="{FF2B5EF4-FFF2-40B4-BE49-F238E27FC236}">
                <a16:creationId xmlns:a16="http://schemas.microsoft.com/office/drawing/2014/main" id="{3455AE89-83E8-4179-91C8-A21CDC2F4205}"/>
              </a:ext>
            </a:extLst>
          </p:cNvPr>
          <p:cNvSpPr/>
          <p:nvPr/>
        </p:nvSpPr>
        <p:spPr>
          <a:xfrm>
            <a:off x="1157796" y="2943089"/>
            <a:ext cx="381000" cy="365125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pic>
        <p:nvPicPr>
          <p:cNvPr id="12" name="Picture 1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9EC3C90-70DE-47DA-A334-B5126DDB50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0997" y="4060021"/>
            <a:ext cx="6121817" cy="2709376"/>
          </a:xfrm>
          <a:prstGeom prst="rect">
            <a:avLst/>
          </a:prstGeom>
        </p:spPr>
      </p:pic>
      <p:pic>
        <p:nvPicPr>
          <p:cNvPr id="13" name="Graphic 12" descr="Eye">
            <a:extLst>
              <a:ext uri="{FF2B5EF4-FFF2-40B4-BE49-F238E27FC236}">
                <a16:creationId xmlns:a16="http://schemas.microsoft.com/office/drawing/2014/main" id="{710BE8B3-9999-4ED1-AF30-D7CD4B16C1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61878" y="6224002"/>
            <a:ext cx="584775" cy="584775"/>
          </a:xfrm>
          <a:prstGeom prst="rect">
            <a:avLst/>
          </a:prstGeom>
        </p:spPr>
      </p:pic>
      <p:sp>
        <p:nvSpPr>
          <p:cNvPr id="14" name="Teardrop 13">
            <a:extLst>
              <a:ext uri="{FF2B5EF4-FFF2-40B4-BE49-F238E27FC236}">
                <a16:creationId xmlns:a16="http://schemas.microsoft.com/office/drawing/2014/main" id="{AF9D6352-77E0-4B53-9991-EC2FF59101D2}"/>
              </a:ext>
            </a:extLst>
          </p:cNvPr>
          <p:cNvSpPr/>
          <p:nvPr/>
        </p:nvSpPr>
        <p:spPr>
          <a:xfrm>
            <a:off x="2131117" y="6034592"/>
            <a:ext cx="381000" cy="365125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8D08E0-7DE7-4B32-9209-3874EEED357B}"/>
              </a:ext>
            </a:extLst>
          </p:cNvPr>
          <p:cNvSpPr txBox="1"/>
          <p:nvPr/>
        </p:nvSpPr>
        <p:spPr>
          <a:xfrm>
            <a:off x="2362200" y="6470223"/>
            <a:ext cx="2855986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more missing information.</a:t>
            </a:r>
          </a:p>
        </p:txBody>
      </p:sp>
      <p:pic>
        <p:nvPicPr>
          <p:cNvPr id="19" name="Picture 1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3918D17-7842-42A4-9EAE-6FE72026E4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14800" y="1195347"/>
            <a:ext cx="7379354" cy="349548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4D75F7F-7B73-450C-B9FB-6113A0639754}"/>
              </a:ext>
            </a:extLst>
          </p:cNvPr>
          <p:cNvSpPr/>
          <p:nvPr/>
        </p:nvSpPr>
        <p:spPr>
          <a:xfrm>
            <a:off x="5684593" y="2577180"/>
            <a:ext cx="1524000" cy="441598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 descr="Eye">
            <a:extLst>
              <a:ext uri="{FF2B5EF4-FFF2-40B4-BE49-F238E27FC236}">
                <a16:creationId xmlns:a16="http://schemas.microsoft.com/office/drawing/2014/main" id="{E51C7688-D0D3-4490-8ECD-AB0555A49F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86600" y="2961490"/>
            <a:ext cx="584775" cy="584775"/>
          </a:xfrm>
          <a:prstGeom prst="rect">
            <a:avLst/>
          </a:prstGeom>
        </p:spPr>
      </p:pic>
      <p:sp>
        <p:nvSpPr>
          <p:cNvPr id="22" name="Teardrop 21">
            <a:extLst>
              <a:ext uri="{FF2B5EF4-FFF2-40B4-BE49-F238E27FC236}">
                <a16:creationId xmlns:a16="http://schemas.microsoft.com/office/drawing/2014/main" id="{52A298F8-B403-4E43-AD58-ECCCB8DC5F5B}"/>
              </a:ext>
            </a:extLst>
          </p:cNvPr>
          <p:cNvSpPr/>
          <p:nvPr/>
        </p:nvSpPr>
        <p:spPr>
          <a:xfrm>
            <a:off x="7455839" y="2772080"/>
            <a:ext cx="381000" cy="365125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26D585-3BF4-4BB7-8BFB-BFD4F81584F4}"/>
              </a:ext>
            </a:extLst>
          </p:cNvPr>
          <p:cNvSpPr txBox="1"/>
          <p:nvPr/>
        </p:nvSpPr>
        <p:spPr>
          <a:xfrm>
            <a:off x="7653620" y="3137205"/>
            <a:ext cx="2362200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DTW csv files created.</a:t>
            </a:r>
          </a:p>
        </p:txBody>
      </p:sp>
    </p:spTree>
    <p:extLst>
      <p:ext uri="{BB962C8B-B14F-4D97-AF65-F5344CB8AC3E}">
        <p14:creationId xmlns:p14="http://schemas.microsoft.com/office/powerpoint/2010/main" val="14430746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144E5-E506-4559-AC43-18D76EAEC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35" y="98894"/>
            <a:ext cx="10515600" cy="1325563"/>
          </a:xfrm>
        </p:spPr>
        <p:txBody>
          <a:bodyPr/>
          <a:lstStyle/>
          <a:p>
            <a:r>
              <a:rPr lang="en-US" sz="3400" dirty="0"/>
              <a:t>Step 8: Create DTW (Fail)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338BCE-F619-422F-95C4-1D01086F9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2B44-2B87-CF49-A148-D0D67AA45718}" type="datetime1">
              <a:rPr lang="fr-FR" smtClean="0"/>
              <a:t>28/01/2023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CD5E74-C769-49FD-A746-FC562D341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Title of the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8C4336-D400-4A52-9D3C-C705AFB60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DB39-A32D-A14B-A5B6-9010485D65CB}" type="slidenum">
              <a:rPr lang="fr-FR" smtClean="0"/>
              <a:t>32</a:t>
            </a:fld>
            <a:endParaRPr lang="fr-F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E399A3-D37E-40B4-9617-A19005F95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89" y="1600201"/>
            <a:ext cx="2903711" cy="2293060"/>
          </a:xfrm>
          <a:prstGeom prst="rect">
            <a:avLst/>
          </a:prstGeom>
        </p:spPr>
      </p:pic>
      <p:pic>
        <p:nvPicPr>
          <p:cNvPr id="7" name="Graphic 6" descr="Cursor">
            <a:extLst>
              <a:ext uri="{FF2B5EF4-FFF2-40B4-BE49-F238E27FC236}">
                <a16:creationId xmlns:a16="http://schemas.microsoft.com/office/drawing/2014/main" id="{327DCD90-6239-4890-8B26-47A3C273C8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9630" y="3558257"/>
            <a:ext cx="762000" cy="762000"/>
          </a:xfrm>
          <a:prstGeom prst="rect">
            <a:avLst/>
          </a:prstGeom>
        </p:spPr>
      </p:pic>
      <p:sp>
        <p:nvSpPr>
          <p:cNvPr id="8" name="Teardrop 7">
            <a:extLst>
              <a:ext uri="{FF2B5EF4-FFF2-40B4-BE49-F238E27FC236}">
                <a16:creationId xmlns:a16="http://schemas.microsoft.com/office/drawing/2014/main" id="{3455AE89-83E8-4179-91C8-A21CDC2F4205}"/>
              </a:ext>
            </a:extLst>
          </p:cNvPr>
          <p:cNvSpPr/>
          <p:nvPr/>
        </p:nvSpPr>
        <p:spPr>
          <a:xfrm>
            <a:off x="1339226" y="3344575"/>
            <a:ext cx="381000" cy="365125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pic>
        <p:nvPicPr>
          <p:cNvPr id="10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763124B-68F3-43F8-859B-F805E0F9AC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" y="4255665"/>
            <a:ext cx="5791200" cy="2614313"/>
          </a:xfrm>
          <a:prstGeom prst="rect">
            <a:avLst/>
          </a:prstGeom>
        </p:spPr>
      </p:pic>
      <p:pic>
        <p:nvPicPr>
          <p:cNvPr id="12" name="Graphic 11" descr="Eye">
            <a:extLst>
              <a:ext uri="{FF2B5EF4-FFF2-40B4-BE49-F238E27FC236}">
                <a16:creationId xmlns:a16="http://schemas.microsoft.com/office/drawing/2014/main" id="{A508E6B0-9D7B-4248-8299-5678517B89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76600" y="4569177"/>
            <a:ext cx="584775" cy="584775"/>
          </a:xfrm>
          <a:prstGeom prst="rect">
            <a:avLst/>
          </a:prstGeom>
        </p:spPr>
      </p:pic>
      <p:sp>
        <p:nvSpPr>
          <p:cNvPr id="13" name="Teardrop 12">
            <a:extLst>
              <a:ext uri="{FF2B5EF4-FFF2-40B4-BE49-F238E27FC236}">
                <a16:creationId xmlns:a16="http://schemas.microsoft.com/office/drawing/2014/main" id="{60FE7547-3DB0-41EB-BFD9-C1748D0416A3}"/>
              </a:ext>
            </a:extLst>
          </p:cNvPr>
          <p:cNvSpPr/>
          <p:nvPr/>
        </p:nvSpPr>
        <p:spPr>
          <a:xfrm>
            <a:off x="3645839" y="4379767"/>
            <a:ext cx="381000" cy="365125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19" name="Picture 1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0052FDF-3216-40BB-B58F-9A75F49C76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91200" y="987272"/>
            <a:ext cx="6088908" cy="286536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B7F97D1-6B95-4E81-BFE2-E84D259D46D3}"/>
              </a:ext>
            </a:extLst>
          </p:cNvPr>
          <p:cNvSpPr txBox="1"/>
          <p:nvPr/>
        </p:nvSpPr>
        <p:spPr>
          <a:xfrm>
            <a:off x="3370637" y="5061715"/>
            <a:ext cx="277673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are still missing information in Pre-DTW file.</a:t>
            </a:r>
          </a:p>
        </p:txBody>
      </p:sp>
      <p:pic>
        <p:nvPicPr>
          <p:cNvPr id="15" name="Graphic 14" descr="Eye">
            <a:extLst>
              <a:ext uri="{FF2B5EF4-FFF2-40B4-BE49-F238E27FC236}">
                <a16:creationId xmlns:a16="http://schemas.microsoft.com/office/drawing/2014/main" id="{F244E7AD-77D1-4488-8B1F-58E7D8764F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29600" y="2455935"/>
            <a:ext cx="584775" cy="584775"/>
          </a:xfrm>
          <a:prstGeom prst="rect">
            <a:avLst/>
          </a:prstGeom>
        </p:spPr>
      </p:pic>
      <p:sp>
        <p:nvSpPr>
          <p:cNvPr id="16" name="Teardrop 15">
            <a:extLst>
              <a:ext uri="{FF2B5EF4-FFF2-40B4-BE49-F238E27FC236}">
                <a16:creationId xmlns:a16="http://schemas.microsoft.com/office/drawing/2014/main" id="{2C58F354-59F4-4906-9103-C4EC1D73E938}"/>
              </a:ext>
            </a:extLst>
          </p:cNvPr>
          <p:cNvSpPr/>
          <p:nvPr/>
        </p:nvSpPr>
        <p:spPr>
          <a:xfrm>
            <a:off x="8623875" y="2241966"/>
            <a:ext cx="381000" cy="365125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7EF4B2-0345-4A40-B5EC-801B6BE2E422}"/>
              </a:ext>
            </a:extLst>
          </p:cNvPr>
          <p:cNvSpPr txBox="1"/>
          <p:nvPr/>
        </p:nvSpPr>
        <p:spPr>
          <a:xfrm>
            <a:off x="8229600" y="3006021"/>
            <a:ext cx="2895600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DTW csv files are created.</a:t>
            </a:r>
          </a:p>
        </p:txBody>
      </p:sp>
      <p:pic>
        <p:nvPicPr>
          <p:cNvPr id="21" name="Graphic 20" descr="Refresh RTL">
            <a:extLst>
              <a:ext uri="{FF2B5EF4-FFF2-40B4-BE49-F238E27FC236}">
                <a16:creationId xmlns:a16="http://schemas.microsoft.com/office/drawing/2014/main" id="{F1C06172-3154-4105-95CF-BFA987F350A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01885" y="4906760"/>
            <a:ext cx="634343" cy="634343"/>
          </a:xfrm>
          <a:prstGeom prst="rect">
            <a:avLst/>
          </a:prstGeom>
        </p:spPr>
      </p:pic>
      <p:sp>
        <p:nvSpPr>
          <p:cNvPr id="22" name="Teardrop 21">
            <a:extLst>
              <a:ext uri="{FF2B5EF4-FFF2-40B4-BE49-F238E27FC236}">
                <a16:creationId xmlns:a16="http://schemas.microsoft.com/office/drawing/2014/main" id="{ED5E7454-6339-4BFC-85ED-43C058393118}"/>
              </a:ext>
            </a:extLst>
          </p:cNvPr>
          <p:cNvSpPr/>
          <p:nvPr/>
        </p:nvSpPr>
        <p:spPr>
          <a:xfrm>
            <a:off x="7658100" y="4679001"/>
            <a:ext cx="381000" cy="365125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956737-AC7D-4180-8199-E322F46C1E9A}"/>
              </a:ext>
            </a:extLst>
          </p:cNvPr>
          <p:cNvSpPr txBox="1"/>
          <p:nvPr/>
        </p:nvSpPr>
        <p:spPr>
          <a:xfrm>
            <a:off x="8055376" y="4960525"/>
            <a:ext cx="2500544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Go back to Step 7 and re-modify the Pre-DTW.</a:t>
            </a:r>
          </a:p>
        </p:txBody>
      </p:sp>
    </p:spTree>
    <p:extLst>
      <p:ext uri="{BB962C8B-B14F-4D97-AF65-F5344CB8AC3E}">
        <p14:creationId xmlns:p14="http://schemas.microsoft.com/office/powerpoint/2010/main" val="34537041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327C0-D14A-4139-8CFB-7847422F1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-57296"/>
            <a:ext cx="10515600" cy="1325563"/>
          </a:xfrm>
        </p:spPr>
        <p:txBody>
          <a:bodyPr/>
          <a:lstStyle/>
          <a:p>
            <a:r>
              <a:rPr lang="en-US" sz="3400" dirty="0"/>
              <a:t>Exceptions Handling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781205-CD41-41E6-9126-447CC63B1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2B44-2B87-CF49-A148-D0D67AA45718}" type="datetime1">
              <a:rPr lang="fr-FR" smtClean="0"/>
              <a:t>28/01/2023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B783B4-73AD-40D7-A338-9458382A2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Title of the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C956A9-B922-4E24-B259-D4166CD32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DB39-A32D-A14B-A5B6-9010485D65CB}" type="slidenum">
              <a:rPr lang="fr-FR" smtClean="0"/>
              <a:t>33</a:t>
            </a:fld>
            <a:endParaRPr lang="fr-F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6ECB3E-48BF-4226-BFD8-8AE261F06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599" y="1019032"/>
            <a:ext cx="8001000" cy="381909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8E78526-6BF4-4984-AD62-DED23453FF17}"/>
              </a:ext>
            </a:extLst>
          </p:cNvPr>
          <p:cNvSpPr/>
          <p:nvPr/>
        </p:nvSpPr>
        <p:spPr>
          <a:xfrm>
            <a:off x="2290379" y="3719950"/>
            <a:ext cx="2590800" cy="5334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94F9CD-F2AC-44B9-A144-B48397C9C4D8}"/>
              </a:ext>
            </a:extLst>
          </p:cNvPr>
          <p:cNvSpPr txBox="1"/>
          <p:nvPr/>
        </p:nvSpPr>
        <p:spPr>
          <a:xfrm>
            <a:off x="151611" y="4319652"/>
            <a:ext cx="5238226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When Source PO files or Pre-DTW file are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</a:rPr>
              <a:t>not properly closed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the system will prompt a reminder message.</a:t>
            </a:r>
          </a:p>
        </p:txBody>
      </p:sp>
      <p:pic>
        <p:nvPicPr>
          <p:cNvPr id="11" name="Graphic 10" descr="Eye">
            <a:extLst>
              <a:ext uri="{FF2B5EF4-FFF2-40B4-BE49-F238E27FC236}">
                <a16:creationId xmlns:a16="http://schemas.microsoft.com/office/drawing/2014/main" id="{33225736-B461-4445-BB2E-2B8772DA12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64066" y="3189136"/>
            <a:ext cx="584775" cy="584775"/>
          </a:xfrm>
          <a:prstGeom prst="rect">
            <a:avLst/>
          </a:prstGeom>
        </p:spPr>
      </p:pic>
      <p:sp>
        <p:nvSpPr>
          <p:cNvPr id="12" name="Teardrop 11">
            <a:extLst>
              <a:ext uri="{FF2B5EF4-FFF2-40B4-BE49-F238E27FC236}">
                <a16:creationId xmlns:a16="http://schemas.microsoft.com/office/drawing/2014/main" id="{1C63B1F9-C251-4F9B-AF21-A6D9D79453EE}"/>
              </a:ext>
            </a:extLst>
          </p:cNvPr>
          <p:cNvSpPr/>
          <p:nvPr/>
        </p:nvSpPr>
        <p:spPr>
          <a:xfrm>
            <a:off x="5033305" y="2999726"/>
            <a:ext cx="381000" cy="365125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pic>
        <p:nvPicPr>
          <p:cNvPr id="14" name="Picture 13" descr="Graphical user interface&#10;&#10;Description automatically generated">
            <a:extLst>
              <a:ext uri="{FF2B5EF4-FFF2-40B4-BE49-F238E27FC236}">
                <a16:creationId xmlns:a16="http://schemas.microsoft.com/office/drawing/2014/main" id="{B14CBB34-B706-4982-90D7-7344E661CE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5248" y="4167572"/>
            <a:ext cx="5395428" cy="2484335"/>
          </a:xfrm>
          <a:prstGeom prst="rect">
            <a:avLst/>
          </a:prstGeom>
        </p:spPr>
      </p:pic>
      <p:pic>
        <p:nvPicPr>
          <p:cNvPr id="15" name="Graphic 14" descr="Cursor">
            <a:extLst>
              <a:ext uri="{FF2B5EF4-FFF2-40B4-BE49-F238E27FC236}">
                <a16:creationId xmlns:a16="http://schemas.microsoft.com/office/drawing/2014/main" id="{CBFC0057-52EF-46F7-8125-FAF2385224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30000" y="4386510"/>
            <a:ext cx="762000" cy="762000"/>
          </a:xfrm>
          <a:prstGeom prst="rect">
            <a:avLst/>
          </a:prstGeom>
        </p:spPr>
      </p:pic>
      <p:sp>
        <p:nvSpPr>
          <p:cNvPr id="16" name="Teardrop 15">
            <a:extLst>
              <a:ext uri="{FF2B5EF4-FFF2-40B4-BE49-F238E27FC236}">
                <a16:creationId xmlns:a16="http://schemas.microsoft.com/office/drawing/2014/main" id="{53939D5F-8F00-4B94-8965-133AA7127748}"/>
              </a:ext>
            </a:extLst>
          </p:cNvPr>
          <p:cNvSpPr/>
          <p:nvPr/>
        </p:nvSpPr>
        <p:spPr>
          <a:xfrm>
            <a:off x="11749596" y="4172828"/>
            <a:ext cx="381000" cy="365125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357096-F13E-49DD-B995-87B75F55CDDB}"/>
              </a:ext>
            </a:extLst>
          </p:cNvPr>
          <p:cNvSpPr/>
          <p:nvPr/>
        </p:nvSpPr>
        <p:spPr>
          <a:xfrm>
            <a:off x="11189587" y="4141029"/>
            <a:ext cx="381089" cy="33901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 descr="Cursor">
            <a:extLst>
              <a:ext uri="{FF2B5EF4-FFF2-40B4-BE49-F238E27FC236}">
                <a16:creationId xmlns:a16="http://schemas.microsoft.com/office/drawing/2014/main" id="{4C0EBA3E-3209-4259-A430-3D40B90775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20790" y="2618726"/>
            <a:ext cx="762000" cy="762000"/>
          </a:xfrm>
          <a:prstGeom prst="rect">
            <a:avLst/>
          </a:prstGeom>
        </p:spPr>
      </p:pic>
      <p:sp>
        <p:nvSpPr>
          <p:cNvPr id="19" name="Teardrop 18">
            <a:extLst>
              <a:ext uri="{FF2B5EF4-FFF2-40B4-BE49-F238E27FC236}">
                <a16:creationId xmlns:a16="http://schemas.microsoft.com/office/drawing/2014/main" id="{C210A4AA-FEDE-4369-A71E-2DF29E49B1EC}"/>
              </a:ext>
            </a:extLst>
          </p:cNvPr>
          <p:cNvSpPr/>
          <p:nvPr/>
        </p:nvSpPr>
        <p:spPr>
          <a:xfrm>
            <a:off x="7240386" y="2405044"/>
            <a:ext cx="381000" cy="365125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61978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17C10-AE49-457E-A647-74475EC70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PO processing flow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06F1FD-EAF7-4E82-AB46-A36EF1748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2B44-2B87-CF49-A148-D0D67AA45718}" type="datetime1">
              <a:rPr lang="fr-FR" smtClean="0"/>
              <a:t>28/01/2023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AD9260-AA7D-4230-92F9-3BD72FCBE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Title of the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92A72A-758C-424A-9190-471EF33A0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DB39-A32D-A14B-A5B6-9010485D65CB}" type="slidenum">
              <a:rPr lang="fr-FR" smtClean="0"/>
              <a:t>4</a:t>
            </a:fld>
            <a:endParaRPr lang="fr-FR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55B5958-B57A-49BD-920D-F3F7BD5E584E}"/>
              </a:ext>
            </a:extLst>
          </p:cNvPr>
          <p:cNvGrpSpPr/>
          <p:nvPr/>
        </p:nvGrpSpPr>
        <p:grpSpPr>
          <a:xfrm>
            <a:off x="1712393" y="4007245"/>
            <a:ext cx="1099811" cy="977110"/>
            <a:chOff x="1066800" y="1447800"/>
            <a:chExt cx="1252211" cy="1129510"/>
          </a:xfrm>
        </p:grpSpPr>
        <p:pic>
          <p:nvPicPr>
            <p:cNvPr id="7" name="Graphic 6" descr="Cloud Computing">
              <a:extLst>
                <a:ext uri="{FF2B5EF4-FFF2-40B4-BE49-F238E27FC236}">
                  <a16:creationId xmlns:a16="http://schemas.microsoft.com/office/drawing/2014/main" id="{48DD3D9E-8816-4E51-96CA-9D88DC2DA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66800" y="1447800"/>
              <a:ext cx="914400" cy="914400"/>
            </a:xfrm>
            <a:prstGeom prst="rect">
              <a:avLst/>
            </a:prstGeom>
          </p:spPr>
        </p:pic>
        <p:pic>
          <p:nvPicPr>
            <p:cNvPr id="8" name="Graphic 7" descr="Email">
              <a:extLst>
                <a:ext uri="{FF2B5EF4-FFF2-40B4-BE49-F238E27FC236}">
                  <a16:creationId xmlns:a16="http://schemas.microsoft.com/office/drawing/2014/main" id="{BADA741C-E5DC-440B-BE44-90D636483A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43388" y="1901687"/>
              <a:ext cx="675623" cy="675623"/>
            </a:xfrm>
            <a:prstGeom prst="rect">
              <a:avLst/>
            </a:prstGeom>
          </p:spPr>
        </p:pic>
      </p:grp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F21E008F-EAF2-44CF-B143-014C39AAFEA9}"/>
              </a:ext>
            </a:extLst>
          </p:cNvPr>
          <p:cNvSpPr/>
          <p:nvPr/>
        </p:nvSpPr>
        <p:spPr>
          <a:xfrm>
            <a:off x="3051254" y="4318631"/>
            <a:ext cx="706598" cy="354339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533ABDDF-6AB2-4C80-BB79-4DE183F058F0}"/>
              </a:ext>
            </a:extLst>
          </p:cNvPr>
          <p:cNvSpPr/>
          <p:nvPr/>
        </p:nvSpPr>
        <p:spPr>
          <a:xfrm>
            <a:off x="5150352" y="4318631"/>
            <a:ext cx="706598" cy="354339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8EA5681B-959B-4911-A2C2-36A890CDE091}"/>
              </a:ext>
            </a:extLst>
          </p:cNvPr>
          <p:cNvSpPr/>
          <p:nvPr/>
        </p:nvSpPr>
        <p:spPr>
          <a:xfrm>
            <a:off x="7249450" y="4318631"/>
            <a:ext cx="706598" cy="354339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30337911-1AC3-482C-8DB3-B1DB5D4B8CFC}"/>
              </a:ext>
            </a:extLst>
          </p:cNvPr>
          <p:cNvSpPr/>
          <p:nvPr/>
        </p:nvSpPr>
        <p:spPr>
          <a:xfrm>
            <a:off x="9698647" y="4318631"/>
            <a:ext cx="706598" cy="354339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C9158CB-62DF-481F-B49C-0465AAC8143A}"/>
              </a:ext>
            </a:extLst>
          </p:cNvPr>
          <p:cNvSpPr txBox="1"/>
          <p:nvPr/>
        </p:nvSpPr>
        <p:spPr>
          <a:xfrm>
            <a:off x="1541998" y="4997313"/>
            <a:ext cx="1676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PO collection (pdf, </a:t>
            </a:r>
            <a:r>
              <a:rPr lang="en-US" sz="900" dirty="0" err="1"/>
              <a:t>xls</a:t>
            </a:r>
            <a:r>
              <a:rPr lang="en-US" sz="900" dirty="0"/>
              <a:t>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2A13633-6B03-4C0B-8E21-34A415B1A531}"/>
              </a:ext>
            </a:extLst>
          </p:cNvPr>
          <p:cNvSpPr txBox="1"/>
          <p:nvPr/>
        </p:nvSpPr>
        <p:spPr>
          <a:xfrm>
            <a:off x="3789898" y="4997313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Program step 1</a:t>
            </a:r>
          </a:p>
          <a:p>
            <a:r>
              <a:rPr lang="en-US" sz="900" dirty="0"/>
              <a:t>- Consolidate PO list </a:t>
            </a:r>
            <a:br>
              <a:rPr lang="en-US" sz="900" dirty="0"/>
            </a:br>
            <a:r>
              <a:rPr lang="en-US" sz="900" dirty="0"/>
              <a:t>- Data mapping </a:t>
            </a:r>
            <a:br>
              <a:rPr lang="en-US" sz="900" dirty="0"/>
            </a:br>
            <a:r>
              <a:rPr lang="en-US" sz="900" dirty="0"/>
              <a:t>(CMMF, BP Code)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F26D726-5AAB-4B9B-8E29-41357DA1F17B}"/>
              </a:ext>
            </a:extLst>
          </p:cNvPr>
          <p:cNvSpPr txBox="1"/>
          <p:nvPr/>
        </p:nvSpPr>
        <p:spPr>
          <a:xfrm>
            <a:off x="6037798" y="4997313"/>
            <a:ext cx="1676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Check and Edit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4ADAFAF-515C-4526-9846-92F35374CA7E}"/>
              </a:ext>
            </a:extLst>
          </p:cNvPr>
          <p:cNvSpPr txBox="1"/>
          <p:nvPr/>
        </p:nvSpPr>
        <p:spPr>
          <a:xfrm>
            <a:off x="8285698" y="4997313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Program step 2</a:t>
            </a:r>
          </a:p>
          <a:p>
            <a:r>
              <a:rPr lang="en-US" sz="900" dirty="0"/>
              <a:t>Create upload file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E431C48-5891-4D33-B3A9-2AE1C45AA9EC}"/>
              </a:ext>
            </a:extLst>
          </p:cNvPr>
          <p:cNvSpPr txBox="1"/>
          <p:nvPr/>
        </p:nvSpPr>
        <p:spPr>
          <a:xfrm>
            <a:off x="10533598" y="4997313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upload SO by B1 DTW </a:t>
            </a:r>
            <a:br>
              <a:rPr lang="en-US" sz="900" dirty="0"/>
            </a:br>
            <a:r>
              <a:rPr lang="en-US" sz="900" dirty="0"/>
              <a:t>Sales Order Created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EDE57E2-528E-4D38-AEC4-DABF8B56DB17}"/>
              </a:ext>
            </a:extLst>
          </p:cNvPr>
          <p:cNvGrpSpPr/>
          <p:nvPr/>
        </p:nvGrpSpPr>
        <p:grpSpPr>
          <a:xfrm>
            <a:off x="3996902" y="3969351"/>
            <a:ext cx="914400" cy="1052899"/>
            <a:chOff x="4183804" y="2535042"/>
            <a:chExt cx="914400" cy="1052899"/>
          </a:xfrm>
        </p:grpSpPr>
        <p:pic>
          <p:nvPicPr>
            <p:cNvPr id="24" name="Graphic 23" descr="Newspaper">
              <a:extLst>
                <a:ext uri="{FF2B5EF4-FFF2-40B4-BE49-F238E27FC236}">
                  <a16:creationId xmlns:a16="http://schemas.microsoft.com/office/drawing/2014/main" id="{B442D343-A7FB-4C8A-80C6-4573D7B63F8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183804" y="2535042"/>
              <a:ext cx="914400" cy="914400"/>
            </a:xfrm>
            <a:prstGeom prst="rect">
              <a:avLst/>
            </a:prstGeom>
          </p:spPr>
        </p:pic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926047A-6D5E-49DC-BC13-3F8B8AA5424A}"/>
                </a:ext>
              </a:extLst>
            </p:cNvPr>
            <p:cNvSpPr/>
            <p:nvPr/>
          </p:nvSpPr>
          <p:spPr>
            <a:xfrm>
              <a:off x="4189598" y="3310942"/>
              <a:ext cx="902812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b="1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PRE-DTW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2B10035-97F3-4D43-8279-098F7FE3C425}"/>
              </a:ext>
            </a:extLst>
          </p:cNvPr>
          <p:cNvGrpSpPr/>
          <p:nvPr/>
        </p:nvGrpSpPr>
        <p:grpSpPr>
          <a:xfrm>
            <a:off x="8195098" y="3977486"/>
            <a:ext cx="1264499" cy="1036628"/>
            <a:chOff x="8382000" y="2555485"/>
            <a:chExt cx="1264499" cy="1036628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5ADB4A1-4D99-4EF7-817C-81890B1D4B15}"/>
                </a:ext>
              </a:extLst>
            </p:cNvPr>
            <p:cNvGrpSpPr/>
            <p:nvPr/>
          </p:nvGrpSpPr>
          <p:grpSpPr>
            <a:xfrm>
              <a:off x="8382000" y="2555485"/>
              <a:ext cx="1264499" cy="873515"/>
              <a:chOff x="8187549" y="2811949"/>
              <a:chExt cx="1264499" cy="873515"/>
            </a:xfrm>
          </p:grpSpPr>
          <p:pic>
            <p:nvPicPr>
              <p:cNvPr id="25" name="Graphic 24" descr="Checklist RTL">
                <a:extLst>
                  <a:ext uri="{FF2B5EF4-FFF2-40B4-BE49-F238E27FC236}">
                    <a16:creationId xmlns:a16="http://schemas.microsoft.com/office/drawing/2014/main" id="{85059491-244F-411A-9362-CE00AC1603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187549" y="2811949"/>
                <a:ext cx="796275" cy="796275"/>
              </a:xfrm>
              <a:prstGeom prst="rect">
                <a:avLst/>
              </a:prstGeom>
            </p:spPr>
          </p:pic>
          <p:pic>
            <p:nvPicPr>
              <p:cNvPr id="27" name="Graphic 26" descr="Checklist RTL">
                <a:extLst>
                  <a:ext uri="{FF2B5EF4-FFF2-40B4-BE49-F238E27FC236}">
                    <a16:creationId xmlns:a16="http://schemas.microsoft.com/office/drawing/2014/main" id="{D2DADD12-16E8-4505-8ADB-8FF82D3833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655773" y="2889189"/>
                <a:ext cx="796275" cy="796275"/>
              </a:xfrm>
              <a:prstGeom prst="rect">
                <a:avLst/>
              </a:prstGeom>
            </p:spPr>
          </p:pic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82A32B1-4E00-44D1-992D-F02293AFFD68}"/>
                </a:ext>
              </a:extLst>
            </p:cNvPr>
            <p:cNvSpPr/>
            <p:nvPr/>
          </p:nvSpPr>
          <p:spPr>
            <a:xfrm>
              <a:off x="8744758" y="3315114"/>
              <a:ext cx="535724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b="1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DTW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E6EC231-BBC1-410E-8F3F-85139A58BC67}"/>
              </a:ext>
            </a:extLst>
          </p:cNvPr>
          <p:cNvGrpSpPr/>
          <p:nvPr/>
        </p:nvGrpSpPr>
        <p:grpSpPr>
          <a:xfrm>
            <a:off x="1712393" y="1456507"/>
            <a:ext cx="1099811" cy="977110"/>
            <a:chOff x="1066800" y="1447800"/>
            <a:chExt cx="1252211" cy="1129510"/>
          </a:xfrm>
        </p:grpSpPr>
        <p:pic>
          <p:nvPicPr>
            <p:cNvPr id="55" name="Graphic 54" descr="Cloud Computing">
              <a:extLst>
                <a:ext uri="{FF2B5EF4-FFF2-40B4-BE49-F238E27FC236}">
                  <a16:creationId xmlns:a16="http://schemas.microsoft.com/office/drawing/2014/main" id="{D7CBBDFE-E832-4ADF-8467-9B9237562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66800" y="1447800"/>
              <a:ext cx="914400" cy="914400"/>
            </a:xfrm>
            <a:prstGeom prst="rect">
              <a:avLst/>
            </a:prstGeom>
          </p:spPr>
        </p:pic>
        <p:pic>
          <p:nvPicPr>
            <p:cNvPr id="56" name="Graphic 55" descr="Email">
              <a:extLst>
                <a:ext uri="{FF2B5EF4-FFF2-40B4-BE49-F238E27FC236}">
                  <a16:creationId xmlns:a16="http://schemas.microsoft.com/office/drawing/2014/main" id="{683861B5-5B2F-49B7-8038-8782B66184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43388" y="1901687"/>
              <a:ext cx="675623" cy="675623"/>
            </a:xfrm>
            <a:prstGeom prst="rect">
              <a:avLst/>
            </a:prstGeom>
          </p:spPr>
        </p:pic>
      </p:grp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AB42B58D-5C95-4F50-AEF7-0B98ABFFC586}"/>
              </a:ext>
            </a:extLst>
          </p:cNvPr>
          <p:cNvSpPr/>
          <p:nvPr/>
        </p:nvSpPr>
        <p:spPr>
          <a:xfrm>
            <a:off x="3063965" y="1767893"/>
            <a:ext cx="1497576" cy="354339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4F0D66CC-80F7-4BBF-A9B6-4A0BADEB7C68}"/>
              </a:ext>
            </a:extLst>
          </p:cNvPr>
          <p:cNvSpPr/>
          <p:nvPr/>
        </p:nvSpPr>
        <p:spPr>
          <a:xfrm>
            <a:off x="5979463" y="1767893"/>
            <a:ext cx="1497576" cy="354339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49323A85-4F06-4733-8114-741C234AC95F}"/>
              </a:ext>
            </a:extLst>
          </p:cNvPr>
          <p:cNvSpPr/>
          <p:nvPr/>
        </p:nvSpPr>
        <p:spPr>
          <a:xfrm>
            <a:off x="8894961" y="1767893"/>
            <a:ext cx="1497576" cy="354339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B32BE1B-6E93-41F6-86A8-7D25D8DEC083}"/>
              </a:ext>
            </a:extLst>
          </p:cNvPr>
          <p:cNvGrpSpPr/>
          <p:nvPr/>
        </p:nvGrpSpPr>
        <p:grpSpPr>
          <a:xfrm>
            <a:off x="6096000" y="4038600"/>
            <a:ext cx="914400" cy="914400"/>
            <a:chOff x="6096000" y="4038600"/>
            <a:chExt cx="914400" cy="914400"/>
          </a:xfrm>
        </p:grpSpPr>
        <p:pic>
          <p:nvPicPr>
            <p:cNvPr id="26" name="Graphic 25" descr="Female Profile">
              <a:extLst>
                <a:ext uri="{FF2B5EF4-FFF2-40B4-BE49-F238E27FC236}">
                  <a16:creationId xmlns:a16="http://schemas.microsoft.com/office/drawing/2014/main" id="{5FD9A9DE-E009-468D-B35E-00DEB49397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096000" y="4038600"/>
              <a:ext cx="914400" cy="914400"/>
            </a:xfrm>
            <a:prstGeom prst="rect">
              <a:avLst/>
            </a:prstGeom>
          </p:spPr>
        </p:pic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8306345-796E-4D2B-9425-2A46E88B3472}"/>
                </a:ext>
              </a:extLst>
            </p:cNvPr>
            <p:cNvSpPr/>
            <p:nvPr/>
          </p:nvSpPr>
          <p:spPr>
            <a:xfrm>
              <a:off x="6354267" y="4553623"/>
              <a:ext cx="397866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b="1" cap="none" spc="0" dirty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CS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2B351EC0-0BB1-46F3-877D-7A22AE1A671D}"/>
              </a:ext>
            </a:extLst>
          </p:cNvPr>
          <p:cNvGrpSpPr/>
          <p:nvPr/>
        </p:nvGrpSpPr>
        <p:grpSpPr>
          <a:xfrm>
            <a:off x="4813302" y="1487862"/>
            <a:ext cx="914400" cy="914400"/>
            <a:chOff x="4693152" y="1477390"/>
            <a:chExt cx="914400" cy="914400"/>
          </a:xfrm>
        </p:grpSpPr>
        <p:pic>
          <p:nvPicPr>
            <p:cNvPr id="58" name="Graphic 57" descr="Male profile">
              <a:extLst>
                <a:ext uri="{FF2B5EF4-FFF2-40B4-BE49-F238E27FC236}">
                  <a16:creationId xmlns:a16="http://schemas.microsoft.com/office/drawing/2014/main" id="{F14AD044-43CF-449F-8001-66FF8AA0D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693152" y="1477390"/>
              <a:ext cx="914400" cy="914400"/>
            </a:xfrm>
            <a:prstGeom prst="rect">
              <a:avLst/>
            </a:prstGeom>
          </p:spPr>
        </p:pic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B8335AA-0BC3-4A7D-9365-3DC9E250F90B}"/>
                </a:ext>
              </a:extLst>
            </p:cNvPr>
            <p:cNvSpPr/>
            <p:nvPr/>
          </p:nvSpPr>
          <p:spPr>
            <a:xfrm>
              <a:off x="4883291" y="2011844"/>
              <a:ext cx="534122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b="1" cap="none" spc="0" dirty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KAM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FF3B5E16-B85B-458F-AC9A-52B41A2D38D2}"/>
              </a:ext>
            </a:extLst>
          </p:cNvPr>
          <p:cNvGrpSpPr/>
          <p:nvPr/>
        </p:nvGrpSpPr>
        <p:grpSpPr>
          <a:xfrm>
            <a:off x="7728800" y="1487862"/>
            <a:ext cx="914400" cy="914400"/>
            <a:chOff x="6096000" y="4038600"/>
            <a:chExt cx="914400" cy="914400"/>
          </a:xfrm>
        </p:grpSpPr>
        <p:pic>
          <p:nvPicPr>
            <p:cNvPr id="72" name="Graphic 71" descr="Female Profile">
              <a:extLst>
                <a:ext uri="{FF2B5EF4-FFF2-40B4-BE49-F238E27FC236}">
                  <a16:creationId xmlns:a16="http://schemas.microsoft.com/office/drawing/2014/main" id="{8F6B25EC-CEA5-4829-A7D8-7FA35F6CA7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096000" y="4038600"/>
              <a:ext cx="914400" cy="914400"/>
            </a:xfrm>
            <a:prstGeom prst="rect">
              <a:avLst/>
            </a:prstGeom>
          </p:spPr>
        </p:pic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41A56003-1FB1-4429-8481-B317A3ECC934}"/>
                </a:ext>
              </a:extLst>
            </p:cNvPr>
            <p:cNvSpPr/>
            <p:nvPr/>
          </p:nvSpPr>
          <p:spPr>
            <a:xfrm>
              <a:off x="6354267" y="4553623"/>
              <a:ext cx="397866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b="1" cap="none" spc="0" dirty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CS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55AD597-89DB-4C31-B2D8-7706FAA7FCFF}"/>
              </a:ext>
            </a:extLst>
          </p:cNvPr>
          <p:cNvGrpSpPr/>
          <p:nvPr/>
        </p:nvGrpSpPr>
        <p:grpSpPr>
          <a:xfrm>
            <a:off x="10644298" y="1487862"/>
            <a:ext cx="914400" cy="914400"/>
            <a:chOff x="10644298" y="1487862"/>
            <a:chExt cx="914400" cy="914400"/>
          </a:xfrm>
        </p:grpSpPr>
        <p:pic>
          <p:nvPicPr>
            <p:cNvPr id="57" name="Graphic 56" descr="Monitor">
              <a:extLst>
                <a:ext uri="{FF2B5EF4-FFF2-40B4-BE49-F238E27FC236}">
                  <a16:creationId xmlns:a16="http://schemas.microsoft.com/office/drawing/2014/main" id="{5BAC0921-CB6C-442F-AA11-C6B815B2A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644298" y="1487862"/>
              <a:ext cx="914400" cy="914400"/>
            </a:xfrm>
            <a:prstGeom prst="rect">
              <a:avLst/>
            </a:prstGeom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BD0F588-FBFC-4EB8-80D0-920CB94F4006}"/>
                </a:ext>
              </a:extLst>
            </p:cNvPr>
            <p:cNvSpPr txBox="1"/>
            <p:nvPr/>
          </p:nvSpPr>
          <p:spPr>
            <a:xfrm>
              <a:off x="10820400" y="1714539"/>
              <a:ext cx="533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SB1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F2D4F35-4974-400C-A802-F1AEF4987A46}"/>
              </a:ext>
            </a:extLst>
          </p:cNvPr>
          <p:cNvGrpSpPr/>
          <p:nvPr/>
        </p:nvGrpSpPr>
        <p:grpSpPr>
          <a:xfrm>
            <a:off x="10644298" y="4038600"/>
            <a:ext cx="914400" cy="914400"/>
            <a:chOff x="10644298" y="4038600"/>
            <a:chExt cx="914400" cy="914400"/>
          </a:xfrm>
        </p:grpSpPr>
        <p:pic>
          <p:nvPicPr>
            <p:cNvPr id="16" name="Graphic 15" descr="Monitor">
              <a:extLst>
                <a:ext uri="{FF2B5EF4-FFF2-40B4-BE49-F238E27FC236}">
                  <a16:creationId xmlns:a16="http://schemas.microsoft.com/office/drawing/2014/main" id="{A4B702B9-5CDD-453D-AC08-8572465804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644298" y="4038600"/>
              <a:ext cx="914400" cy="914400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263AE9F-6EF1-4F02-B46A-30E6012ADF74}"/>
                </a:ext>
              </a:extLst>
            </p:cNvPr>
            <p:cNvSpPr txBox="1"/>
            <p:nvPr/>
          </p:nvSpPr>
          <p:spPr>
            <a:xfrm>
              <a:off x="10820400" y="4304543"/>
              <a:ext cx="533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SB1</a:t>
              </a: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4B8BF9AB-CF72-41E8-97D8-18E3340BF7A9}"/>
              </a:ext>
            </a:extLst>
          </p:cNvPr>
          <p:cNvSpPr txBox="1"/>
          <p:nvPr/>
        </p:nvSpPr>
        <p:spPr>
          <a:xfrm>
            <a:off x="1643419" y="2447589"/>
            <a:ext cx="1676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PO collection (pdf, </a:t>
            </a:r>
            <a:r>
              <a:rPr lang="en-US" sz="900" dirty="0" err="1"/>
              <a:t>xls</a:t>
            </a:r>
            <a:r>
              <a:rPr lang="en-US" sz="900" dirty="0"/>
              <a:t>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61A988C-4224-4885-AA2F-2E364BC746FB}"/>
              </a:ext>
            </a:extLst>
          </p:cNvPr>
          <p:cNvSpPr txBox="1"/>
          <p:nvPr/>
        </p:nvSpPr>
        <p:spPr>
          <a:xfrm>
            <a:off x="4800783" y="2447589"/>
            <a:ext cx="1853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Check PO manually one by one</a:t>
            </a:r>
            <a:br>
              <a:rPr lang="en-US" sz="900" dirty="0"/>
            </a:br>
            <a:r>
              <a:rPr lang="en-US" sz="900" dirty="0"/>
              <a:t>remark corresponding CMMF in the printed PO hardcopy</a:t>
            </a:r>
            <a:br>
              <a:rPr lang="en-US" sz="900" dirty="0"/>
            </a:br>
            <a:endParaRPr lang="en-US" sz="9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F32BCED-AA51-4DE7-A3AA-F5FF135F17E5}"/>
              </a:ext>
            </a:extLst>
          </p:cNvPr>
          <p:cNvSpPr txBox="1"/>
          <p:nvPr/>
        </p:nvSpPr>
        <p:spPr>
          <a:xfrm>
            <a:off x="7648154" y="2447589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Create Sales Order line by line manually in SB1 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5CDB257-3DD1-475C-9DA7-B29B13467BA8}"/>
              </a:ext>
            </a:extLst>
          </p:cNvPr>
          <p:cNvSpPr/>
          <p:nvPr/>
        </p:nvSpPr>
        <p:spPr>
          <a:xfrm>
            <a:off x="4129699" y="1346142"/>
            <a:ext cx="5486400" cy="1637413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68B1639-5F83-4BEF-99D2-B93B1026377C}"/>
              </a:ext>
            </a:extLst>
          </p:cNvPr>
          <p:cNvSpPr txBox="1"/>
          <p:nvPr/>
        </p:nvSpPr>
        <p:spPr>
          <a:xfrm>
            <a:off x="5068160" y="1014059"/>
            <a:ext cx="3993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All checking and input by manual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6FBAE51-1983-4D97-8D6D-E54629A6F07B}"/>
              </a:ext>
            </a:extLst>
          </p:cNvPr>
          <p:cNvSpPr/>
          <p:nvPr/>
        </p:nvSpPr>
        <p:spPr>
          <a:xfrm>
            <a:off x="3537680" y="3813940"/>
            <a:ext cx="6514267" cy="1919641"/>
          </a:xfrm>
          <a:prstGeom prst="rect">
            <a:avLst/>
          </a:prstGeom>
          <a:noFill/>
          <a:ln w="19050">
            <a:solidFill>
              <a:srgbClr val="0000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64612D4-05E7-40BF-B77F-92271DACA864}"/>
              </a:ext>
            </a:extLst>
          </p:cNvPr>
          <p:cNvSpPr txBox="1"/>
          <p:nvPr/>
        </p:nvSpPr>
        <p:spPr>
          <a:xfrm>
            <a:off x="3853987" y="3453707"/>
            <a:ext cx="619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Data mapping and upload file preparation by automation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A4F4ABF-DDC4-460C-BAD4-1A3090B5A9A5}"/>
              </a:ext>
            </a:extLst>
          </p:cNvPr>
          <p:cNvSpPr txBox="1"/>
          <p:nvPr/>
        </p:nvSpPr>
        <p:spPr>
          <a:xfrm>
            <a:off x="0" y="1529564"/>
            <a:ext cx="1541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Current manually process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406DAB5-8F3C-457E-A107-8D7DE066F535}"/>
              </a:ext>
            </a:extLst>
          </p:cNvPr>
          <p:cNvSpPr txBox="1"/>
          <p:nvPr/>
        </p:nvSpPr>
        <p:spPr>
          <a:xfrm>
            <a:off x="50869" y="4080302"/>
            <a:ext cx="1541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With PO automation application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0DF0146A-884F-40DB-9677-1250B02FB6E1}"/>
              </a:ext>
            </a:extLst>
          </p:cNvPr>
          <p:cNvSpPr/>
          <p:nvPr/>
        </p:nvSpPr>
        <p:spPr>
          <a:xfrm>
            <a:off x="1663528" y="3951262"/>
            <a:ext cx="228600" cy="2308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6616FBDB-48C4-4BC5-A044-858FE1A70B7C}"/>
              </a:ext>
            </a:extLst>
          </p:cNvPr>
          <p:cNvSpPr/>
          <p:nvPr/>
        </p:nvSpPr>
        <p:spPr>
          <a:xfrm>
            <a:off x="3894695" y="3955912"/>
            <a:ext cx="228600" cy="22153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429F9737-DD7E-44DF-8DBB-7AA283627AC6}"/>
              </a:ext>
            </a:extLst>
          </p:cNvPr>
          <p:cNvSpPr/>
          <p:nvPr/>
        </p:nvSpPr>
        <p:spPr>
          <a:xfrm>
            <a:off x="6037798" y="3955912"/>
            <a:ext cx="228600" cy="22153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BFECB90B-374F-48E8-87A8-1F7A9FA078B2}"/>
              </a:ext>
            </a:extLst>
          </p:cNvPr>
          <p:cNvSpPr/>
          <p:nvPr/>
        </p:nvSpPr>
        <p:spPr>
          <a:xfrm>
            <a:off x="8057098" y="3955912"/>
            <a:ext cx="228600" cy="22153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289592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08D80-4A01-48AE-8401-3F18A811E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684" y="267418"/>
            <a:ext cx="10357104" cy="438582"/>
          </a:xfrm>
        </p:spPr>
        <p:txBody>
          <a:bodyPr>
            <a:normAutofit fontScale="90000"/>
          </a:bodyPr>
          <a:lstStyle/>
          <a:p>
            <a:r>
              <a:rPr lang="en-US" sz="3400" dirty="0"/>
              <a:t>What is PRE-DTW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EDEB84-2C11-4597-85A9-473D29770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2B44-2B87-CF49-A148-D0D67AA45718}" type="datetime1">
              <a:rPr lang="fr-FR" smtClean="0"/>
              <a:t>28/01/2023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F17049-6D66-49B3-A033-48931C95B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Title of the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76C3F1-8548-4D90-8C14-4757DFC17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DB39-A32D-A14B-A5B6-9010485D65CB}" type="slidenum">
              <a:rPr lang="fr-FR" smtClean="0"/>
              <a:t>5</a:t>
            </a:fld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D66B1A-B1FD-46FE-A09E-BBB965923AAD}"/>
              </a:ext>
            </a:extLst>
          </p:cNvPr>
          <p:cNvSpPr txBox="1"/>
          <p:nvPr/>
        </p:nvSpPr>
        <p:spPr>
          <a:xfrm>
            <a:off x="1000684" y="738989"/>
            <a:ext cx="990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1</a:t>
            </a:r>
            <a:r>
              <a:rPr lang="en-US" sz="1200" baseline="30000" dirty="0"/>
              <a:t>st</a:t>
            </a:r>
            <a:r>
              <a:rPr lang="en-US" sz="1200" dirty="0"/>
              <a:t> output of the program, consolidated the selected PO excel file with data mapping: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CMMF &lt;&gt; EAN code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BP code &lt;&gt; store ID or store name shown in PO</a:t>
            </a:r>
          </a:p>
          <a:p>
            <a:r>
              <a:rPr lang="en-US" sz="1200" i="1" dirty="0">
                <a:solidFill>
                  <a:srgbClr val="FF0000"/>
                </a:solidFill>
              </a:rPr>
              <a:t>User need to input the missing information (e.g. correct CMMF with duplicate EAN, missing BP code) to go to next step</a:t>
            </a:r>
            <a:endParaRPr lang="en-US" sz="1400" i="1" dirty="0">
              <a:solidFill>
                <a:srgbClr val="FF0000"/>
              </a:solidFill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2A72A876-B0C7-49F9-885C-0B239BF37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755656"/>
            <a:ext cx="10618365" cy="1965713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742C9644-F58B-44F4-90FD-9ABA83B06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676400"/>
            <a:ext cx="11360092" cy="2028588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B753C518-8951-42E9-82BB-69864F9DA2E8}"/>
              </a:ext>
            </a:extLst>
          </p:cNvPr>
          <p:cNvSpPr txBox="1"/>
          <p:nvPr/>
        </p:nvSpPr>
        <p:spPr>
          <a:xfrm>
            <a:off x="685800" y="5814304"/>
            <a:ext cx="3385657" cy="276999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Column in green – data mapping by program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CBB7E8B-3D9D-4F52-96E8-937DA34E6F05}"/>
              </a:ext>
            </a:extLst>
          </p:cNvPr>
          <p:cNvSpPr txBox="1"/>
          <p:nvPr/>
        </p:nvSpPr>
        <p:spPr>
          <a:xfrm>
            <a:off x="685800" y="6174898"/>
            <a:ext cx="3385657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Column in Blue – direct extract from excel PO</a:t>
            </a:r>
          </a:p>
        </p:txBody>
      </p:sp>
    </p:spTree>
    <p:extLst>
      <p:ext uri="{BB962C8B-B14F-4D97-AF65-F5344CB8AC3E}">
        <p14:creationId xmlns:p14="http://schemas.microsoft.com/office/powerpoint/2010/main" val="908288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261EB-AA07-4514-9702-40AC66CD9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070" y="304040"/>
            <a:ext cx="10357104" cy="438582"/>
          </a:xfrm>
        </p:spPr>
        <p:txBody>
          <a:bodyPr>
            <a:normAutofit fontScale="90000"/>
          </a:bodyPr>
          <a:lstStyle/>
          <a:p>
            <a:r>
              <a:rPr lang="en-US" sz="3400" dirty="0"/>
              <a:t>What is DTW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FB312-2BAC-4AE3-BF00-DE16CA546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1FB5F-574B-D843-8FDA-F3209326A504}" type="datetime1">
              <a:rPr lang="fr-FR" smtClean="0"/>
              <a:t>28/01/2023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71BEC-7C0C-4F96-A0C5-A3940324C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Title of the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98EF3-45D1-4CC4-942E-0EE1FE3F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DB39-A32D-A14B-A5B6-9010485D65CB}" type="slidenum">
              <a:rPr lang="fr-FR" smtClean="0"/>
              <a:t>6</a:t>
            </a:fld>
            <a:endParaRPr lang="fr-F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9ECEA5-A1AE-45BD-8A51-0AE2FBF7E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218" y="1524000"/>
            <a:ext cx="9764488" cy="13432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93D813-2BC5-4E8A-89DE-B189077DD704}"/>
              </a:ext>
            </a:extLst>
          </p:cNvPr>
          <p:cNvSpPr txBox="1"/>
          <p:nvPr/>
        </p:nvSpPr>
        <p:spPr>
          <a:xfrm>
            <a:off x="131518" y="1509776"/>
            <a:ext cx="1605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/>
              <a:t>PO header</a:t>
            </a:r>
          </a:p>
        </p:txBody>
      </p:sp>
      <p:sp>
        <p:nvSpPr>
          <p:cNvPr id="14" name="Callout: Up Arrow 13">
            <a:extLst>
              <a:ext uri="{FF2B5EF4-FFF2-40B4-BE49-F238E27FC236}">
                <a16:creationId xmlns:a16="http://schemas.microsoft.com/office/drawing/2014/main" id="{0FB50B14-CFCD-4ABE-B397-C231B2725B90}"/>
              </a:ext>
            </a:extLst>
          </p:cNvPr>
          <p:cNvSpPr/>
          <p:nvPr/>
        </p:nvSpPr>
        <p:spPr>
          <a:xfrm>
            <a:off x="7231371" y="2715988"/>
            <a:ext cx="905163" cy="533400"/>
          </a:xfrm>
          <a:prstGeom prst="upArrowCallou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PO#</a:t>
            </a:r>
          </a:p>
        </p:txBody>
      </p:sp>
      <p:sp>
        <p:nvSpPr>
          <p:cNvPr id="15" name="Callout: Up Arrow 14">
            <a:extLst>
              <a:ext uri="{FF2B5EF4-FFF2-40B4-BE49-F238E27FC236}">
                <a16:creationId xmlns:a16="http://schemas.microsoft.com/office/drawing/2014/main" id="{7859AAC4-BD90-4BE6-AA36-DCE73271AAF5}"/>
              </a:ext>
            </a:extLst>
          </p:cNvPr>
          <p:cNvSpPr/>
          <p:nvPr/>
        </p:nvSpPr>
        <p:spPr>
          <a:xfrm>
            <a:off x="5211489" y="2727217"/>
            <a:ext cx="1154249" cy="533400"/>
          </a:xfrm>
          <a:prstGeom prst="upArrowCallou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BP code</a:t>
            </a:r>
          </a:p>
        </p:txBody>
      </p:sp>
      <p:sp>
        <p:nvSpPr>
          <p:cNvPr id="17" name="Callout: Up Arrow 16">
            <a:extLst>
              <a:ext uri="{FF2B5EF4-FFF2-40B4-BE49-F238E27FC236}">
                <a16:creationId xmlns:a16="http://schemas.microsoft.com/office/drawing/2014/main" id="{7DF5ED99-DB05-42CB-8C6C-4E7A94F76324}"/>
              </a:ext>
            </a:extLst>
          </p:cNvPr>
          <p:cNvSpPr/>
          <p:nvPr/>
        </p:nvSpPr>
        <p:spPr>
          <a:xfrm>
            <a:off x="1459913" y="2727217"/>
            <a:ext cx="1676400" cy="533400"/>
          </a:xfrm>
          <a:prstGeom prst="upArrowCallou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 customer PO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8F03B64-4CC8-47D4-9B10-14D939E10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6896" y="3626056"/>
            <a:ext cx="9888330" cy="234347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C12BD34-A305-4E21-8AB4-2A426EBD1FDF}"/>
              </a:ext>
            </a:extLst>
          </p:cNvPr>
          <p:cNvSpPr txBox="1"/>
          <p:nvPr/>
        </p:nvSpPr>
        <p:spPr>
          <a:xfrm>
            <a:off x="71137" y="3618469"/>
            <a:ext cx="2737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/>
              <a:t>PO line items</a:t>
            </a:r>
          </a:p>
        </p:txBody>
      </p:sp>
      <p:sp>
        <p:nvSpPr>
          <p:cNvPr id="20" name="Callout: Up Arrow 19">
            <a:extLst>
              <a:ext uri="{FF2B5EF4-FFF2-40B4-BE49-F238E27FC236}">
                <a16:creationId xmlns:a16="http://schemas.microsoft.com/office/drawing/2014/main" id="{53611252-F2E9-49D2-AACC-53382B9FA9D5}"/>
              </a:ext>
            </a:extLst>
          </p:cNvPr>
          <p:cNvSpPr/>
          <p:nvPr/>
        </p:nvSpPr>
        <p:spPr>
          <a:xfrm>
            <a:off x="2882245" y="6081927"/>
            <a:ext cx="1154249" cy="533400"/>
          </a:xfrm>
          <a:prstGeom prst="upArrowCallou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CMMF</a:t>
            </a:r>
          </a:p>
        </p:txBody>
      </p:sp>
      <p:sp>
        <p:nvSpPr>
          <p:cNvPr id="21" name="Callout: Up Arrow 20">
            <a:extLst>
              <a:ext uri="{FF2B5EF4-FFF2-40B4-BE49-F238E27FC236}">
                <a16:creationId xmlns:a16="http://schemas.microsoft.com/office/drawing/2014/main" id="{2F118C48-4CB2-4131-93B7-8556CDCAEFA1}"/>
              </a:ext>
            </a:extLst>
          </p:cNvPr>
          <p:cNvSpPr/>
          <p:nvPr/>
        </p:nvSpPr>
        <p:spPr>
          <a:xfrm>
            <a:off x="4199507" y="6081927"/>
            <a:ext cx="1154249" cy="533400"/>
          </a:xfrm>
          <a:prstGeom prst="upArrowCallou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quantity</a:t>
            </a:r>
          </a:p>
        </p:txBody>
      </p:sp>
      <p:sp>
        <p:nvSpPr>
          <p:cNvPr id="22" name="Callout: Up Arrow 21">
            <a:extLst>
              <a:ext uri="{FF2B5EF4-FFF2-40B4-BE49-F238E27FC236}">
                <a16:creationId xmlns:a16="http://schemas.microsoft.com/office/drawing/2014/main" id="{B210784C-DA65-44E0-93C0-845BCA3BEB91}"/>
              </a:ext>
            </a:extLst>
          </p:cNvPr>
          <p:cNvSpPr/>
          <p:nvPr/>
        </p:nvSpPr>
        <p:spPr>
          <a:xfrm>
            <a:off x="5516770" y="6094165"/>
            <a:ext cx="1154249" cy="533400"/>
          </a:xfrm>
          <a:prstGeom prst="upArrowCallou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Unit price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1BD2CD-6A7C-451B-BE05-9E948D9EAFA5}"/>
              </a:ext>
            </a:extLst>
          </p:cNvPr>
          <p:cNvSpPr txBox="1"/>
          <p:nvPr/>
        </p:nvSpPr>
        <p:spPr>
          <a:xfrm>
            <a:off x="1000070" y="700465"/>
            <a:ext cx="990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2</a:t>
            </a:r>
            <a:r>
              <a:rPr lang="en-US" sz="1400" baseline="30000" dirty="0"/>
              <a:t>nd</a:t>
            </a:r>
            <a:r>
              <a:rPr lang="en-US" sz="1400" dirty="0"/>
              <a:t> output of the program, converted from the PRE-DTW to 2 template file for SB1 upload</a:t>
            </a:r>
          </a:p>
          <a:p>
            <a:endParaRPr lang="en-US" sz="1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372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D66CF980-DD85-480E-AEA9-429232936BA4}"/>
              </a:ext>
            </a:extLst>
          </p:cNvPr>
          <p:cNvSpPr/>
          <p:nvPr/>
        </p:nvSpPr>
        <p:spPr>
          <a:xfrm>
            <a:off x="7169359" y="1511207"/>
            <a:ext cx="4509564" cy="48930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D39E40CD-3F8B-4E66-A77D-54FBF9F929F2}"/>
              </a:ext>
            </a:extLst>
          </p:cNvPr>
          <p:cNvSpPr/>
          <p:nvPr/>
        </p:nvSpPr>
        <p:spPr>
          <a:xfrm>
            <a:off x="3036289" y="1511666"/>
            <a:ext cx="3499547" cy="48930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9BF46A-B175-48D3-A0DD-061C0F1EE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400" dirty="0"/>
              <a:t>Data Flow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5E0D3F-5C65-41F1-BD44-8D1F4081E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A035-E060-D149-BB58-7E531AA0C310}" type="datetime1">
              <a:rPr lang="fr-FR" smtClean="0"/>
              <a:t>28/01/2023</a:t>
            </a:fld>
            <a:endParaRPr lang="fr-F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E6F59A-2934-4A1A-B085-9C34E870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Title of the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C3DB3A-6AB7-4C6A-A392-174A8B216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DB39-A32D-A14B-A5B6-9010485D65CB}" type="slidenum">
              <a:rPr lang="fr-FR" smtClean="0"/>
              <a:t>7</a:t>
            </a:fld>
            <a:endParaRPr lang="fr-FR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C67E443-7663-4BD3-B34D-3F1E232A59B9}"/>
              </a:ext>
            </a:extLst>
          </p:cNvPr>
          <p:cNvGrpSpPr/>
          <p:nvPr/>
        </p:nvGrpSpPr>
        <p:grpSpPr>
          <a:xfrm>
            <a:off x="9974101" y="4834326"/>
            <a:ext cx="1264499" cy="1036628"/>
            <a:chOff x="8382000" y="2555485"/>
            <a:chExt cx="1264499" cy="103662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26435A8-7716-40BB-83A1-0C64A229284A}"/>
                </a:ext>
              </a:extLst>
            </p:cNvPr>
            <p:cNvGrpSpPr/>
            <p:nvPr/>
          </p:nvGrpSpPr>
          <p:grpSpPr>
            <a:xfrm>
              <a:off x="8382000" y="2555485"/>
              <a:ext cx="1264499" cy="873515"/>
              <a:chOff x="8187549" y="2811949"/>
              <a:chExt cx="1264499" cy="873515"/>
            </a:xfrm>
          </p:grpSpPr>
          <p:pic>
            <p:nvPicPr>
              <p:cNvPr id="18" name="Graphic 17" descr="Checklist RTL">
                <a:extLst>
                  <a:ext uri="{FF2B5EF4-FFF2-40B4-BE49-F238E27FC236}">
                    <a16:creationId xmlns:a16="http://schemas.microsoft.com/office/drawing/2014/main" id="{3FFD8472-7EEF-4949-BED8-4E7EA86CC9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87549" y="2811949"/>
                <a:ext cx="796275" cy="796275"/>
              </a:xfrm>
              <a:prstGeom prst="rect">
                <a:avLst/>
              </a:prstGeom>
            </p:spPr>
          </p:pic>
          <p:pic>
            <p:nvPicPr>
              <p:cNvPr id="19" name="Graphic 18" descr="Checklist RTL">
                <a:extLst>
                  <a:ext uri="{FF2B5EF4-FFF2-40B4-BE49-F238E27FC236}">
                    <a16:creationId xmlns:a16="http://schemas.microsoft.com/office/drawing/2014/main" id="{C96C0CC1-16AA-42C1-ABFE-C3FB852DC2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655773" y="2889189"/>
                <a:ext cx="796275" cy="796275"/>
              </a:xfrm>
              <a:prstGeom prst="rect">
                <a:avLst/>
              </a:prstGeom>
            </p:spPr>
          </p:pic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465E1AB-2A03-4D19-81C0-27151C5128B4}"/>
                </a:ext>
              </a:extLst>
            </p:cNvPr>
            <p:cNvSpPr/>
            <p:nvPr/>
          </p:nvSpPr>
          <p:spPr>
            <a:xfrm>
              <a:off x="8744758" y="3315114"/>
              <a:ext cx="535724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b="1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DTW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D7ADF86-EF90-4596-B69A-BCA8F89A16E3}"/>
              </a:ext>
            </a:extLst>
          </p:cNvPr>
          <p:cNvGrpSpPr/>
          <p:nvPr/>
        </p:nvGrpSpPr>
        <p:grpSpPr>
          <a:xfrm>
            <a:off x="7620860" y="4783253"/>
            <a:ext cx="914400" cy="1052899"/>
            <a:chOff x="4183804" y="2535042"/>
            <a:chExt cx="914400" cy="1052899"/>
          </a:xfrm>
        </p:grpSpPr>
        <p:pic>
          <p:nvPicPr>
            <p:cNvPr id="21" name="Graphic 20" descr="Newspaper">
              <a:extLst>
                <a:ext uri="{FF2B5EF4-FFF2-40B4-BE49-F238E27FC236}">
                  <a16:creationId xmlns:a16="http://schemas.microsoft.com/office/drawing/2014/main" id="{0770241E-6E2D-4FC7-BEE3-8AFFE9D2F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83804" y="2535042"/>
              <a:ext cx="914400" cy="914400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615A47A-BB0D-4C4F-B3CF-C137DFAEB824}"/>
                </a:ext>
              </a:extLst>
            </p:cNvPr>
            <p:cNvSpPr/>
            <p:nvPr/>
          </p:nvSpPr>
          <p:spPr>
            <a:xfrm>
              <a:off x="4189598" y="3310942"/>
              <a:ext cx="902812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b="1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PRE-DTW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5C032D6-D93B-42C9-B5E1-311AE9DAC878}"/>
              </a:ext>
            </a:extLst>
          </p:cNvPr>
          <p:cNvGrpSpPr/>
          <p:nvPr/>
        </p:nvGrpSpPr>
        <p:grpSpPr>
          <a:xfrm>
            <a:off x="4328862" y="4956554"/>
            <a:ext cx="914400" cy="914400"/>
            <a:chOff x="10644298" y="1487862"/>
            <a:chExt cx="914400" cy="914400"/>
          </a:xfrm>
        </p:grpSpPr>
        <p:pic>
          <p:nvPicPr>
            <p:cNvPr id="25" name="Graphic 24" descr="Monitor">
              <a:extLst>
                <a:ext uri="{FF2B5EF4-FFF2-40B4-BE49-F238E27FC236}">
                  <a16:creationId xmlns:a16="http://schemas.microsoft.com/office/drawing/2014/main" id="{4E811665-6467-4EB8-895D-E5F7311E27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644298" y="1487862"/>
              <a:ext cx="914400" cy="9144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106CD6D-0A97-4BF5-84C7-ED3B95A02039}"/>
                </a:ext>
              </a:extLst>
            </p:cNvPr>
            <p:cNvSpPr txBox="1"/>
            <p:nvPr/>
          </p:nvSpPr>
          <p:spPr>
            <a:xfrm>
              <a:off x="10820400" y="1714539"/>
              <a:ext cx="533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SB1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BC1C69F-6386-4C54-8F71-EA2525D8E38C}"/>
              </a:ext>
            </a:extLst>
          </p:cNvPr>
          <p:cNvGrpSpPr/>
          <p:nvPr/>
        </p:nvGrpSpPr>
        <p:grpSpPr>
          <a:xfrm>
            <a:off x="8640857" y="288335"/>
            <a:ext cx="1452726" cy="1163716"/>
            <a:chOff x="8300874" y="546438"/>
            <a:chExt cx="1452726" cy="1163716"/>
          </a:xfrm>
        </p:grpSpPr>
        <p:pic>
          <p:nvPicPr>
            <p:cNvPr id="32" name="Graphic 31" descr="Cloud Computing">
              <a:extLst>
                <a:ext uri="{FF2B5EF4-FFF2-40B4-BE49-F238E27FC236}">
                  <a16:creationId xmlns:a16="http://schemas.microsoft.com/office/drawing/2014/main" id="{AF9F5183-23ED-41C4-84C2-71A325D8AAA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570037" y="546438"/>
              <a:ext cx="914400" cy="91440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235F48B-089D-4F4D-A9B5-3E2B08799035}"/>
                </a:ext>
              </a:extLst>
            </p:cNvPr>
            <p:cNvSpPr txBox="1"/>
            <p:nvPr/>
          </p:nvSpPr>
          <p:spPr>
            <a:xfrm>
              <a:off x="8300874" y="1371600"/>
              <a:ext cx="14527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>
                  <a:solidFill>
                    <a:srgbClr val="0070C0"/>
                  </a:solidFill>
                </a:rPr>
                <a:t>Sharepoint</a:t>
              </a:r>
              <a:endParaRPr lang="en-US" sz="16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ECC398B-663A-49E5-A210-7D5085B23259}"/>
              </a:ext>
            </a:extLst>
          </p:cNvPr>
          <p:cNvGrpSpPr/>
          <p:nvPr/>
        </p:nvGrpSpPr>
        <p:grpSpPr>
          <a:xfrm>
            <a:off x="3810000" y="364709"/>
            <a:ext cx="1702425" cy="1146665"/>
            <a:chOff x="2563767" y="635264"/>
            <a:chExt cx="1452726" cy="1028534"/>
          </a:xfrm>
        </p:grpSpPr>
        <p:pic>
          <p:nvPicPr>
            <p:cNvPr id="30" name="Graphic 29" descr="Computer">
              <a:extLst>
                <a:ext uri="{FF2B5EF4-FFF2-40B4-BE49-F238E27FC236}">
                  <a16:creationId xmlns:a16="http://schemas.microsoft.com/office/drawing/2014/main" id="{9AC26ED1-3EB4-4D14-87C8-3E38E2B160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832930" y="635264"/>
              <a:ext cx="914400" cy="9144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EBE2087-6A10-491D-91F3-1C6C3BC1A26F}"/>
                </a:ext>
              </a:extLst>
            </p:cNvPr>
            <p:cNvSpPr txBox="1"/>
            <p:nvPr/>
          </p:nvSpPr>
          <p:spPr>
            <a:xfrm>
              <a:off x="2563767" y="1325244"/>
              <a:ext cx="14527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Local PC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F191E7F-4267-4A76-960E-6CB93F94EC71}"/>
              </a:ext>
            </a:extLst>
          </p:cNvPr>
          <p:cNvGrpSpPr/>
          <p:nvPr/>
        </p:nvGrpSpPr>
        <p:grpSpPr>
          <a:xfrm>
            <a:off x="8602784" y="1575017"/>
            <a:ext cx="1452720" cy="1088564"/>
            <a:chOff x="6822380" y="1971652"/>
            <a:chExt cx="1452720" cy="1088564"/>
          </a:xfrm>
        </p:grpSpPr>
        <p:pic>
          <p:nvPicPr>
            <p:cNvPr id="28" name="Graphic 27" descr="List">
              <a:extLst>
                <a:ext uri="{FF2B5EF4-FFF2-40B4-BE49-F238E27FC236}">
                  <a16:creationId xmlns:a16="http://schemas.microsoft.com/office/drawing/2014/main" id="{3586A90E-16EB-4B32-A2C6-1961BC80F9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091540" y="1971652"/>
              <a:ext cx="914400" cy="914400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610AC38-F4E5-4CDD-BEFA-21A85D34630B}"/>
                </a:ext>
              </a:extLst>
            </p:cNvPr>
            <p:cNvSpPr txBox="1"/>
            <p:nvPr/>
          </p:nvSpPr>
          <p:spPr>
            <a:xfrm>
              <a:off x="6822380" y="2752439"/>
              <a:ext cx="14527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BP code master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815304D-AE67-4BDC-B3C3-5E47AA52BE8F}"/>
              </a:ext>
            </a:extLst>
          </p:cNvPr>
          <p:cNvGrpSpPr/>
          <p:nvPr/>
        </p:nvGrpSpPr>
        <p:grpSpPr>
          <a:xfrm>
            <a:off x="8416342" y="3171447"/>
            <a:ext cx="1825604" cy="1003454"/>
            <a:chOff x="8176731" y="3036634"/>
            <a:chExt cx="1825604" cy="1003454"/>
          </a:xfrm>
        </p:grpSpPr>
        <p:pic>
          <p:nvPicPr>
            <p:cNvPr id="10" name="Graphic 9" descr="Web design">
              <a:extLst>
                <a:ext uri="{FF2B5EF4-FFF2-40B4-BE49-F238E27FC236}">
                  <a16:creationId xmlns:a16="http://schemas.microsoft.com/office/drawing/2014/main" id="{0AB84DC5-1B05-4362-A888-092CE81751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632333" y="3036634"/>
              <a:ext cx="914400" cy="914400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97B3D0C-11B2-4B0B-916A-61564A6468FE}"/>
                </a:ext>
              </a:extLst>
            </p:cNvPr>
            <p:cNvSpPr txBox="1"/>
            <p:nvPr/>
          </p:nvSpPr>
          <p:spPr>
            <a:xfrm>
              <a:off x="8176731" y="3732311"/>
              <a:ext cx="18256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Automation program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679E3E9-1F97-4968-9CCC-BF3EBF03D23C}"/>
              </a:ext>
            </a:extLst>
          </p:cNvPr>
          <p:cNvGrpSpPr/>
          <p:nvPr/>
        </p:nvGrpSpPr>
        <p:grpSpPr>
          <a:xfrm>
            <a:off x="3932033" y="2983711"/>
            <a:ext cx="1825604" cy="1096962"/>
            <a:chOff x="2643788" y="2971800"/>
            <a:chExt cx="1825604" cy="109696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DB54924-4BF5-4C1E-B545-378589BE715F}"/>
                </a:ext>
              </a:extLst>
            </p:cNvPr>
            <p:cNvGrpSpPr/>
            <p:nvPr/>
          </p:nvGrpSpPr>
          <p:grpSpPr>
            <a:xfrm>
              <a:off x="3099390" y="2971800"/>
              <a:ext cx="914400" cy="914400"/>
              <a:chOff x="5638800" y="2971800"/>
              <a:chExt cx="914400" cy="914400"/>
            </a:xfrm>
          </p:grpSpPr>
          <p:pic>
            <p:nvPicPr>
              <p:cNvPr id="12" name="Graphic 11" descr="Paper">
                <a:extLst>
                  <a:ext uri="{FF2B5EF4-FFF2-40B4-BE49-F238E27FC236}">
                    <a16:creationId xmlns:a16="http://schemas.microsoft.com/office/drawing/2014/main" id="{EBA78019-09DA-4916-B214-41B653E228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5638800" y="297180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DFEDA9F-87FB-4D6D-8209-7BF0613899E6}"/>
                  </a:ext>
                </a:extLst>
              </p:cNvPr>
              <p:cNvSpPr txBox="1"/>
              <p:nvPr/>
            </p:nvSpPr>
            <p:spPr>
              <a:xfrm>
                <a:off x="5829300" y="3309168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PO</a:t>
                </a:r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7EA96CB-ED9C-4557-ACFB-3FA48365D3A0}"/>
                </a:ext>
              </a:extLst>
            </p:cNvPr>
            <p:cNvSpPr txBox="1"/>
            <p:nvPr/>
          </p:nvSpPr>
          <p:spPr>
            <a:xfrm>
              <a:off x="2643788" y="3760985"/>
              <a:ext cx="18256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Customer PO</a:t>
              </a:r>
            </a:p>
          </p:txBody>
        </p: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A87D2E3-5D32-4690-A69B-7E644448DB0D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9329144" y="2663581"/>
            <a:ext cx="0" cy="640261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953C117-743E-4417-AD77-626F732A09D4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9753696" y="4271305"/>
            <a:ext cx="618543" cy="5630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530D577-D7EA-4AD1-9764-E60A98BAB516}"/>
              </a:ext>
            </a:extLst>
          </p:cNvPr>
          <p:cNvCxnSpPr>
            <a:cxnSpLocks/>
          </p:cNvCxnSpPr>
          <p:nvPr/>
        </p:nvCxnSpPr>
        <p:spPr>
          <a:xfrm flipH="1">
            <a:off x="8277092" y="4268727"/>
            <a:ext cx="573075" cy="565599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D591B14-C640-4982-B747-B3D48E1C031D}"/>
              </a:ext>
            </a:extLst>
          </p:cNvPr>
          <p:cNvCxnSpPr/>
          <p:nvPr/>
        </p:nvCxnSpPr>
        <p:spPr>
          <a:xfrm>
            <a:off x="5377102" y="3636295"/>
            <a:ext cx="3048000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ABE391C7-EB39-4EF8-BD2E-91233A02A305}"/>
              </a:ext>
            </a:extLst>
          </p:cNvPr>
          <p:cNvCxnSpPr>
            <a:stCxn id="25" idx="2"/>
            <a:endCxn id="17" idx="2"/>
          </p:cNvCxnSpPr>
          <p:nvPr/>
        </p:nvCxnSpPr>
        <p:spPr>
          <a:xfrm rot="16200000" flipH="1">
            <a:off x="7695391" y="2961624"/>
            <a:ext cx="12700" cy="5818659"/>
          </a:xfrm>
          <a:prstGeom prst="bentConnector3">
            <a:avLst>
              <a:gd name="adj1" fmla="val 1800000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Arrow: Right 87">
            <a:extLst>
              <a:ext uri="{FF2B5EF4-FFF2-40B4-BE49-F238E27FC236}">
                <a16:creationId xmlns:a16="http://schemas.microsoft.com/office/drawing/2014/main" id="{1831CD4A-3957-46AB-ACAF-F9AC207AF3C8}"/>
              </a:ext>
            </a:extLst>
          </p:cNvPr>
          <p:cNvSpPr/>
          <p:nvPr/>
        </p:nvSpPr>
        <p:spPr>
          <a:xfrm>
            <a:off x="7842340" y="1887771"/>
            <a:ext cx="1029604" cy="379917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update</a:t>
            </a:r>
          </a:p>
        </p:txBody>
      </p:sp>
      <p:sp>
        <p:nvSpPr>
          <p:cNvPr id="89" name="Arrow: Right 88">
            <a:extLst>
              <a:ext uri="{FF2B5EF4-FFF2-40B4-BE49-F238E27FC236}">
                <a16:creationId xmlns:a16="http://schemas.microsoft.com/office/drawing/2014/main" id="{90944D8A-0EAB-42CD-BB4A-65C8FE24A965}"/>
              </a:ext>
            </a:extLst>
          </p:cNvPr>
          <p:cNvSpPr/>
          <p:nvPr/>
        </p:nvSpPr>
        <p:spPr>
          <a:xfrm>
            <a:off x="6665735" y="5111932"/>
            <a:ext cx="1029604" cy="379917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update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F7696E0-6E3F-4FBB-8E95-2A20384E5A30}"/>
              </a:ext>
            </a:extLst>
          </p:cNvPr>
          <p:cNvCxnSpPr>
            <a:cxnSpLocks/>
          </p:cNvCxnSpPr>
          <p:nvPr/>
        </p:nvCxnSpPr>
        <p:spPr>
          <a:xfrm>
            <a:off x="181278" y="4911566"/>
            <a:ext cx="693911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67D2023-1D6C-4878-822F-CF7063D562BD}"/>
              </a:ext>
            </a:extLst>
          </p:cNvPr>
          <p:cNvCxnSpPr>
            <a:cxnSpLocks/>
          </p:cNvCxnSpPr>
          <p:nvPr/>
        </p:nvCxnSpPr>
        <p:spPr>
          <a:xfrm>
            <a:off x="181278" y="5202552"/>
            <a:ext cx="69391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Arrow: Right 96">
            <a:extLst>
              <a:ext uri="{FF2B5EF4-FFF2-40B4-BE49-F238E27FC236}">
                <a16:creationId xmlns:a16="http://schemas.microsoft.com/office/drawing/2014/main" id="{9C9632C5-0A1D-488D-882E-C07AA15EBC70}"/>
              </a:ext>
            </a:extLst>
          </p:cNvPr>
          <p:cNvSpPr/>
          <p:nvPr/>
        </p:nvSpPr>
        <p:spPr>
          <a:xfrm>
            <a:off x="181278" y="5403997"/>
            <a:ext cx="693911" cy="226604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08591C9-AA9F-47DE-BC8B-299E21BEFB0D}"/>
              </a:ext>
            </a:extLst>
          </p:cNvPr>
          <p:cNvSpPr txBox="1"/>
          <p:nvPr/>
        </p:nvSpPr>
        <p:spPr>
          <a:xfrm>
            <a:off x="875189" y="4783254"/>
            <a:ext cx="1592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 collection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C7FA95B-0797-424E-B270-B0B3494BA107}"/>
              </a:ext>
            </a:extLst>
          </p:cNvPr>
          <p:cNvCxnSpPr>
            <a:cxnSpLocks/>
          </p:cNvCxnSpPr>
          <p:nvPr/>
        </p:nvCxnSpPr>
        <p:spPr>
          <a:xfrm flipV="1">
            <a:off x="8063370" y="4250054"/>
            <a:ext cx="633566" cy="588582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4400E994-1202-4F68-B157-609B8A5F7C3C}"/>
              </a:ext>
            </a:extLst>
          </p:cNvPr>
          <p:cNvSpPr txBox="1"/>
          <p:nvPr/>
        </p:nvSpPr>
        <p:spPr>
          <a:xfrm>
            <a:off x="879517" y="5096220"/>
            <a:ext cx="1592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Program output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2A6CCC4-4725-4CE6-85ED-499D7F4A1CCF}"/>
              </a:ext>
            </a:extLst>
          </p:cNvPr>
          <p:cNvSpPr txBox="1"/>
          <p:nvPr/>
        </p:nvSpPr>
        <p:spPr>
          <a:xfrm>
            <a:off x="875189" y="5435499"/>
            <a:ext cx="1592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User input</a:t>
            </a:r>
          </a:p>
        </p:txBody>
      </p:sp>
    </p:spTree>
    <p:extLst>
      <p:ext uri="{BB962C8B-B14F-4D97-AF65-F5344CB8AC3E}">
        <p14:creationId xmlns:p14="http://schemas.microsoft.com/office/powerpoint/2010/main" val="4040103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!!BGRectangle">
            <a:extLst>
              <a:ext uri="{FF2B5EF4-FFF2-40B4-BE49-F238E27FC236}">
                <a16:creationId xmlns:a16="http://schemas.microsoft.com/office/drawing/2014/main" id="{F1611BA9-268A-49A6-84F8-FC9153668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repared wedding reception table">
            <a:extLst>
              <a:ext uri="{FF2B5EF4-FFF2-40B4-BE49-F238E27FC236}">
                <a16:creationId xmlns:a16="http://schemas.microsoft.com/office/drawing/2014/main" id="{B584FA8E-6961-7720-8D4F-0E6A3F64FE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2637" b="309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17A37AF-2449-0946-BFE6-DC8DC2B6B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7349" y="1200152"/>
            <a:ext cx="6897171" cy="445769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The Setup</a:t>
            </a:r>
          </a:p>
        </p:txBody>
      </p:sp>
      <p:sp>
        <p:nvSpPr>
          <p:cNvPr id="27" name="!!Line">
            <a:extLst>
              <a:ext uri="{FF2B5EF4-FFF2-40B4-BE49-F238E27FC236}">
                <a16:creationId xmlns:a16="http://schemas.microsoft.com/office/drawing/2014/main" id="{1825D5AF-D278-4D9A-A4F5-A1A1D3507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6" y="2286000"/>
            <a:ext cx="27432" cy="22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288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3E62D3-A8CA-FB49-BD8F-55472A095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Step 1: Join «Supply Chain Data Automation» </a:t>
            </a:r>
            <a:r>
              <a:rPr lang="en-US" sz="3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Sharepoint</a:t>
            </a:r>
            <a:endParaRPr lang="en-US" sz="3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153579E4-4B2A-4927-BFC8-F260898D5C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88"/>
          <a:stretch/>
        </p:blipFill>
        <p:spPr>
          <a:xfrm>
            <a:off x="990600" y="1600200"/>
            <a:ext cx="10515599" cy="4063057"/>
          </a:xfrm>
          <a:prstGeom prst="rect">
            <a:avLst/>
          </a:prstGeom>
        </p:spPr>
      </p:pic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A8CCFEF-0B5D-DD47-A8CD-AFD211C277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FACDB803-5305-BD46-99D9-2ADC9A9227E4}" type="datetime1">
              <a:rPr lang="en-US"/>
              <a:pPr defTabSz="914400">
                <a:spcAft>
                  <a:spcPts val="600"/>
                </a:spcAft>
                <a:defRPr/>
              </a:pPr>
              <a:t>1/28/23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2938A09-F623-0A46-B383-0C66814AD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Title of the presentation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10C0707-89A6-5248-9300-054E789ED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F8CADB39-A32D-A14B-A5B6-9010485D65CB}" type="slidenum">
              <a:rPr lang="en-US"/>
              <a:pPr defTabSz="914400">
                <a:spcAft>
                  <a:spcPts val="600"/>
                </a:spcAft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03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AE6F2518-B084-4896-AF52-66CC2144AA2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0853619E678643BB994FDC6602120D" ma:contentTypeVersion="" ma:contentTypeDescription="Create a new document." ma:contentTypeScope="" ma:versionID="2c6dabbd7bec01b7e975de82bc8ce6de">
  <xsd:schema xmlns:xsd="http://www.w3.org/2001/XMLSchema" xmlns:xs="http://www.w3.org/2001/XMLSchema" xmlns:p="http://schemas.microsoft.com/office/2006/metadata/properties" xmlns:ns2="2323f06d-2248-40b8-bbda-21940095cb6e" xmlns:ns3="7f4651c3-7147-4254-9578-ebbca3937c15" targetNamespace="http://schemas.microsoft.com/office/2006/metadata/properties" ma:root="true" ma:fieldsID="8d03f27ec796d24077541a4ee6cabb8b" ns2:_="" ns3:_="">
    <xsd:import namespace="2323f06d-2248-40b8-bbda-21940095cb6e"/>
    <xsd:import namespace="7f4651c3-7147-4254-9578-ebbca3937c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23f06d-2248-40b8-bbda-21940095cb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4651c3-7147-4254-9578-ebbca3937c15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D8D55B2-857A-4776-ACCC-6B1C763B787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80C860-77BA-4B74-B529-BC36E4793D5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6517EA5-C636-4802-97AF-0ABA96A090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23f06d-2248-40b8-bbda-21940095cb6e"/>
    <ds:schemaRef ds:uri="7f4651c3-7147-4254-9578-ebbca3937c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1872</TotalTime>
  <Words>1184</Words>
  <Application>Microsoft Macintosh PowerPoint</Application>
  <PresentationFormat>Widescreen</PresentationFormat>
  <Paragraphs>267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Wingdings</vt:lpstr>
      <vt:lpstr>Office Theme</vt:lpstr>
      <vt:lpstr>APAC PO Automation App Manual</vt:lpstr>
      <vt:lpstr>PowerPoint Presentation</vt:lpstr>
      <vt:lpstr>PO processing</vt:lpstr>
      <vt:lpstr>PO processing flow</vt:lpstr>
      <vt:lpstr>What is PRE-DTW</vt:lpstr>
      <vt:lpstr>What is DTW</vt:lpstr>
      <vt:lpstr>Data Flow</vt:lpstr>
      <vt:lpstr>The Setup</vt:lpstr>
      <vt:lpstr>Step 1: Join «Supply Chain Data Automation» Sharepoint</vt:lpstr>
      <vt:lpstr>Step 2: Synchronize The Directory to User’s Local PC</vt:lpstr>
      <vt:lpstr>Step 3: Redirect to &lt;Supply Chain Data Automation - Documents&gt;</vt:lpstr>
      <vt:lpstr>Step 4: Identify the Application by Market</vt:lpstr>
      <vt:lpstr>Application Components</vt:lpstr>
      <vt:lpstr>Key Components of The Program</vt:lpstr>
      <vt:lpstr>More About The Output Folder Structure</vt:lpstr>
      <vt:lpstr>User Interface</vt:lpstr>
      <vt:lpstr>Get to Know the Graphical User Interface</vt:lpstr>
      <vt:lpstr>Section 1: Basic Information</vt:lpstr>
      <vt:lpstr>Section 2: Source PO Browser</vt:lpstr>
      <vt:lpstr>Section 3: System Message</vt:lpstr>
      <vt:lpstr>Section 4: Control Panel</vt:lpstr>
      <vt:lpstr>Procedure</vt:lpstr>
      <vt:lpstr>Step 0: Make Sure Your OneDrive is Synchronized and Ciso VPN is Connected (if you work away from office)</vt:lpstr>
      <vt:lpstr>Step 1: Download the Source PO files from MLA Portals</vt:lpstr>
      <vt:lpstr>Step 2: Open the Application From Sharepoint Directory</vt:lpstr>
      <vt:lpstr>Step 3: Choose the Designated MLA</vt:lpstr>
      <vt:lpstr>Step 4: Browse Source PO files</vt:lpstr>
      <vt:lpstr>Step 5: Select Source PO files</vt:lpstr>
      <vt:lpstr>Step 6: Create Pre-DTW</vt:lpstr>
      <vt:lpstr>Step 7: Check and Modify Pre-DTW</vt:lpstr>
      <vt:lpstr>Step 8: Create DTW (Success)</vt:lpstr>
      <vt:lpstr>Step 8: Create DTW (Fail)</vt:lpstr>
      <vt:lpstr>Exceptions Handling</vt:lpstr>
    </vt:vector>
  </TitlesOfParts>
  <Manager/>
  <Company>SEB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 PO Automation App USER manual</dc:title>
  <dc:subject/>
  <dc:creator>CHIU Hayden</dc:creator>
  <cp:keywords/>
  <dc:description/>
  <cp:lastModifiedBy>Michelle Tang</cp:lastModifiedBy>
  <cp:revision>51</cp:revision>
  <dcterms:created xsi:type="dcterms:W3CDTF">2021-05-13T01:02:13Z</dcterms:created>
  <dcterms:modified xsi:type="dcterms:W3CDTF">2023-01-28T09:33:50Z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0x0101003C0853619E678643BB994FDC6602120D</vt:lpwstr>
  </property>
</Properties>
</file>