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theme/theme9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  <p:sldMasterId id="2147483809" r:id="rId10"/>
  </p:sldMasterIdLst>
  <p:notesMasterIdLst>
    <p:notesMasterId r:id="rId16"/>
  </p:notesMasterIdLst>
  <p:handoutMasterIdLst>
    <p:handoutMasterId r:id="rId17"/>
  </p:handoutMasterIdLst>
  <p:sldIdLst>
    <p:sldId id="261" r:id="rId11"/>
    <p:sldId id="262" r:id="rId12"/>
    <p:sldId id="309" r:id="rId13"/>
    <p:sldId id="310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8A0028"/>
    <a:srgbClr val="90152A"/>
    <a:srgbClr val="B12C3D"/>
    <a:srgbClr val="DF7023"/>
    <a:srgbClr val="0F787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93" autoAdjust="0"/>
    <p:restoredTop sz="50000" autoAdjust="0"/>
  </p:normalViewPr>
  <p:slideViewPr>
    <p:cSldViewPr snapToGrid="0">
      <p:cViewPr varScale="1">
        <p:scale>
          <a:sx n="124" d="100"/>
          <a:sy n="124" d="100"/>
        </p:scale>
        <p:origin x="18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12/9/19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8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E5D0D-3271-094C-8C1D-3B5E47E0D52A}" type="datetime1">
              <a:rPr lang="en-US" altLang="en-US">
                <a:solidFill>
                  <a:prstClr val="black"/>
                </a:solidFill>
              </a:rPr>
              <a:pPr>
                <a:defRPr/>
              </a:pPr>
              <a:t>12/9/19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B5232-71B2-2F4E-A545-21EE974EABA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609600"/>
            <a:ext cx="4152900" cy="5715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609600"/>
            <a:ext cx="4152900" cy="5715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7222718-C08D-1F44-9FF9-504ADC93DCA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58430"/>
            <a:ext cx="3346648" cy="1338659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74316" y="2311400"/>
            <a:ext cx="7918785" cy="118110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619500"/>
            <a:ext cx="9144000" cy="27875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0223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14.emf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.emf"/><Relationship Id="rId5" Type="http://schemas.openxmlformats.org/officeDocument/2006/relationships/image" Target="../media/image14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4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0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  <p:sldLayoutId id="2147483806" r:id="rId9"/>
    <p:sldLayoutId id="2147483808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548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7" r:id="rId7"/>
    <p:sldLayoutId id="2147483818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rcollado@stevens.edu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BIA-670</a:t>
            </a:r>
          </a:p>
        </p:txBody>
      </p:sp>
      <p:pic>
        <p:nvPicPr>
          <p:cNvPr id="7" name="Picture Placeholder 6" descr="financial_engineering-224751073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54197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-128"/>
              </a:rPr>
              <a:t>BIA-670</a:t>
            </a:r>
          </a:p>
          <a:p>
            <a:pPr>
              <a:defRPr/>
            </a:pPr>
            <a:r>
              <a:rPr lang="en-US" dirty="0">
                <a:ea typeface="ＭＳ Ｐゴシック" charset="-128"/>
              </a:rPr>
              <a:t>Lecture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Monte </a:t>
            </a:r>
            <a:r>
              <a:rPr lang="en-US" altLang="en-US">
                <a:ea typeface="MS PGothic" charset="-128"/>
              </a:rPr>
              <a:t>Carlo Simulation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Ricardo A. </a:t>
            </a:r>
            <a:r>
              <a:rPr lang="en-US" dirty="0" err="1"/>
              <a:t>Collado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19209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13643-2F5A-9B46-9F1D-B45EABFDC0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>
                <a:ea typeface="굴림" panose="020B0600000101010101" pitchFamily="34" charset="-127"/>
              </a:rPr>
              <a:t>What is random number?  Is 3?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There is no such thing as single random number</a:t>
            </a:r>
          </a:p>
          <a:p>
            <a:r>
              <a:rPr lang="en-US" altLang="ko-KR" sz="2800" dirty="0">
                <a:ea typeface="굴림" panose="020B0600000101010101" pitchFamily="34" charset="-127"/>
              </a:rPr>
              <a:t>Random number intuition: 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A set of numbers that have nothing to do with the other numbers in the sequence</a:t>
            </a:r>
          </a:p>
          <a:p>
            <a:r>
              <a:rPr lang="en-US" altLang="ko-KR" sz="2800" dirty="0">
                <a:ea typeface="굴림" panose="020B0600000101010101" pitchFamily="34" charset="-127"/>
              </a:rPr>
              <a:t>In a uniform distribution of random numbers in the range [0,1] , every number has the same chance of turning up.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0.00001 is just as likely as 0.5000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247EA-F469-3248-8742-2732AB4D8E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97CA20-4AB5-F04E-9FE6-746E217E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Random Number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D9EBE-11FB-5541-85CD-EC3540946D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7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13643-2F5A-9B46-9F1D-B45EABFDC0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Random numbers</a:t>
            </a:r>
            <a:r>
              <a:rPr lang="en-US" altLang="en-US" sz="2800" dirty="0"/>
              <a:t> have no defined sequence or formulation. Thus, for any </a:t>
            </a:r>
            <a:r>
              <a:rPr lang="en-US" altLang="en-US" sz="2800" i="1" dirty="0"/>
              <a:t>n</a:t>
            </a:r>
            <a:r>
              <a:rPr lang="en-US" altLang="en-US" sz="2800" dirty="0"/>
              <a:t> random numbers, each appears with equal probability.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If we restrict ourselves to the set of 32-bit integers, then our numbers will start to repeat after some very large </a:t>
            </a:r>
            <a:r>
              <a:rPr lang="en-US" altLang="en-US" sz="2800" i="1" dirty="0"/>
              <a:t>n</a:t>
            </a:r>
            <a:r>
              <a:rPr lang="en-US" altLang="en-US" sz="2800" dirty="0"/>
              <a:t>. The numbers thus clump within this range and around these integers.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Due to this limitation, computer algorithms are restricted to generating what we call </a:t>
            </a:r>
            <a:r>
              <a:rPr lang="en-US" altLang="en-US" sz="2800" b="1" dirty="0"/>
              <a:t>pseudo-random numbers</a:t>
            </a:r>
            <a:r>
              <a:rPr lang="en-US" altLang="en-US" sz="2800" dirty="0"/>
              <a:t>.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247EA-F469-3248-8742-2732AB4D8E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97CA20-4AB5-F04E-9FE6-746E217E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Random v. Pseudo-random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D9EBE-11FB-5541-85CD-EC3540946D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1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Ricardo A. </a:t>
            </a:r>
            <a:r>
              <a:rPr lang="en-US" dirty="0" err="1"/>
              <a:t>Collado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>
                <a:hlinkClick r:id="rId2"/>
              </a:rPr>
              <a:t>rcollado@stevens.edu</a:t>
            </a:r>
            <a:endParaRPr lang="en-US" dirty="0"/>
          </a:p>
          <a:p>
            <a:r>
              <a:rPr lang="is-IS" dirty="0"/>
              <a:t>(201) 216-8156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52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1_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37978</TotalTime>
  <Words>185</Words>
  <Application>Microsoft Macintosh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1_Content - No Photos</vt:lpstr>
      <vt:lpstr>PowerPoint Presentation</vt:lpstr>
      <vt:lpstr>PowerPoint Presentation</vt:lpstr>
      <vt:lpstr>Random Number</vt:lpstr>
      <vt:lpstr>Random v. Pseudo-random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Ricardo Collado Soto</cp:lastModifiedBy>
  <cp:revision>1004</cp:revision>
  <cp:lastPrinted>2016-08-09T14:57:31Z</cp:lastPrinted>
  <dcterms:created xsi:type="dcterms:W3CDTF">2013-11-01T14:42:31Z</dcterms:created>
  <dcterms:modified xsi:type="dcterms:W3CDTF">2019-12-09T11:43:21Z</dcterms:modified>
</cp:coreProperties>
</file>