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6313033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6313033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6313033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6313033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631303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631303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631303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4631303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6313033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4631303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4631303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4631303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6313033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46313033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6313033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6313033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631303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631303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6313033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6313033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6313033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6313033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Interviews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Zhongpeng 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structure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Interviewer describes the problem, and intentionally leaves out some important details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Candidate thinks through all possible cases and clarifies any ambiguity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some examples to make sure the problem is understood and the solution covers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Candidate proposes a simple/brute force solution and discuss the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Interviewer may ask the candidate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implement it and optimize it later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optimize it before coding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Follow-up questions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Type 1 companies often expect another bug-free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Type 2 companies only expect designing the algorithm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5 minutes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turn to ask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ask how well you did in the interview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Ask questions that can help you make decisions if you got multiple competing offers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Anything other than compensation and 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Pressure: How often are you woken up at night to fix an outage?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Attrition: How long have your team members staying in the company/team?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Specific part of company culture you are interested: media reports vs. engineers personal experience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to schedule interviews so that you can get all offers about the same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Practice coding on whiteboard or pencil/paper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Bring your own dry erase markers to the on-site interview just in case (yes, that happens)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 represent my current or former employers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my personal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specific to any company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process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Recruiter phone 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Technical phone screening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On-site interview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Debrief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(Optional tie-breaker interview)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Decision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Recruiter phone call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Areas of interest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Salary expectation (avoid answering)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location preference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Timeline (when will you graduate? When can you start?)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pending offer?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Immigration status (H-1B sponsorship, position requirement, etc)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phone interview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Conducted by an engineer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minutes introductions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50 minutes for coding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minutes for Q&amp;A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On-site interviews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Typically 5 rounds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2-3 coding interviews (same format as technical phone screening)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1-2 design interviews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1-2 behavior interviews (typically by hiring manager)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hiring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Matching the candidate with a team before the interview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interviewers are from the same 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E.g., Microsoft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hiring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Matching the candidate with a team after passing the interview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Randomly pick interviewers across the company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E.g, Google, Facebook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Questions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Behavior questions (previous experience in resolving conflicts, dealing with tight deadline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Coding questions (Leetcode)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questions (system architecture)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Knowledge</a:t>
            </a:r>
            <a:r>
              <a:rPr lang="en"/>
              <a:t> questions (only for some specialized positions: JavaScript, iOS, Android etc)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zone questions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Recruiters and interviews should have been trained not to ask: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Religion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Having disabilities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Gender, sexual orientation or identity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Having/planning to have children/pregnancy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Marital status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Feel free to refuse to answer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questions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important for new grads without much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expectations from different companies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Bug-free solutions quickly (e.g., Facebook)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It’s about signal, not final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Ask recruiter about the company’s </a:t>
            </a:r>
            <a:r>
              <a:rPr lang="en"/>
              <a:t>expectation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need to memorize</a:t>
            </a:r>
            <a:r>
              <a:rPr lang="en"/>
              <a:t> </a:t>
            </a:r>
            <a:r>
              <a:rPr lang="en"/>
              <a:t>any</a:t>
            </a:r>
            <a:r>
              <a:rPr lang="en"/>
              <a:t> complex algorithm in your textbook that can only solve a specific problem (e.g., Knuth–Morris–Pratt algorithm)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Cracking the Coding Interview</a:t>
            </a:r>
            <a:r>
              <a:rPr lang="en"/>
              <a:t> for required algorithms and data structure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Practice questions on leetcode: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case you interview with Type 1 companies/interviewers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familiar with common problem patterns and </a:t>
            </a:r>
            <a:r>
              <a:rPr lang="en"/>
              <a:t>solution</a:t>
            </a:r>
            <a:r>
              <a:rPr lang="en"/>
              <a:t> structures to reduce nervousness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case you encounter (bad) questions with Aha moment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