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b5d07a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eb5d07a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57f98e9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57f98e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72303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372303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723039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723039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723039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723039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723039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723039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7230396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37230396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a9bd3b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a9bd3b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a9bd3bd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5a9bd3bd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5a9bd3bd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5a9bd3bd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6449e3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6449e3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5a9bd3bd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5a9bd3bd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36449e3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36449e3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6449e34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6449e34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36449e3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36449e3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36449e3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36449e3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723039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723039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6449e34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6449e34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b5d07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eb5d07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Happiness Prediction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</a:t>
            </a:r>
            <a:r>
              <a:rPr lang="en" sz="2700"/>
              <a:t>an Johnson, Hayden </a:t>
            </a:r>
            <a:r>
              <a:rPr lang="en" sz="2700"/>
              <a:t>Dessommes</a:t>
            </a:r>
            <a:r>
              <a:rPr lang="en" sz="2700"/>
              <a:t>, Ethan Kaiserman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Linear Regression Model with 3 features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</a:t>
            </a:r>
            <a:r>
              <a:rPr lang="en"/>
              <a:t>social</a:t>
            </a:r>
            <a:r>
              <a:rPr lang="en"/>
              <a:t> support and health expectancy to try and get better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a r-</a:t>
            </a:r>
            <a:r>
              <a:rPr lang="en"/>
              <a:t>squared</a:t>
            </a:r>
            <a:r>
              <a:rPr lang="en"/>
              <a:t>  value of .75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00" y="2098075"/>
            <a:ext cx="4229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Model with all Features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all 6 features to predict Overall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an R-squared value of .76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performing </a:t>
            </a:r>
            <a:r>
              <a:rPr lang="en"/>
              <a:t>linear</a:t>
            </a:r>
            <a:r>
              <a:rPr lang="en"/>
              <a:t> regression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800" y="2484400"/>
            <a:ext cx="7707200" cy="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(Multivariate Adaptive Regression Splines)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Multiple Linear Regression, but line has “hinge”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right is MARS with 1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hinge at x = .306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22198"/>
            <a:ext cx="4054650" cy="18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88025"/>
            <a:ext cx="44672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with 2 Features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“hinges” in the 3D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better with 2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50" y="1147225"/>
            <a:ext cx="40957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5" y="2178275"/>
            <a:ext cx="4685250" cy="25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with 3 Features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than 2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300" y="1221063"/>
            <a:ext cx="53340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with All Features but Generosity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225225"/>
            <a:ext cx="4262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Generosity has least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outperform MARS with all features?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450" y="1225225"/>
            <a:ext cx="4262149" cy="35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with All Features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5225"/>
            <a:ext cx="4402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the best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surprising since all features were somewhat correlated.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00" y="1181225"/>
            <a:ext cx="3915675" cy="34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with .001 Alpha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0: GDP per capita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1: Social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2: Healthy life expectancy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3: Freedom to make life choices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4: Generosity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Coefficient 5: Perceptions of corruption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550" y="761077"/>
            <a:ext cx="4459450" cy="19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5175650" y="2689625"/>
            <a:ext cx="38790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Highest R^2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 coefficients are included in the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with .01 Alpha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0: GDP per capita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1: Social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2: Healthy life expectancy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3: Freedom to make life choices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4: Generosity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Coefficient 5: Perceptions of corruption</a:t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5175650" y="2689625"/>
            <a:ext cx="38790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2nd 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ighest R^2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last two coefficients have been removed from the model compared to the previous Alpha.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225" y="1346600"/>
            <a:ext cx="42100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with .1 Alpha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0: GDP per capita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1: Social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2: Healthy life expectancy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3: Freedom to make life choices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4: Generosity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Coefficient 5: Perceptions of corruption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5057775" y="2475300"/>
            <a:ext cx="38790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3rd highest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R^2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Only the first two coefficients remain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reasonably assume that the first few variables are weighed more in predicting Happiness compared to the last few.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00" y="1615688"/>
            <a:ext cx="40005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Our dataset contains different predictors to determine a </a:t>
            </a:r>
            <a:r>
              <a:rPr lang="en" sz="1700">
                <a:solidFill>
                  <a:schemeClr val="dk1"/>
                </a:solidFill>
              </a:rPr>
              <a:t>country's</a:t>
            </a:r>
            <a:r>
              <a:rPr lang="en" sz="1700">
                <a:solidFill>
                  <a:schemeClr val="dk1"/>
                </a:solidFill>
              </a:rPr>
              <a:t> overall happiness rating for their average citizen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with .5 Alpha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0: GDP per capita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1: Social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2: Healthy life expectancy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3: Freedom to make life choices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Coefficient 4: Generosity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Coefficient 5: Perceptions of corruption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5057775" y="2475300"/>
            <a:ext cx="38790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Lowest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R^2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coefficients remain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Any value with r^2 value higher than .5 will also have zero as value for each coefficient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50" y="1595450"/>
            <a:ext cx="31432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GDP per capita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support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Healthy life expectancy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Freedom to make life choices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Generosity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Perceptions of corruption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20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fgdfgdfgdf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20695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11600" y="3387425"/>
            <a:ext cx="85206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Happiness score seems to be centered around 5.4, with majority of countries/regions being within 4-6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Features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675" y="1184563"/>
            <a:ext cx="5359124" cy="33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3141600"/>
            <a:ext cx="85206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looking at the </a:t>
            </a:r>
            <a:r>
              <a:rPr lang="en"/>
              <a:t>correlation</a:t>
            </a:r>
            <a:r>
              <a:rPr lang="en"/>
              <a:t> matrix, we determined that</a:t>
            </a:r>
            <a:r>
              <a:rPr lang="en"/>
              <a:t> GDP per capita, Social support, and Healthy life expectancy had the highest correlation with overall score.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7705225" cy="21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67775" y="199025"/>
            <a:ext cx="3491400" cy="14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Scatter Plot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150" y="123138"/>
            <a:ext cx="5125150" cy="47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 of Highest Correlated Features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000"/>
            <a:ext cx="2641050" cy="18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238" y="1946275"/>
            <a:ext cx="2642616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575" y="1946282"/>
            <a:ext cx="2642616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an 80/20 split for the training/testing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GDP per capita to predict score, since it had highest correlation with score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an r-</a:t>
            </a:r>
            <a:r>
              <a:rPr lang="en"/>
              <a:t>squared</a:t>
            </a:r>
            <a:r>
              <a:rPr lang="en"/>
              <a:t> </a:t>
            </a:r>
            <a:r>
              <a:rPr lang="en"/>
              <a:t>value</a:t>
            </a:r>
            <a:r>
              <a:rPr lang="en"/>
              <a:t> of .73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975" y="2328013"/>
            <a:ext cx="35814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