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8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BE8F-BC1F-4E03-9E11-3608C0659A1A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8097-809D-44EA-BAE6-39EF74B16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84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BE8F-BC1F-4E03-9E11-3608C0659A1A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8097-809D-44EA-BAE6-39EF74B16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73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BE8F-BC1F-4E03-9E11-3608C0659A1A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8097-809D-44EA-BAE6-39EF74B16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87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BE8F-BC1F-4E03-9E11-3608C0659A1A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8097-809D-44EA-BAE6-39EF74B16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976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BE8F-BC1F-4E03-9E11-3608C0659A1A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8097-809D-44EA-BAE6-39EF74B16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20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BE8F-BC1F-4E03-9E11-3608C0659A1A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8097-809D-44EA-BAE6-39EF74B16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36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BE8F-BC1F-4E03-9E11-3608C0659A1A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8097-809D-44EA-BAE6-39EF74B16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77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BE8F-BC1F-4E03-9E11-3608C0659A1A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8097-809D-44EA-BAE6-39EF74B16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53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BE8F-BC1F-4E03-9E11-3608C0659A1A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8097-809D-44EA-BAE6-39EF74B16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74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BE8F-BC1F-4E03-9E11-3608C0659A1A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8097-809D-44EA-BAE6-39EF74B16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67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BE8F-BC1F-4E03-9E11-3608C0659A1A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8097-809D-44EA-BAE6-39EF74B16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80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7BE8F-BC1F-4E03-9E11-3608C0659A1A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A8097-809D-44EA-BAE6-39EF74B16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02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3615FEFC-71BA-460A-B0FE-BB99391000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65344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2FFB7D5C-3783-4DA1-89C3-4EBEDC41F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901" y="1071651"/>
            <a:ext cx="1541198" cy="154119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00FC6AA-BD73-46D3-A7AC-2AB3A35D753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930" y="666871"/>
            <a:ext cx="2965778" cy="552425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EEB133F-749A-40B2-BE02-BE7878C7AF3D}"/>
              </a:ext>
            </a:extLst>
          </p:cNvPr>
          <p:cNvSpPr txBox="1"/>
          <p:nvPr/>
        </p:nvSpPr>
        <p:spPr>
          <a:xfrm>
            <a:off x="891104" y="2577905"/>
            <a:ext cx="2888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>
                <a:solidFill>
                  <a:schemeClr val="bg1">
                    <a:alpha val="9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Tikee</a:t>
            </a:r>
            <a:endParaRPr lang="zh-CN" altLang="en-US" sz="4000" dirty="0">
              <a:solidFill>
                <a:schemeClr val="bg1">
                  <a:alpha val="90000"/>
                </a:schemeClr>
              </a:solidFill>
              <a:latin typeface="Segoe UI Black" panose="020B0A02040204020203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1DA039-8F34-4033-BE74-225F446DA0ED}"/>
              </a:ext>
            </a:extLst>
          </p:cNvPr>
          <p:cNvSpPr txBox="1"/>
          <p:nvPr/>
        </p:nvSpPr>
        <p:spPr>
          <a:xfrm>
            <a:off x="885280" y="3202428"/>
            <a:ext cx="4082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alpha val="90000"/>
                  </a:schemeClr>
                </a:solidFill>
                <a:latin typeface="Segoe UI Symbol" panose="020B0502040204020203" pitchFamily="34" charset="0"/>
                <a:ea typeface="Segoe UI Black" panose="020B0A02040204020203" pitchFamily="34" charset="0"/>
              </a:rPr>
              <a:t>我的视频日记</a:t>
            </a:r>
            <a:endParaRPr lang="en-US" altLang="zh-CN" sz="2400" dirty="0">
              <a:solidFill>
                <a:schemeClr val="bg1">
                  <a:alpha val="90000"/>
                </a:schemeClr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r>
              <a:rPr lang="en-US" altLang="zh-CN" sz="2400" dirty="0">
                <a:solidFill>
                  <a:schemeClr val="bg1">
                    <a:alpha val="9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Collection of my life</a:t>
            </a:r>
            <a:endParaRPr lang="zh-CN" altLang="en-US" sz="2400" dirty="0">
              <a:solidFill>
                <a:schemeClr val="bg1">
                  <a:alpha val="9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2065C80-D4CF-4B44-AF30-1FA7DAF1906D}"/>
              </a:ext>
            </a:extLst>
          </p:cNvPr>
          <p:cNvSpPr txBox="1"/>
          <p:nvPr/>
        </p:nvSpPr>
        <p:spPr>
          <a:xfrm>
            <a:off x="885280" y="5199738"/>
            <a:ext cx="408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alpha val="60000"/>
                  </a:schemeClr>
                </a:solidFill>
                <a:latin typeface="Segoe UI Symbol" panose="020B0502040204020203" pitchFamily="34" charset="0"/>
              </a:rPr>
              <a:t>陆天昊 </a:t>
            </a:r>
            <a:r>
              <a:rPr lang="en-US" altLang="zh-CN" dirty="0">
                <a:solidFill>
                  <a:schemeClr val="bg1">
                    <a:alpha val="60000"/>
                  </a:schemeClr>
                </a:solidFill>
                <a:latin typeface="Segoe UI Symbol" panose="020B0502040204020203" pitchFamily="34" charset="0"/>
              </a:rPr>
              <a:t>3190104143</a:t>
            </a:r>
            <a:endParaRPr lang="zh-CN" altLang="en-US" dirty="0">
              <a:solidFill>
                <a:schemeClr val="bg1">
                  <a:alpha val="60000"/>
                </a:schemeClr>
              </a:solidFill>
              <a:latin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120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3615FEFC-71BA-460A-B0FE-BB99391000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65344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2FFB7D5C-3783-4DA1-89C3-4EBEDC41F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1118" y="78156"/>
            <a:ext cx="1005371" cy="100537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00FC6AA-BD73-46D3-A7AC-2AB3A35D753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964" y="666871"/>
            <a:ext cx="2965778" cy="552425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EEB133F-749A-40B2-BE02-BE7878C7AF3D}"/>
              </a:ext>
            </a:extLst>
          </p:cNvPr>
          <p:cNvSpPr txBox="1"/>
          <p:nvPr/>
        </p:nvSpPr>
        <p:spPr>
          <a:xfrm>
            <a:off x="1176489" y="226898"/>
            <a:ext cx="2888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>
                <a:solidFill>
                  <a:schemeClr val="bg1">
                    <a:alpha val="9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Tikee</a:t>
            </a:r>
            <a:endParaRPr lang="zh-CN" altLang="en-US" sz="4000" dirty="0">
              <a:solidFill>
                <a:schemeClr val="bg1">
                  <a:alpha val="90000"/>
                </a:schemeClr>
              </a:solidFill>
              <a:latin typeface="Segoe UI Black" panose="020B0A02040204020203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47D90E-C4B7-4C2C-A386-B1E98AD14638}"/>
              </a:ext>
            </a:extLst>
          </p:cNvPr>
          <p:cNvSpPr txBox="1"/>
          <p:nvPr/>
        </p:nvSpPr>
        <p:spPr>
          <a:xfrm>
            <a:off x="171118" y="1083527"/>
            <a:ext cx="738664" cy="33023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600" dirty="0">
                <a:solidFill>
                  <a:schemeClr val="bg1">
                    <a:alpha val="90000"/>
                  </a:schemeClr>
                </a:solidFill>
                <a:latin typeface="华光细黑_CNKI" panose="02000500000000000000" pitchFamily="2" charset="-122"/>
                <a:ea typeface="华光细黑_CNKI" panose="02000500000000000000" pitchFamily="2" charset="-122"/>
              </a:rPr>
              <a:t>功能介绍</a:t>
            </a:r>
          </a:p>
        </p:txBody>
      </p:sp>
    </p:spTree>
    <p:extLst>
      <p:ext uri="{BB962C8B-B14F-4D97-AF65-F5344CB8AC3E}">
        <p14:creationId xmlns:p14="http://schemas.microsoft.com/office/powerpoint/2010/main" val="19548677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3615FEFC-71BA-460A-B0FE-BB99391000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65344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2FFB7D5C-3783-4DA1-89C3-4EBEDC41F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1118" y="78156"/>
            <a:ext cx="1005371" cy="100537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00FC6AA-BD73-46D3-A7AC-2AB3A35D753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964" y="666871"/>
            <a:ext cx="2965778" cy="552425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EEB133F-749A-40B2-BE02-BE7878C7AF3D}"/>
              </a:ext>
            </a:extLst>
          </p:cNvPr>
          <p:cNvSpPr txBox="1"/>
          <p:nvPr/>
        </p:nvSpPr>
        <p:spPr>
          <a:xfrm>
            <a:off x="1176489" y="226898"/>
            <a:ext cx="2888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>
                <a:solidFill>
                  <a:schemeClr val="bg1">
                    <a:alpha val="9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Tikee</a:t>
            </a:r>
            <a:endParaRPr lang="zh-CN" altLang="en-US" sz="4000" dirty="0">
              <a:solidFill>
                <a:schemeClr val="bg1">
                  <a:alpha val="90000"/>
                </a:schemeClr>
              </a:solidFill>
              <a:latin typeface="Segoe UI Black" panose="020B0A02040204020203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47D90E-C4B7-4C2C-A386-B1E98AD14638}"/>
              </a:ext>
            </a:extLst>
          </p:cNvPr>
          <p:cNvSpPr txBox="1"/>
          <p:nvPr/>
        </p:nvSpPr>
        <p:spPr>
          <a:xfrm>
            <a:off x="171118" y="1083527"/>
            <a:ext cx="738664" cy="33023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600" dirty="0">
                <a:solidFill>
                  <a:schemeClr val="bg1">
                    <a:alpha val="90000"/>
                  </a:schemeClr>
                </a:solidFill>
                <a:latin typeface="华光细黑_CNKI" panose="02000500000000000000" pitchFamily="2" charset="-122"/>
                <a:ea typeface="华光细黑_CNKI" panose="02000500000000000000" pitchFamily="2" charset="-122"/>
              </a:rPr>
              <a:t>功能介绍</a:t>
            </a:r>
          </a:p>
        </p:txBody>
      </p:sp>
    </p:spTree>
    <p:extLst>
      <p:ext uri="{BB962C8B-B14F-4D97-AF65-F5344CB8AC3E}">
        <p14:creationId xmlns:p14="http://schemas.microsoft.com/office/powerpoint/2010/main" val="39290642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17</Words>
  <Application>Microsoft Office PowerPoint</Application>
  <PresentationFormat>全屏显示(4:3)</PresentationFormat>
  <Paragraphs>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等线</vt:lpstr>
      <vt:lpstr>等线 Light</vt:lpstr>
      <vt:lpstr>华光细黑_CNKI</vt:lpstr>
      <vt:lpstr>Arial</vt:lpstr>
      <vt:lpstr>Calibri</vt:lpstr>
      <vt:lpstr>Calibri Light</vt:lpstr>
      <vt:lpstr>Segoe UI Black</vt:lpstr>
      <vt:lpstr>Segoe UI Symbol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Hayden</dc:creator>
  <cp:lastModifiedBy>Hayden</cp:lastModifiedBy>
  <cp:revision>6</cp:revision>
  <dcterms:created xsi:type="dcterms:W3CDTF">2021-07-23T03:17:26Z</dcterms:created>
  <dcterms:modified xsi:type="dcterms:W3CDTF">2021-07-23T04:10:53Z</dcterms:modified>
</cp:coreProperties>
</file>