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7999f030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7999f03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988609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988609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999f030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999f030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9886097c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9886097c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9886097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9886097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7999f030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7999f030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SC2001 Lab 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17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 Yee Hong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Hudzaifah Bin Muhammad Taufiq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Vannes Wijaya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Wang Min-Jen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Knapsack problem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474625"/>
            <a:ext cx="8520600" cy="20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Problem is an </a:t>
            </a:r>
            <a:r>
              <a:rPr lang="en-GB" u="sng"/>
              <a:t>unbounded knapsack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are unlimited supplies of each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need to maximise the profits (P(C) that can be by packing the items into capacity C.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00" y="1052959"/>
            <a:ext cx="9143999" cy="1196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3118075" y="1890025"/>
            <a:ext cx="51270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759475" y="2673325"/>
            <a:ext cx="2051700" cy="466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EAD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034850" y="2693275"/>
            <a:ext cx="606300" cy="426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/>
              <a:t>recursive definition of the function P(C).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58425" y="53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i: item ; C: capacity ; w[i]: weight of item i ; p[i]: profit of item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/>
              <a:t>P(C) = 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/>
              <a:t>{ 0, if C == 0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300"/>
              <a:t>max( P(C), P(C - w[i]) + p[i] ), for each item i where w[i] ≤ C }</a:t>
            </a:r>
            <a:endParaRPr b="1" sz="2300"/>
          </a:p>
        </p:txBody>
      </p:sp>
      <p:sp>
        <p:nvSpPr>
          <p:cNvPr id="74" name="Google Shape;74;p15"/>
          <p:cNvSpPr txBox="1"/>
          <p:nvPr/>
        </p:nvSpPr>
        <p:spPr>
          <a:xfrm>
            <a:off x="1932850" y="2053700"/>
            <a:ext cx="138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items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432425" y="3836475"/>
            <a:ext cx="24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max profit 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65775" y="3076338"/>
            <a:ext cx="24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item i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2000" y="3023050"/>
            <a:ext cx="24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Does not include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Item i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5"/>
          <p:cNvCxnSpPr>
            <a:stCxn id="77" idx="2"/>
          </p:cNvCxnSpPr>
          <p:nvPr/>
        </p:nvCxnSpPr>
        <p:spPr>
          <a:xfrm>
            <a:off x="1371300" y="3595750"/>
            <a:ext cx="668100" cy="3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2459050" y="3499250"/>
            <a:ext cx="3330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475" y="1683050"/>
            <a:ext cx="413275" cy="7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Subproblem graph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P(14) where n is 3 with the weights and profits as shown below: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23983" r="0" t="0"/>
          <a:stretch/>
        </p:blipFill>
        <p:spPr>
          <a:xfrm>
            <a:off x="6899850" y="1500475"/>
            <a:ext cx="2195775" cy="10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00475"/>
            <a:ext cx="6313446" cy="3538701"/>
          </a:xfrm>
          <a:prstGeom prst="rect">
            <a:avLst/>
          </a:prstGeom>
          <a:noFill/>
          <a:ln cap="flat" cmpd="sng" w="28575">
            <a:solidFill>
              <a:srgbClr val="040C2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786975" y="2637600"/>
            <a:ext cx="2154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 solution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r>
              <a:rPr lang="en-GB"/>
              <a:t>2 of item 0 and 1 of item 1 gives the maximum profit of 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bottom up approach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063375" y="1758600"/>
            <a:ext cx="36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</a:t>
            </a:r>
            <a:r>
              <a:rPr lang="en-GB"/>
              <a:t>implest subproblems → the main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iteration (no recursion)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More memory-efficient than the top-down approach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10682" l="0" r="49799" t="0"/>
          <a:stretch/>
        </p:blipFill>
        <p:spPr>
          <a:xfrm>
            <a:off x="311700" y="1124475"/>
            <a:ext cx="4590426" cy="2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72350" y="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bottom up approach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71200" y="781425"/>
            <a:ext cx="3621000" cy="4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#include&lt;bits/stdc++.h&gt;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/>
              <a:t>using namespace std;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/>
              <a:t>const int C = 1e6;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/>
              <a:t>int n, c;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/>
              <a:t>int dp[C];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  <p:sp>
        <p:nvSpPr>
          <p:cNvPr id="103" name="Google Shape;103;p18"/>
          <p:cNvSpPr txBox="1"/>
          <p:nvPr/>
        </p:nvSpPr>
        <p:spPr>
          <a:xfrm>
            <a:off x="3480900" y="781425"/>
            <a:ext cx="40770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signed main(){	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cin &gt;&gt; n &gt;&gt; c;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for(int i=0; i&lt;n; i++){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	int w, p;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	cin &gt;&gt; w &gt;&gt; p;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	for(int x=0; x&lt;=c; x++){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		dp[x+w] = max(dp[x+w], dp[x]+p);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	}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}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cout &lt;&lt; dp[c] &lt;&lt; "\n";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2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833500" y="1134675"/>
            <a:ext cx="3310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Read number of items (n) and maximum capacity (c)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892650" y="2158650"/>
            <a:ext cx="3310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Read </a:t>
            </a:r>
            <a:r>
              <a:rPr b="1"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weight (w) and profit (p) of the item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099925" y="2477575"/>
            <a:ext cx="3310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Loop from capacity=0 to capacity=c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382450" y="3773850"/>
            <a:ext cx="3310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Output maximum profit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Let P(14) solve for: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333025"/>
            <a:ext cx="4422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a)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-1224"/>
          <a:stretch/>
        </p:blipFill>
        <p:spPr>
          <a:xfrm>
            <a:off x="5116300" y="712800"/>
            <a:ext cx="3167501" cy="35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325" y="1017725"/>
            <a:ext cx="2904951" cy="10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52050" y="2979550"/>
            <a:ext cx="4422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b)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975" y="2653925"/>
            <a:ext cx="2805300" cy="1024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14300" y="1958825"/>
            <a:ext cx="2246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total profit is 20.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579150" y="3674650"/>
            <a:ext cx="2246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total profit is 16.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