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0">
          <p15:clr>
            <a:srgbClr val="A4A3A4"/>
          </p15:clr>
        </p15:guide>
        <p15:guide id="2" orient="horz" pos="3857">
          <p15:clr>
            <a:srgbClr val="A4A3A4"/>
          </p15:clr>
        </p15:guide>
        <p15:guide id="3" orient="horz" pos="649">
          <p15:clr>
            <a:srgbClr val="A4A3A4"/>
          </p15:clr>
        </p15:guide>
        <p15:guide id="4" pos="5467">
          <p15:clr>
            <a:srgbClr val="A4A3A4"/>
          </p15:clr>
        </p15:guide>
        <p15:guide id="5" pos="281">
          <p15:clr>
            <a:srgbClr val="A4A3A4"/>
          </p15:clr>
        </p15:guide>
        <p15:guide id="6" pos="2880">
          <p15:clr>
            <a:srgbClr val="A4A3A4"/>
          </p15:clr>
        </p15:guide>
        <p15:guide id="7" pos="3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1" autoAdjust="0"/>
    <p:restoredTop sz="86412"/>
  </p:normalViewPr>
  <p:slideViewPr>
    <p:cSldViewPr snapToGrid="0">
      <p:cViewPr>
        <p:scale>
          <a:sx n="180" d="100"/>
          <a:sy n="180" d="100"/>
        </p:scale>
        <p:origin x="-960" y="-96"/>
      </p:cViewPr>
      <p:guideLst>
        <p:guide orient="horz" pos="1000"/>
        <p:guide orient="horz" pos="3857"/>
        <p:guide orient="horz" pos="387"/>
        <p:guide pos="5467"/>
        <p:guide pos="281"/>
        <p:guide pos="2880"/>
        <p:guide pos="3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B1E9B-045B-6445-A16C-7D1017D32F9E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73E36-4114-7A45-875C-457C704C7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65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B5A42-74DF-B549-80BF-520D08C9499B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4E36-390A-954A-8E76-A9644A14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9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photo-communit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0" y="4179240"/>
            <a:ext cx="9144000" cy="1910428"/>
            <a:chOff x="0" y="4179240"/>
            <a:chExt cx="9144000" cy="191042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4266024"/>
              <a:ext cx="9144000" cy="1823644"/>
            </a:xfrm>
            <a:custGeom>
              <a:avLst/>
              <a:gdLst/>
              <a:ahLst/>
              <a:cxnLst/>
              <a:rect l="l" t="t" r="r" b="b"/>
              <a:pathLst>
                <a:path w="9144000" h="1823644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823644"/>
                  </a:lnTo>
                  <a:lnTo>
                    <a:pt x="0" y="18236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6" name="Oval 5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788" y="4366120"/>
            <a:ext cx="7772400" cy="865642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88" y="5340503"/>
            <a:ext cx="7772400" cy="59659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12788" y="6629198"/>
            <a:ext cx="400824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0" i="0" u="none" strike="noStrike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©2016 nThrive, Inc. All rights reserved. RV08312016</a:t>
            </a:r>
            <a:endParaRPr lang="en-US" sz="500" b="0" i="0" baseline="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4" name="Picture 23" descr="logo2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22" y="6344439"/>
            <a:ext cx="960529" cy="3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1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9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24114"/>
            <a:ext cx="7772400" cy="435582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rgbClr val="58278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9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9E1F63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2313" y="614362"/>
            <a:ext cx="7772400" cy="4333875"/>
          </a:xfrm>
        </p:spPr>
        <p:txBody>
          <a:bodyPr/>
          <a:lstStyle>
            <a:lvl1pPr marL="0" indent="0">
              <a:buNone/>
              <a:defRPr b="1">
                <a:solidFill>
                  <a:srgbClr val="582781"/>
                </a:solidFill>
              </a:defRPr>
            </a:lvl1pPr>
            <a:lvl2pPr marL="1588" indent="0">
              <a:spcAft>
                <a:spcPts val="600"/>
              </a:spcAft>
              <a:buNone/>
              <a:defRPr>
                <a:solidFill>
                  <a:srgbClr val="582781"/>
                </a:solidFill>
              </a:defRPr>
            </a:lvl2pPr>
            <a:lvl3pPr marL="1588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401638" indent="-17462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401638" indent="-17462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9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lang="en-US" sz="3200" b="1" i="0" kern="1200" cap="all" dirty="0">
                <a:solidFill>
                  <a:srgbClr val="9E1F6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2312" y="614362"/>
            <a:ext cx="3744763" cy="433387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582781"/>
                </a:solidFill>
              </a:defRPr>
            </a:lvl1pPr>
            <a:lvl2pPr marL="1588" indent="0"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rgbClr val="582781"/>
                </a:solidFill>
              </a:defRPr>
            </a:lvl2pPr>
            <a:lvl3pPr marL="1588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401638" indent="-174625">
              <a:defRPr/>
            </a:lvl4pPr>
            <a:lvl5pPr marL="401638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751741" y="614362"/>
            <a:ext cx="3742972" cy="433387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rgbClr val="58278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59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16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19" name="Oval 18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 userDrawn="1"/>
        </p:nvSpPr>
        <p:spPr>
          <a:xfrm>
            <a:off x="722313" y="4961784"/>
            <a:ext cx="31029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kern="1200" cap="all" dirty="0" smtClean="0">
                <a:solidFill>
                  <a:schemeClr val="bg2"/>
                </a:solidFill>
                <a:latin typeface="Arial"/>
                <a:ea typeface="+mj-ea"/>
                <a:cs typeface="Arial"/>
              </a:rPr>
              <a:t>Questions</a:t>
            </a:r>
            <a:endParaRPr lang="en-US" sz="3200" b="1" i="0" kern="1200" cap="all" dirty="0">
              <a:solidFill>
                <a:schemeClr val="bg2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8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larg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91" y="2370667"/>
            <a:ext cx="5506218" cy="179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2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13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404040"/>
                </a:solidFill>
              </a:defRPr>
            </a:lvl1pPr>
            <a:lvl2pPr>
              <a:defRPr sz="24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>
              <a:defRPr sz="18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404040"/>
                </a:solidFill>
              </a:defRPr>
            </a:lvl1pPr>
            <a:lvl2pPr>
              <a:defRPr sz="24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>
              <a:defRPr sz="18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21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6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6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87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686" y="6435389"/>
            <a:ext cx="5562600" cy="1580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4025" y="1593273"/>
            <a:ext cx="8229600" cy="437997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04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000">
                <a:solidFill>
                  <a:srgbClr val="404040"/>
                </a:solidFill>
              </a:defRPr>
            </a:lvl2pPr>
            <a:lvl3pPr>
              <a:defRPr sz="1800">
                <a:solidFill>
                  <a:srgbClr val="404040"/>
                </a:solidFill>
              </a:defRPr>
            </a:lvl3pPr>
            <a:lvl4pPr>
              <a:defRPr sz="1600">
                <a:solidFill>
                  <a:srgbClr val="404040"/>
                </a:solidFill>
              </a:defRPr>
            </a:lvl4pPr>
            <a:lvl5pPr>
              <a:defRPr sz="1600">
                <a:solidFill>
                  <a:srgbClr val="40404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56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40404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6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28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31" name="Oval 30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24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27" name="Oval 26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3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17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20" name="Oval 19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17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20" name="Oval 19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15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18" name="Oval 17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Divider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942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0" y="4179240"/>
            <a:ext cx="9144000" cy="2678760"/>
            <a:chOff x="0" y="4179240"/>
            <a:chExt cx="9144000" cy="2678760"/>
          </a:xfrm>
        </p:grpSpPr>
        <p:sp>
          <p:nvSpPr>
            <p:cNvPr id="6" name="Rectangle 17"/>
            <p:cNvSpPr/>
            <p:nvPr userDrawn="1"/>
          </p:nvSpPr>
          <p:spPr>
            <a:xfrm>
              <a:off x="0" y="4266024"/>
              <a:ext cx="9144000" cy="2591976"/>
            </a:xfrm>
            <a:custGeom>
              <a:avLst/>
              <a:gdLst/>
              <a:ahLst/>
              <a:cxnLst/>
              <a:rect l="l" t="t" r="r" b="b"/>
              <a:pathLst>
                <a:path w="9144000" h="2591976">
                  <a:moveTo>
                    <a:pt x="0" y="0"/>
                  </a:moveTo>
                  <a:lnTo>
                    <a:pt x="8675073" y="0"/>
                  </a:lnTo>
                  <a:lnTo>
                    <a:pt x="8677257" y="10817"/>
                  </a:lnTo>
                  <a:cubicBezTo>
                    <a:pt x="8687922" y="36033"/>
                    <a:pt x="8712890" y="53726"/>
                    <a:pt x="8741991" y="53726"/>
                  </a:cubicBezTo>
                  <a:cubicBezTo>
                    <a:pt x="8771092" y="53726"/>
                    <a:pt x="8796060" y="36033"/>
                    <a:pt x="8806725" y="10817"/>
                  </a:cubicBezTo>
                  <a:lnTo>
                    <a:pt x="8808909" y="0"/>
                  </a:lnTo>
                  <a:lnTo>
                    <a:pt x="9144000" y="0"/>
                  </a:lnTo>
                  <a:lnTo>
                    <a:pt x="9144000" y="1604198"/>
                  </a:lnTo>
                  <a:lnTo>
                    <a:pt x="9144000" y="1823644"/>
                  </a:lnTo>
                  <a:lnTo>
                    <a:pt x="9144000" y="2591976"/>
                  </a:lnTo>
                  <a:lnTo>
                    <a:pt x="0" y="2591976"/>
                  </a:lnTo>
                  <a:lnTo>
                    <a:pt x="0" y="1823644"/>
                  </a:lnTo>
                  <a:lnTo>
                    <a:pt x="0" y="1604198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0" y="4179240"/>
              <a:ext cx="8812245" cy="140509"/>
              <a:chOff x="0" y="4179240"/>
              <a:chExt cx="8812245" cy="140509"/>
            </a:xfrm>
          </p:grpSpPr>
          <p:sp>
            <p:nvSpPr>
              <p:cNvPr id="13" name="Oval 12"/>
              <p:cNvSpPr>
                <a:spLocks noChangeAspect="1"/>
              </p:cNvSpPr>
              <p:nvPr userDrawn="1"/>
            </p:nvSpPr>
            <p:spPr>
              <a:xfrm>
                <a:off x="8671736" y="4179240"/>
                <a:ext cx="140509" cy="140509"/>
              </a:xfrm>
              <a:prstGeom prst="ellips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 userDrawn="1"/>
            </p:nvCxnSpPr>
            <p:spPr>
              <a:xfrm>
                <a:off x="0" y="4249494"/>
                <a:ext cx="8671734" cy="0"/>
              </a:xfrm>
              <a:prstGeom prst="line">
                <a:avLst/>
              </a:prstGeom>
              <a:ln w="381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722" y="6344439"/>
              <a:ext cx="960528" cy="31246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>
                <a:solidFill>
                  <a:srgbClr val="FFFFFF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4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Option - Low Ink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9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95409"/>
            <a:ext cx="7772400" cy="922509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8776"/>
            <a:ext cx="7772400" cy="72663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8278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7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686" y="6435389"/>
            <a:ext cx="5562600" cy="1580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96848"/>
            <a:ext cx="580036" cy="196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logo2.gif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22" y="6344439"/>
            <a:ext cx="960529" cy="3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3" r:id="rId5"/>
    <p:sldLayoutId id="2147483664" r:id="rId6"/>
    <p:sldLayoutId id="2147483665" r:id="rId7"/>
    <p:sldLayoutId id="2147483672" r:id="rId8"/>
    <p:sldLayoutId id="2147483667" r:id="rId9"/>
    <p:sldLayoutId id="2147483668" r:id="rId10"/>
    <p:sldLayoutId id="2147483669" r:id="rId11"/>
    <p:sldLayoutId id="2147483671" r:id="rId12"/>
    <p:sldLayoutId id="2147483670" r:id="rId13"/>
    <p:sldLayoutId id="2147483660" r:id="rId14"/>
    <p:sldLayoutId id="2147483655" r:id="rId15"/>
    <p:sldLayoutId id="2147483661" r:id="rId16"/>
    <p:sldLayoutId id="2147483652" r:id="rId17"/>
    <p:sldLayoutId id="2147483653" r:id="rId18"/>
    <p:sldLayoutId id="2147483654" r:id="rId19"/>
    <p:sldLayoutId id="2147483656" r:id="rId20"/>
    <p:sldLayoutId id="214748365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–"/>
        <a:defRPr sz="20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»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-MaricopaIntHealthSys_4-3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0">
      <a:dk1>
        <a:sysClr val="windowText" lastClr="000000"/>
      </a:dk1>
      <a:lt1>
        <a:sysClr val="window" lastClr="FFFFFF"/>
      </a:lt1>
      <a:dk2>
        <a:srgbClr val="006FB9"/>
      </a:dk2>
      <a:lt2>
        <a:srgbClr val="FFFFFF"/>
      </a:lt2>
      <a:accent1>
        <a:srgbClr val="9E1F63"/>
      </a:accent1>
      <a:accent2>
        <a:srgbClr val="662D91"/>
      </a:accent2>
      <a:accent3>
        <a:srgbClr val="DA1C51"/>
      </a:accent3>
      <a:accent4>
        <a:srgbClr val="FFD53C"/>
      </a:accent4>
      <a:accent5>
        <a:srgbClr val="00A5DE"/>
      </a:accent5>
      <a:accent6>
        <a:srgbClr val="26AB9A"/>
      </a:accent6>
      <a:hlink>
        <a:srgbClr val="126F72"/>
      </a:hlink>
      <a:folHlink>
        <a:srgbClr val="6D6E5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>
              <a:lumMod val="50000"/>
              <a:lumOff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1400" b="1" dirty="0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nThrive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nThrive</dc:title>
  <dc:creator>Karen Parano</dc:creator>
  <dc:description>Version 1_x000d_Released June 29, 2016</dc:description>
  <cp:lastModifiedBy>Tina Meyr</cp:lastModifiedBy>
  <cp:revision>123</cp:revision>
  <dcterms:created xsi:type="dcterms:W3CDTF">2016-06-01T15:12:50Z</dcterms:created>
  <dcterms:modified xsi:type="dcterms:W3CDTF">2017-07-03T18:45:17Z</dcterms:modified>
</cp:coreProperties>
</file>