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0">
          <p15:clr>
            <a:srgbClr val="A4A3A4"/>
          </p15:clr>
        </p15:guide>
        <p15:guide id="2" orient="horz" pos="3857">
          <p15:clr>
            <a:srgbClr val="A4A3A4"/>
          </p15:clr>
        </p15:guide>
        <p15:guide id="3" orient="horz" pos="649">
          <p15:clr>
            <a:srgbClr val="A4A3A4"/>
          </p15:clr>
        </p15:guide>
        <p15:guide id="4" pos="5467">
          <p15:clr>
            <a:srgbClr val="A4A3A4"/>
          </p15:clr>
        </p15:guide>
        <p15:guide id="5" pos="281">
          <p15:clr>
            <a:srgbClr val="A4A3A4"/>
          </p15:clr>
        </p15:guide>
        <p15:guide id="6" pos="2880">
          <p15:clr>
            <a:srgbClr val="A4A3A4"/>
          </p15:clr>
        </p15:guide>
        <p15:guide id="7" pos="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 autoAdjust="0"/>
    <p:restoredTop sz="86412"/>
  </p:normalViewPr>
  <p:slideViewPr>
    <p:cSldViewPr snapToGrid="0">
      <p:cViewPr>
        <p:scale>
          <a:sx n="54" d="100"/>
          <a:sy n="54" d="100"/>
        </p:scale>
        <p:origin x="-1248" y="-776"/>
      </p:cViewPr>
      <p:guideLst>
        <p:guide orient="horz" pos="1000"/>
        <p:guide orient="horz" pos="3857"/>
        <p:guide orient="horz" pos="387"/>
        <p:guide pos="5467"/>
        <p:guide pos="281"/>
        <p:guide pos="2880"/>
        <p:guide pos="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B1E9B-045B-6445-A16C-7D1017D32F9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73E36-4114-7A45-875C-457C704C7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B5A42-74DF-B549-80BF-520D08C9499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4E36-390A-954A-8E76-A9644A14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photo-communit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0" y="4179240"/>
            <a:ext cx="9144000" cy="1910428"/>
            <a:chOff x="0" y="4179240"/>
            <a:chExt cx="9144000" cy="191042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4266024"/>
              <a:ext cx="9144000" cy="1823644"/>
            </a:xfrm>
            <a:custGeom>
              <a:avLst/>
              <a:gdLst/>
              <a:ahLst/>
              <a:cxnLst/>
              <a:rect l="l" t="t" r="r" b="b"/>
              <a:pathLst>
                <a:path w="9144000" h="1823644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823644"/>
                  </a:lnTo>
                  <a:lnTo>
                    <a:pt x="0" y="1823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6" name="Oval 5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788" y="4366120"/>
            <a:ext cx="7772400" cy="865642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88" y="5340503"/>
            <a:ext cx="7772400" cy="59659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12788" y="6629198"/>
            <a:ext cx="400824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©2016 nThrive, Inc. All rights reserved. RV08312016</a:t>
            </a:r>
            <a:endParaRPr lang="en-US" sz="500" b="0" i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4" name="Picture 23" descr="logo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22" y="6344439"/>
            <a:ext cx="960529" cy="3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24114"/>
            <a:ext cx="7772400" cy="435582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58278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9E1F63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2313" y="614362"/>
            <a:ext cx="7772400" cy="4333875"/>
          </a:xfrm>
        </p:spPr>
        <p:txBody>
          <a:bodyPr/>
          <a:lstStyle>
            <a:lvl1pPr marL="0" indent="0">
              <a:buNone/>
              <a:defRPr b="1">
                <a:solidFill>
                  <a:srgbClr val="582781"/>
                </a:solidFill>
              </a:defRPr>
            </a:lvl1pPr>
            <a:lvl2pPr marL="1588" indent="0">
              <a:spcAft>
                <a:spcPts val="600"/>
              </a:spcAft>
              <a:buNone/>
              <a:defRPr>
                <a:solidFill>
                  <a:srgbClr val="582781"/>
                </a:solidFill>
              </a:defRPr>
            </a:lvl2pPr>
            <a:lvl3pPr marL="158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01638" indent="-17462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401638" indent="-17462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lang="en-US" sz="3200" b="1" i="0" kern="1200" cap="all" dirty="0">
                <a:solidFill>
                  <a:srgbClr val="9E1F6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2312" y="614362"/>
            <a:ext cx="3744763" cy="43338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582781"/>
                </a:solidFill>
              </a:defRPr>
            </a:lvl1pPr>
            <a:lvl2pPr marL="1588" indent="0"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rgbClr val="582781"/>
                </a:solidFill>
              </a:defRPr>
            </a:lvl2pPr>
            <a:lvl3pPr marL="158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01638" indent="-174625">
              <a:defRPr/>
            </a:lvl4pPr>
            <a:lvl5pPr marL="401638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51741" y="614362"/>
            <a:ext cx="3742972" cy="43338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rgbClr val="58278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6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19" name="Oval 18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 userDrawn="1"/>
        </p:nvSpPr>
        <p:spPr>
          <a:xfrm>
            <a:off x="722313" y="4961784"/>
            <a:ext cx="31029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kern="1200" cap="all" dirty="0" smtClean="0">
                <a:solidFill>
                  <a:schemeClr val="bg2"/>
                </a:solidFill>
                <a:latin typeface="Arial"/>
                <a:ea typeface="+mj-ea"/>
                <a:cs typeface="Arial"/>
              </a:rPr>
              <a:t>Questions</a:t>
            </a:r>
            <a:endParaRPr lang="en-US" sz="3200" b="1" i="0" kern="1200" cap="all" dirty="0">
              <a:solidFill>
                <a:schemeClr val="bg2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larg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1" y="2370667"/>
            <a:ext cx="5506218" cy="1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2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1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404040"/>
                </a:solidFill>
              </a:defRPr>
            </a:lvl1pPr>
            <a:lvl2pPr>
              <a:defRPr sz="24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404040"/>
                </a:solidFill>
              </a:defRPr>
            </a:lvl1pPr>
            <a:lvl2pPr>
              <a:defRPr sz="24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2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7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686" y="6435389"/>
            <a:ext cx="5562600" cy="158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4025" y="1593273"/>
            <a:ext cx="8229600" cy="43799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04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000">
                <a:solidFill>
                  <a:srgbClr val="404040"/>
                </a:solidFill>
              </a:defRPr>
            </a:lvl2pPr>
            <a:lvl3pPr>
              <a:defRPr sz="1800">
                <a:solidFill>
                  <a:srgbClr val="404040"/>
                </a:solidFill>
              </a:defRPr>
            </a:lvl3pPr>
            <a:lvl4pPr>
              <a:defRPr sz="1600">
                <a:solidFill>
                  <a:srgbClr val="404040"/>
                </a:solidFill>
              </a:defRPr>
            </a:lvl4pPr>
            <a:lvl5pPr>
              <a:defRPr sz="1600">
                <a:solidFill>
                  <a:srgbClr val="40404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56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28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31" name="Oval 30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24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27" name="Oval 26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7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20" name="Oval 19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7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20" name="Oval 19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5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18" name="Oval 17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Divider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6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13" name="Oval 12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4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Option - Low In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8278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7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686" y="6435389"/>
            <a:ext cx="5562600" cy="158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2.gif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22" y="6344439"/>
            <a:ext cx="960529" cy="3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64" r:id="rId6"/>
    <p:sldLayoutId id="2147483665" r:id="rId7"/>
    <p:sldLayoutId id="2147483672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60" r:id="rId14"/>
    <p:sldLayoutId id="2147483655" r:id="rId15"/>
    <p:sldLayoutId id="2147483661" r:id="rId16"/>
    <p:sldLayoutId id="2147483652" r:id="rId17"/>
    <p:sldLayoutId id="2147483653" r:id="rId18"/>
    <p:sldLayoutId id="2147483654" r:id="rId19"/>
    <p:sldLayoutId id="2147483656" r:id="rId20"/>
    <p:sldLayoutId id="214748365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»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Slide Sample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Option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0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 option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Name</a:t>
            </a:r>
          </a:p>
          <a:p>
            <a:pPr lvl="1"/>
            <a:r>
              <a:rPr lang="en-US" smtClean="0"/>
              <a:t>Title (Increase Indent for style)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6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Attendees option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Name</a:t>
            </a:r>
          </a:p>
          <a:p>
            <a:pPr lvl="1"/>
            <a:r>
              <a:rPr lang="en-US" smtClean="0"/>
              <a:t>Title (Increase Indent for style)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9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1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5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34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8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7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Title and Content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Bullet level one</a:t>
            </a:r>
          </a:p>
          <a:p>
            <a:pPr lvl="1"/>
            <a:r>
              <a:rPr lang="en-US" smtClean="0"/>
              <a:t>Bullet level two</a:t>
            </a:r>
          </a:p>
          <a:p>
            <a:pPr lvl="2"/>
            <a:r>
              <a:rPr lang="en-US" smtClean="0"/>
              <a:t>Bullet level three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6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3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3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0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ink usage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0">
      <a:dk1>
        <a:sysClr val="windowText" lastClr="000000"/>
      </a:dk1>
      <a:lt1>
        <a:sysClr val="window" lastClr="FFFFFF"/>
      </a:lt1>
      <a:dk2>
        <a:srgbClr val="006FB9"/>
      </a:dk2>
      <a:lt2>
        <a:srgbClr val="FFFFFF"/>
      </a:lt2>
      <a:accent1>
        <a:srgbClr val="9E1F63"/>
      </a:accent1>
      <a:accent2>
        <a:srgbClr val="662D91"/>
      </a:accent2>
      <a:accent3>
        <a:srgbClr val="DA1C51"/>
      </a:accent3>
      <a:accent4>
        <a:srgbClr val="FFD53C"/>
      </a:accent4>
      <a:accent5>
        <a:srgbClr val="00A5DE"/>
      </a:accent5>
      <a:accent6>
        <a:srgbClr val="26AB9A"/>
      </a:accent6>
      <a:hlink>
        <a:srgbClr val="126F72"/>
      </a:hlink>
      <a:folHlink>
        <a:srgbClr val="6D6E5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>
              <a:lumMod val="50000"/>
              <a:lumOff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400" b="1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90</Words>
  <Application>Microsoft Macintosh PowerPoint</Application>
  <PresentationFormat>On-screen Show (4:3)</PresentationFormat>
  <Paragraphs>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Title Slide Sample</vt:lpstr>
      <vt:lpstr>Sample Title and Content Slide</vt:lpstr>
      <vt:lpstr>Divider slide</vt:lpstr>
      <vt:lpstr>Divider slide</vt:lpstr>
      <vt:lpstr>Divider slide</vt:lpstr>
      <vt:lpstr>Divider slide</vt:lpstr>
      <vt:lpstr>Divider slide</vt:lpstr>
      <vt:lpstr>Divider slide</vt:lpstr>
      <vt:lpstr>Divider slide</vt:lpstr>
      <vt:lpstr>Agenda Option</vt:lpstr>
      <vt:lpstr>Contact info option</vt:lpstr>
      <vt:lpstr>Attendees 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nThrive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nThrive</dc:title>
  <dc:creator>Karen Parano</dc:creator>
  <dc:description>Version 1_x000d_Released June 29, 2016</dc:description>
  <cp:lastModifiedBy>TARA ONEILL</cp:lastModifiedBy>
  <cp:revision>122</cp:revision>
  <dcterms:created xsi:type="dcterms:W3CDTF">2016-06-01T15:12:50Z</dcterms:created>
  <dcterms:modified xsi:type="dcterms:W3CDTF">2016-08-31T00:13:01Z</dcterms:modified>
</cp:coreProperties>
</file>