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0">
          <p15:clr>
            <a:srgbClr val="A4A3A4"/>
          </p15:clr>
        </p15:guide>
        <p15:guide id="2" orient="horz" pos="3857">
          <p15:clr>
            <a:srgbClr val="A4A3A4"/>
          </p15:clr>
        </p15:guide>
        <p15:guide id="3" orient="horz" pos="649">
          <p15:clr>
            <a:srgbClr val="A4A3A4"/>
          </p15:clr>
        </p15:guide>
        <p15:guide id="4" pos="5467">
          <p15:clr>
            <a:srgbClr val="A4A3A4"/>
          </p15:clr>
        </p15:guide>
        <p15:guide id="5" pos="281">
          <p15:clr>
            <a:srgbClr val="A4A3A4"/>
          </p15:clr>
        </p15:guide>
        <p15:guide id="6" pos="2880">
          <p15:clr>
            <a:srgbClr val="A4A3A4"/>
          </p15:clr>
        </p15:guide>
        <p15:guide id="7" pos="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142" autoAdjust="0"/>
    <p:restoredTop sz="86412"/>
  </p:normalViewPr>
  <p:slideViewPr>
    <p:cSldViewPr snapToGrid="0">
      <p:cViewPr>
        <p:scale>
          <a:sx n="215" d="100"/>
          <a:sy n="215" d="100"/>
        </p:scale>
        <p:origin x="-2704" y="-1832"/>
      </p:cViewPr>
      <p:guideLst>
        <p:guide orient="horz" pos="750"/>
        <p:guide orient="horz" pos="2893"/>
        <p:guide orient="horz" pos="290"/>
        <p:guide pos="5467"/>
        <p:guide pos="281"/>
        <p:guide pos="2880"/>
        <p:guide pos="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B1E9B-045B-6445-A16C-7D1017D32F9E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73E36-4114-7A45-875C-457C704C7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6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B5A42-74DF-B549-80BF-520D08C9499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4E36-390A-954A-8E76-A9644A14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photo-communit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4"/>
          <a:stretch/>
        </p:blipFill>
        <p:spPr>
          <a:xfrm>
            <a:off x="0" y="0"/>
            <a:ext cx="9144000" cy="374282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3269770"/>
            <a:ext cx="9144000" cy="1302230"/>
          </a:xfrm>
          <a:custGeom>
            <a:avLst/>
            <a:gdLst/>
            <a:ahLst/>
            <a:cxnLst/>
            <a:rect l="l" t="t" r="r" b="b"/>
            <a:pathLst>
              <a:path w="9144000" h="1823644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823644"/>
                </a:lnTo>
                <a:lnTo>
                  <a:pt x="0" y="18236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220557"/>
            <a:ext cx="8787814" cy="105382"/>
            <a:chOff x="0" y="3150305"/>
            <a:chExt cx="8787814" cy="105382"/>
          </a:xfrm>
        </p:grpSpPr>
        <p:sp>
          <p:nvSpPr>
            <p:cNvPr id="6" name="Oval 5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06462" y="3344842"/>
            <a:ext cx="7772400" cy="649232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06462" y="4034280"/>
            <a:ext cx="7772400" cy="4474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06462" y="4883295"/>
            <a:ext cx="400824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©2016 nThrive, Inc. All rights reserved. </a:t>
            </a:r>
            <a:r>
              <a:rPr lang="en-US" sz="500" b="0" i="0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RV110816</a:t>
            </a:r>
            <a:endParaRPr lang="en-US" sz="500" b="0" i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4" name="Picture 23" descr="logo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67" y="4730355"/>
            <a:ext cx="8432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0" b="-1"/>
          <a:stretch/>
        </p:blipFill>
        <p:spPr>
          <a:xfrm>
            <a:off x="0" y="-1"/>
            <a:ext cx="9144000" cy="3164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8086"/>
            <a:ext cx="7772400" cy="326686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58278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0" b="-1"/>
          <a:stretch/>
        </p:blipFill>
        <p:spPr>
          <a:xfrm>
            <a:off x="0" y="-1"/>
            <a:ext cx="9144000" cy="3164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9E1F63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2313" y="460772"/>
            <a:ext cx="7772400" cy="3250406"/>
          </a:xfrm>
        </p:spPr>
        <p:txBody>
          <a:bodyPr/>
          <a:lstStyle>
            <a:lvl1pPr marL="0" indent="0">
              <a:buNone/>
              <a:defRPr b="1">
                <a:solidFill>
                  <a:srgbClr val="582781"/>
                </a:solidFill>
              </a:defRPr>
            </a:lvl1pPr>
            <a:lvl2pPr marL="1588" indent="0">
              <a:spcAft>
                <a:spcPts val="600"/>
              </a:spcAft>
              <a:buNone/>
              <a:defRPr>
                <a:solidFill>
                  <a:srgbClr val="582781"/>
                </a:solidFill>
              </a:defRPr>
            </a:lvl2pPr>
            <a:lvl3pPr marL="158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01638" indent="-17462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401638" indent="-17462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0" b="-1"/>
          <a:stretch/>
        </p:blipFill>
        <p:spPr>
          <a:xfrm>
            <a:off x="0" y="-1"/>
            <a:ext cx="9144000" cy="3164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lang="en-US" sz="2800" b="1" i="0" kern="1200" cap="all" dirty="0">
                <a:solidFill>
                  <a:srgbClr val="9E1F6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2313" y="460772"/>
            <a:ext cx="3744763" cy="325040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582781"/>
                </a:solidFill>
              </a:defRPr>
            </a:lvl1pPr>
            <a:lvl2pPr marL="1588" indent="0"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rgbClr val="582781"/>
                </a:solidFill>
              </a:defRPr>
            </a:lvl2pPr>
            <a:lvl3pPr marL="1588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01638" indent="-174625">
              <a:defRPr/>
            </a:lvl4pPr>
            <a:lvl5pPr marL="401638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51741" y="460772"/>
            <a:ext cx="3742972" cy="325040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rgbClr val="58278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457200" y="4683491"/>
            <a:ext cx="580036" cy="261610"/>
          </a:xfrm>
        </p:spPr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5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2"/>
          <a:stretch/>
        </p:blipFill>
        <p:spPr>
          <a:xfrm>
            <a:off x="0" y="-2"/>
            <a:ext cx="9144000" cy="4105871"/>
          </a:xfrm>
          <a:prstGeom prst="rect">
            <a:avLst/>
          </a:prstGeom>
        </p:spPr>
      </p:pic>
      <p:sp>
        <p:nvSpPr>
          <p:cNvPr id="16" name="Rectangle 17"/>
          <p:cNvSpPr/>
          <p:nvPr userDrawn="1"/>
        </p:nvSpPr>
        <p:spPr>
          <a:xfrm>
            <a:off x="0" y="3199518"/>
            <a:ext cx="9144000" cy="1943982"/>
          </a:xfrm>
          <a:custGeom>
            <a:avLst/>
            <a:gdLst/>
            <a:ahLst/>
            <a:cxnLst/>
            <a:rect l="l" t="t" r="r" b="b"/>
            <a:pathLst>
              <a:path w="9144000" h="2591976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604198"/>
                </a:lnTo>
                <a:lnTo>
                  <a:pt x="9144000" y="1823644"/>
                </a:lnTo>
                <a:lnTo>
                  <a:pt x="9144000" y="2591976"/>
                </a:lnTo>
                <a:lnTo>
                  <a:pt x="0" y="2591976"/>
                </a:lnTo>
                <a:lnTo>
                  <a:pt x="0" y="1823644"/>
                </a:lnTo>
                <a:lnTo>
                  <a:pt x="0" y="1604198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22314" y="3721338"/>
            <a:ext cx="31029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kern="1200" cap="all" dirty="0" smtClean="0">
                <a:solidFill>
                  <a:schemeClr val="bg2"/>
                </a:solidFill>
                <a:latin typeface="Arial"/>
                <a:ea typeface="+mj-ea"/>
                <a:cs typeface="Arial"/>
              </a:rPr>
              <a:t>Questions</a:t>
            </a:r>
            <a:endParaRPr lang="en-US" sz="3200" b="1" i="0" kern="1200" cap="all" dirty="0">
              <a:solidFill>
                <a:schemeClr val="bg2"/>
              </a:solidFill>
              <a:latin typeface="Arial"/>
              <a:ea typeface="+mj-ea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3150305"/>
            <a:ext cx="8787814" cy="105382"/>
            <a:chOff x="0" y="3150305"/>
            <a:chExt cx="8787814" cy="105382"/>
          </a:xfrm>
        </p:grpSpPr>
        <p:sp>
          <p:nvSpPr>
            <p:cNvPr id="13" name="Oval 12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63" y="4730666"/>
            <a:ext cx="8432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larg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94" y="1660510"/>
            <a:ext cx="487045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2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1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2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7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4025" y="1194955"/>
            <a:ext cx="8229600" cy="328498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686" y="4714269"/>
            <a:ext cx="5562600" cy="2308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83491"/>
            <a:ext cx="580036" cy="26161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04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000">
                <a:solidFill>
                  <a:srgbClr val="404040"/>
                </a:solidFill>
              </a:defRPr>
            </a:lvl2pPr>
            <a:lvl3pPr>
              <a:defRPr sz="1800">
                <a:solidFill>
                  <a:srgbClr val="404040"/>
                </a:solidFill>
              </a:defRPr>
            </a:lvl3pPr>
            <a:lvl4pPr>
              <a:defRPr sz="1600">
                <a:solidFill>
                  <a:srgbClr val="404040"/>
                </a:solidFill>
              </a:defRPr>
            </a:lvl4pPr>
            <a:lvl5pPr>
              <a:defRPr sz="1600">
                <a:solidFill>
                  <a:srgbClr val="40404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56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6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 b="-1"/>
          <a:stretch/>
        </p:blipFill>
        <p:spPr>
          <a:xfrm>
            <a:off x="0" y="0"/>
            <a:ext cx="9144000" cy="3920515"/>
          </a:xfrm>
          <a:prstGeom prst="rect">
            <a:avLst/>
          </a:prstGeom>
        </p:spPr>
      </p:pic>
      <p:sp>
        <p:nvSpPr>
          <p:cNvPr id="28" name="Rectangle 17"/>
          <p:cNvSpPr/>
          <p:nvPr userDrawn="1"/>
        </p:nvSpPr>
        <p:spPr>
          <a:xfrm>
            <a:off x="0" y="3199518"/>
            <a:ext cx="9144000" cy="1943982"/>
          </a:xfrm>
          <a:custGeom>
            <a:avLst/>
            <a:gdLst/>
            <a:ahLst/>
            <a:cxnLst/>
            <a:rect l="l" t="t" r="r" b="b"/>
            <a:pathLst>
              <a:path w="9144000" h="2591976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604198"/>
                </a:lnTo>
                <a:lnTo>
                  <a:pt x="9144000" y="1823644"/>
                </a:lnTo>
                <a:lnTo>
                  <a:pt x="9144000" y="2591976"/>
                </a:lnTo>
                <a:lnTo>
                  <a:pt x="0" y="2591976"/>
                </a:lnTo>
                <a:lnTo>
                  <a:pt x="0" y="1823644"/>
                </a:lnTo>
                <a:lnTo>
                  <a:pt x="0" y="1604198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3276582"/>
            <a:ext cx="7772400" cy="54497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3150305"/>
            <a:ext cx="8787814" cy="105382"/>
            <a:chOff x="0" y="3150305"/>
            <a:chExt cx="8787814" cy="105382"/>
          </a:xfrm>
        </p:grpSpPr>
        <p:sp>
          <p:nvSpPr>
            <p:cNvPr id="13" name="Oval 12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63" y="4730666"/>
            <a:ext cx="843280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4"/>
          <a:stretch/>
        </p:blipFill>
        <p:spPr>
          <a:xfrm>
            <a:off x="0" y="0"/>
            <a:ext cx="9144000" cy="3982300"/>
          </a:xfrm>
          <a:prstGeom prst="rect">
            <a:avLst/>
          </a:prstGeom>
        </p:spPr>
      </p:pic>
      <p:sp>
        <p:nvSpPr>
          <p:cNvPr id="24" name="Rectangle 17"/>
          <p:cNvSpPr/>
          <p:nvPr userDrawn="1"/>
        </p:nvSpPr>
        <p:spPr>
          <a:xfrm>
            <a:off x="0" y="3199518"/>
            <a:ext cx="9144000" cy="1943982"/>
          </a:xfrm>
          <a:custGeom>
            <a:avLst/>
            <a:gdLst/>
            <a:ahLst/>
            <a:cxnLst/>
            <a:rect l="l" t="t" r="r" b="b"/>
            <a:pathLst>
              <a:path w="9144000" h="2591976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604198"/>
                </a:lnTo>
                <a:lnTo>
                  <a:pt x="9144000" y="1823644"/>
                </a:lnTo>
                <a:lnTo>
                  <a:pt x="9144000" y="2591976"/>
                </a:lnTo>
                <a:lnTo>
                  <a:pt x="0" y="2591976"/>
                </a:lnTo>
                <a:lnTo>
                  <a:pt x="0" y="1823644"/>
                </a:lnTo>
                <a:lnTo>
                  <a:pt x="0" y="1604198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3276582"/>
            <a:ext cx="7772400" cy="54497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3150305"/>
            <a:ext cx="8787814" cy="105382"/>
            <a:chOff x="0" y="3150305"/>
            <a:chExt cx="8787814" cy="105382"/>
          </a:xfrm>
        </p:grpSpPr>
        <p:sp>
          <p:nvSpPr>
            <p:cNvPr id="14" name="Oval 13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63" y="4730666"/>
            <a:ext cx="843280" cy="274320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/>
          <a:stretch/>
        </p:blipFill>
        <p:spPr>
          <a:xfrm>
            <a:off x="0" y="0"/>
            <a:ext cx="9144000" cy="3989165"/>
          </a:xfrm>
          <a:prstGeom prst="rect">
            <a:avLst/>
          </a:prstGeom>
        </p:spPr>
      </p:pic>
      <p:sp>
        <p:nvSpPr>
          <p:cNvPr id="17" name="Rectangle 17"/>
          <p:cNvSpPr/>
          <p:nvPr userDrawn="1"/>
        </p:nvSpPr>
        <p:spPr>
          <a:xfrm>
            <a:off x="0" y="3199518"/>
            <a:ext cx="9144000" cy="1943982"/>
          </a:xfrm>
          <a:custGeom>
            <a:avLst/>
            <a:gdLst/>
            <a:ahLst/>
            <a:cxnLst/>
            <a:rect l="l" t="t" r="r" b="b"/>
            <a:pathLst>
              <a:path w="9144000" h="2591976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604198"/>
                </a:lnTo>
                <a:lnTo>
                  <a:pt x="9144000" y="1823644"/>
                </a:lnTo>
                <a:lnTo>
                  <a:pt x="9144000" y="2591976"/>
                </a:lnTo>
                <a:lnTo>
                  <a:pt x="0" y="2591976"/>
                </a:lnTo>
                <a:lnTo>
                  <a:pt x="0" y="1823644"/>
                </a:lnTo>
                <a:lnTo>
                  <a:pt x="0" y="1604198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3276582"/>
            <a:ext cx="7772400" cy="54497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3150305"/>
            <a:ext cx="8787814" cy="105382"/>
            <a:chOff x="0" y="3150305"/>
            <a:chExt cx="8787814" cy="105382"/>
          </a:xfrm>
        </p:grpSpPr>
        <p:sp>
          <p:nvSpPr>
            <p:cNvPr id="14" name="Oval 13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63" y="4730666"/>
            <a:ext cx="843280" cy="274320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3"/>
          <a:stretch/>
        </p:blipFill>
        <p:spPr>
          <a:xfrm>
            <a:off x="0" y="0"/>
            <a:ext cx="9144000" cy="4016625"/>
          </a:xfrm>
          <a:prstGeom prst="rect">
            <a:avLst/>
          </a:prstGeom>
        </p:spPr>
      </p:pic>
      <p:sp>
        <p:nvSpPr>
          <p:cNvPr id="17" name="Rectangle 17"/>
          <p:cNvSpPr/>
          <p:nvPr userDrawn="1"/>
        </p:nvSpPr>
        <p:spPr>
          <a:xfrm>
            <a:off x="0" y="3199518"/>
            <a:ext cx="9144000" cy="1943982"/>
          </a:xfrm>
          <a:custGeom>
            <a:avLst/>
            <a:gdLst/>
            <a:ahLst/>
            <a:cxnLst/>
            <a:rect l="l" t="t" r="r" b="b"/>
            <a:pathLst>
              <a:path w="9144000" h="2591976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604198"/>
                </a:lnTo>
                <a:lnTo>
                  <a:pt x="9144000" y="1823644"/>
                </a:lnTo>
                <a:lnTo>
                  <a:pt x="9144000" y="2591976"/>
                </a:lnTo>
                <a:lnTo>
                  <a:pt x="0" y="2591976"/>
                </a:lnTo>
                <a:lnTo>
                  <a:pt x="0" y="1823644"/>
                </a:lnTo>
                <a:lnTo>
                  <a:pt x="0" y="1604198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3276582"/>
            <a:ext cx="7772400" cy="54497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3150305"/>
            <a:ext cx="8787814" cy="105382"/>
            <a:chOff x="0" y="3150305"/>
            <a:chExt cx="8787814" cy="105382"/>
          </a:xfrm>
        </p:grpSpPr>
        <p:sp>
          <p:nvSpPr>
            <p:cNvPr id="14" name="Oval 13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63" y="4730666"/>
            <a:ext cx="843280" cy="274320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"/>
          <a:stretch/>
        </p:blipFill>
        <p:spPr>
          <a:xfrm>
            <a:off x="0" y="1"/>
            <a:ext cx="9144000" cy="4044084"/>
          </a:xfrm>
          <a:prstGeom prst="rect">
            <a:avLst/>
          </a:prstGeom>
        </p:spPr>
      </p:pic>
      <p:sp>
        <p:nvSpPr>
          <p:cNvPr id="15" name="Rectangle 17"/>
          <p:cNvSpPr/>
          <p:nvPr userDrawn="1"/>
        </p:nvSpPr>
        <p:spPr>
          <a:xfrm>
            <a:off x="0" y="3199518"/>
            <a:ext cx="9144000" cy="1943982"/>
          </a:xfrm>
          <a:custGeom>
            <a:avLst/>
            <a:gdLst/>
            <a:ahLst/>
            <a:cxnLst/>
            <a:rect l="l" t="t" r="r" b="b"/>
            <a:pathLst>
              <a:path w="9144000" h="2591976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604198"/>
                </a:lnTo>
                <a:lnTo>
                  <a:pt x="9144000" y="1823644"/>
                </a:lnTo>
                <a:lnTo>
                  <a:pt x="9144000" y="2591976"/>
                </a:lnTo>
                <a:lnTo>
                  <a:pt x="0" y="2591976"/>
                </a:lnTo>
                <a:lnTo>
                  <a:pt x="0" y="1823644"/>
                </a:lnTo>
                <a:lnTo>
                  <a:pt x="0" y="1604198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3276582"/>
            <a:ext cx="7772400" cy="54497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3150305"/>
            <a:ext cx="8787814" cy="105382"/>
            <a:chOff x="0" y="3150305"/>
            <a:chExt cx="8787814" cy="105382"/>
          </a:xfrm>
        </p:grpSpPr>
        <p:sp>
          <p:nvSpPr>
            <p:cNvPr id="22" name="Oval 21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63" y="4730666"/>
            <a:ext cx="843280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Divider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"/>
          <a:stretch/>
        </p:blipFill>
        <p:spPr>
          <a:xfrm>
            <a:off x="0" y="0"/>
            <a:ext cx="9144000" cy="4270630"/>
          </a:xfrm>
          <a:prstGeom prst="rect">
            <a:avLst/>
          </a:prstGeom>
        </p:spPr>
      </p:pic>
      <p:sp>
        <p:nvSpPr>
          <p:cNvPr id="6" name="Rectangle 17"/>
          <p:cNvSpPr/>
          <p:nvPr userDrawn="1"/>
        </p:nvSpPr>
        <p:spPr>
          <a:xfrm>
            <a:off x="0" y="3199518"/>
            <a:ext cx="9144000" cy="1943982"/>
          </a:xfrm>
          <a:custGeom>
            <a:avLst/>
            <a:gdLst/>
            <a:ahLst/>
            <a:cxnLst/>
            <a:rect l="l" t="t" r="r" b="b"/>
            <a:pathLst>
              <a:path w="9144000" h="2591976">
                <a:moveTo>
                  <a:pt x="0" y="0"/>
                </a:moveTo>
                <a:lnTo>
                  <a:pt x="8675073" y="0"/>
                </a:lnTo>
                <a:lnTo>
                  <a:pt x="8677257" y="10817"/>
                </a:lnTo>
                <a:cubicBezTo>
                  <a:pt x="8687922" y="36033"/>
                  <a:pt x="8712890" y="53726"/>
                  <a:pt x="8741991" y="53726"/>
                </a:cubicBezTo>
                <a:cubicBezTo>
                  <a:pt x="8771092" y="53726"/>
                  <a:pt x="8796060" y="36033"/>
                  <a:pt x="8806725" y="10817"/>
                </a:cubicBezTo>
                <a:lnTo>
                  <a:pt x="8808909" y="0"/>
                </a:lnTo>
                <a:lnTo>
                  <a:pt x="9144000" y="0"/>
                </a:lnTo>
                <a:lnTo>
                  <a:pt x="9144000" y="1604198"/>
                </a:lnTo>
                <a:lnTo>
                  <a:pt x="9144000" y="1823644"/>
                </a:lnTo>
                <a:lnTo>
                  <a:pt x="9144000" y="2591976"/>
                </a:lnTo>
                <a:lnTo>
                  <a:pt x="0" y="2591976"/>
                </a:lnTo>
                <a:lnTo>
                  <a:pt x="0" y="1823644"/>
                </a:lnTo>
                <a:lnTo>
                  <a:pt x="0" y="1604198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3276582"/>
            <a:ext cx="7772400" cy="54497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3150305"/>
            <a:ext cx="8787814" cy="105382"/>
            <a:chOff x="0" y="3150305"/>
            <a:chExt cx="8787814" cy="105382"/>
          </a:xfrm>
        </p:grpSpPr>
        <p:sp>
          <p:nvSpPr>
            <p:cNvPr id="17" name="Oval 16"/>
            <p:cNvSpPr>
              <a:spLocks/>
            </p:cNvSpPr>
            <p:nvPr userDrawn="1"/>
          </p:nvSpPr>
          <p:spPr>
            <a:xfrm>
              <a:off x="8678086" y="3150305"/>
              <a:ext cx="109728" cy="105382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cxnSpLocks noChangeAspect="1"/>
            </p:cNvCxnSpPr>
            <p:nvPr userDrawn="1"/>
          </p:nvCxnSpPr>
          <p:spPr>
            <a:xfrm>
              <a:off x="0" y="3202996"/>
              <a:ext cx="8671734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63" y="4730666"/>
            <a:ext cx="843280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4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Option - Low Ink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0" b="-1"/>
          <a:stretch/>
        </p:blipFill>
        <p:spPr>
          <a:xfrm>
            <a:off x="0" y="-1"/>
            <a:ext cx="9144000" cy="3164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21557"/>
            <a:ext cx="7772400" cy="691882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76582"/>
            <a:ext cx="7772400" cy="54497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58278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683491"/>
            <a:ext cx="580036" cy="261610"/>
          </a:xfrm>
        </p:spPr>
        <p:txBody>
          <a:bodyPr/>
          <a:lstStyle/>
          <a:p>
            <a:fld id="{C2CB5AC3-9B10-7342-AA29-774D8DCAC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27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686" y="4714269"/>
            <a:ext cx="5562600" cy="2308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83491"/>
            <a:ext cx="580036" cy="26161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2CB5AC3-9B10-7342-AA29-774D8DCAC0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2.gif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67" y="4730355"/>
            <a:ext cx="8432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3" r:id="rId5"/>
    <p:sldLayoutId id="2147483664" r:id="rId6"/>
    <p:sldLayoutId id="2147483665" r:id="rId7"/>
    <p:sldLayoutId id="2147483672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60" r:id="rId14"/>
    <p:sldLayoutId id="2147483655" r:id="rId15"/>
    <p:sldLayoutId id="2147483661" r:id="rId16"/>
    <p:sldLayoutId id="2147483652" r:id="rId17"/>
    <p:sldLayoutId id="2147483653" r:id="rId18"/>
    <p:sldLayoutId id="2147483654" r:id="rId19"/>
    <p:sldLayoutId id="2147483656" r:id="rId20"/>
    <p:sldLayoutId id="214748365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»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Slide Sample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Option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0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 option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Name</a:t>
            </a:r>
          </a:p>
          <a:p>
            <a:pPr lvl="1"/>
            <a:r>
              <a:rPr lang="en-US" smtClean="0"/>
              <a:t>Title (Increase Indent for style)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6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Attendees option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Name</a:t>
            </a:r>
          </a:p>
          <a:p>
            <a:pPr lvl="1"/>
            <a:r>
              <a:rPr lang="en-US" smtClean="0"/>
              <a:t>Title (Increase Indent for style)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9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18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5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34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8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7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Title and Content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Bullet level one</a:t>
            </a:r>
          </a:p>
          <a:p>
            <a:pPr lvl="1"/>
            <a:r>
              <a:rPr lang="en-US" smtClean="0"/>
              <a:t>Bullet level two</a:t>
            </a:r>
          </a:p>
          <a:p>
            <a:pPr lvl="2"/>
            <a:r>
              <a:rPr lang="en-US" smtClean="0"/>
              <a:t>Bullet level three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6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5AC3-9B10-7342-AA29-774D8DCAC0D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3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0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9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3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0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ink usage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4797636"/>
            <a:ext cx="580036" cy="147465"/>
          </a:xfrm>
        </p:spPr>
        <p:txBody>
          <a:bodyPr/>
          <a:lstStyle/>
          <a:p>
            <a:fld id="{C2CB5AC3-9B10-7342-AA29-774D8DCAC0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0">
      <a:dk1>
        <a:sysClr val="windowText" lastClr="000000"/>
      </a:dk1>
      <a:lt1>
        <a:sysClr val="window" lastClr="FFFFFF"/>
      </a:lt1>
      <a:dk2>
        <a:srgbClr val="006FB9"/>
      </a:dk2>
      <a:lt2>
        <a:srgbClr val="FFFFFF"/>
      </a:lt2>
      <a:accent1>
        <a:srgbClr val="9E1F63"/>
      </a:accent1>
      <a:accent2>
        <a:srgbClr val="662D91"/>
      </a:accent2>
      <a:accent3>
        <a:srgbClr val="DA1C51"/>
      </a:accent3>
      <a:accent4>
        <a:srgbClr val="FFD53C"/>
      </a:accent4>
      <a:accent5>
        <a:srgbClr val="00A5DE"/>
      </a:accent5>
      <a:accent6>
        <a:srgbClr val="26AB9A"/>
      </a:accent6>
      <a:hlink>
        <a:srgbClr val="126F72"/>
      </a:hlink>
      <a:folHlink>
        <a:srgbClr val="6D6E5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400" b="1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90</Words>
  <Application>Microsoft Macintosh PowerPoint</Application>
  <PresentationFormat>On-screen Show (16:9)</PresentationFormat>
  <Paragraphs>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Title Slide Sample</vt:lpstr>
      <vt:lpstr>Sample Title and Content Slide</vt:lpstr>
      <vt:lpstr>Divider slide</vt:lpstr>
      <vt:lpstr>Divider slide</vt:lpstr>
      <vt:lpstr>Divider slide</vt:lpstr>
      <vt:lpstr>Divider slide</vt:lpstr>
      <vt:lpstr>Divider slide</vt:lpstr>
      <vt:lpstr>Divider slide</vt:lpstr>
      <vt:lpstr>Divider slide</vt:lpstr>
      <vt:lpstr>Agenda Option</vt:lpstr>
      <vt:lpstr>Contact info option</vt:lpstr>
      <vt:lpstr>Attendees 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nThrive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nThrive</dc:title>
  <dc:creator>Karen Parano</dc:creator>
  <dc:description>Version 1_x000d_Released June 29, 2016</dc:description>
  <cp:lastModifiedBy>TARA ONEILL</cp:lastModifiedBy>
  <cp:revision>130</cp:revision>
  <dcterms:created xsi:type="dcterms:W3CDTF">2016-06-01T15:12:50Z</dcterms:created>
  <dcterms:modified xsi:type="dcterms:W3CDTF">2016-11-08T15:04:31Z</dcterms:modified>
</cp:coreProperties>
</file>