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5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A7"/>
    <a:srgbClr val="009E73"/>
    <a:srgbClr val="56B4E9"/>
    <a:srgbClr val="CC79A7"/>
    <a:srgbClr val="D55E00"/>
    <a:srgbClr val="E69F00"/>
    <a:srgbClr val="0091F5"/>
    <a:srgbClr val="003CFF"/>
    <a:srgbClr val="003CC8"/>
    <a:srgbClr val="15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7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4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7482F-83FC-42BB-BCDC-03A4F8A7355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9980-ECA3-424E-A8E9-57C0343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7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329942" y="1585932"/>
            <a:ext cx="8247050" cy="2296200"/>
            <a:chOff x="1441757" y="2252236"/>
            <a:chExt cx="8267904" cy="2302623"/>
          </a:xfrm>
        </p:grpSpPr>
        <p:sp>
          <p:nvSpPr>
            <p:cNvPr id="49" name="Freeform 48"/>
            <p:cNvSpPr/>
            <p:nvPr/>
          </p:nvSpPr>
          <p:spPr>
            <a:xfrm>
              <a:off x="1441757" y="2252236"/>
              <a:ext cx="7821326" cy="2129184"/>
            </a:xfrm>
            <a:custGeom>
              <a:avLst/>
              <a:gdLst>
                <a:gd name="connsiteX0" fmla="*/ 3932133 w 3932133"/>
                <a:gd name="connsiteY0" fmla="*/ 86398 h 818171"/>
                <a:gd name="connsiteX1" fmla="*/ 3206709 w 3932133"/>
                <a:gd name="connsiteY1" fmla="*/ 1054 h 818171"/>
                <a:gd name="connsiteX2" fmla="*/ 2737317 w 3932133"/>
                <a:gd name="connsiteY2" fmla="*/ 43726 h 818171"/>
                <a:gd name="connsiteX3" fmla="*/ 2194773 w 3932133"/>
                <a:gd name="connsiteY3" fmla="*/ 116878 h 818171"/>
                <a:gd name="connsiteX4" fmla="*/ 1451061 w 3932133"/>
                <a:gd name="connsiteY4" fmla="*/ 171742 h 818171"/>
                <a:gd name="connsiteX5" fmla="*/ 1067013 w 3932133"/>
                <a:gd name="connsiteY5" fmla="*/ 232702 h 818171"/>
                <a:gd name="connsiteX6" fmla="*/ 640293 w 3932133"/>
                <a:gd name="connsiteY6" fmla="*/ 360718 h 818171"/>
                <a:gd name="connsiteX7" fmla="*/ 402549 w 3932133"/>
                <a:gd name="connsiteY7" fmla="*/ 513118 h 818171"/>
                <a:gd name="connsiteX8" fmla="*/ 329397 w 3932133"/>
                <a:gd name="connsiteY8" fmla="*/ 586270 h 818171"/>
                <a:gd name="connsiteX9" fmla="*/ 231861 w 3932133"/>
                <a:gd name="connsiteY9" fmla="*/ 665518 h 818171"/>
                <a:gd name="connsiteX10" fmla="*/ 48981 w 3932133"/>
                <a:gd name="connsiteY10" fmla="*/ 689902 h 818171"/>
                <a:gd name="connsiteX11" fmla="*/ 213 w 3932133"/>
                <a:gd name="connsiteY11" fmla="*/ 744766 h 818171"/>
                <a:gd name="connsiteX12" fmla="*/ 61173 w 3932133"/>
                <a:gd name="connsiteY12" fmla="*/ 811822 h 818171"/>
                <a:gd name="connsiteX13" fmla="*/ 396453 w 3932133"/>
                <a:gd name="connsiteY13" fmla="*/ 805726 h 818171"/>
                <a:gd name="connsiteX14" fmla="*/ 628101 w 3932133"/>
                <a:gd name="connsiteY14" fmla="*/ 726478 h 818171"/>
                <a:gd name="connsiteX15" fmla="*/ 810981 w 3932133"/>
                <a:gd name="connsiteY15" fmla="*/ 708190 h 818171"/>
                <a:gd name="connsiteX0" fmla="*/ 3932133 w 3932133"/>
                <a:gd name="connsiteY0" fmla="*/ 89993 h 821766"/>
                <a:gd name="connsiteX1" fmla="*/ 3383493 w 3932133"/>
                <a:gd name="connsiteY1" fmla="*/ 10745 h 821766"/>
                <a:gd name="connsiteX2" fmla="*/ 3206709 w 3932133"/>
                <a:gd name="connsiteY2" fmla="*/ 4649 h 821766"/>
                <a:gd name="connsiteX3" fmla="*/ 2737317 w 3932133"/>
                <a:gd name="connsiteY3" fmla="*/ 47321 h 821766"/>
                <a:gd name="connsiteX4" fmla="*/ 2194773 w 3932133"/>
                <a:gd name="connsiteY4" fmla="*/ 120473 h 821766"/>
                <a:gd name="connsiteX5" fmla="*/ 1451061 w 3932133"/>
                <a:gd name="connsiteY5" fmla="*/ 175337 h 821766"/>
                <a:gd name="connsiteX6" fmla="*/ 1067013 w 3932133"/>
                <a:gd name="connsiteY6" fmla="*/ 236297 h 821766"/>
                <a:gd name="connsiteX7" fmla="*/ 640293 w 3932133"/>
                <a:gd name="connsiteY7" fmla="*/ 364313 h 821766"/>
                <a:gd name="connsiteX8" fmla="*/ 402549 w 3932133"/>
                <a:gd name="connsiteY8" fmla="*/ 516713 h 821766"/>
                <a:gd name="connsiteX9" fmla="*/ 329397 w 3932133"/>
                <a:gd name="connsiteY9" fmla="*/ 589865 h 821766"/>
                <a:gd name="connsiteX10" fmla="*/ 231861 w 3932133"/>
                <a:gd name="connsiteY10" fmla="*/ 669113 h 821766"/>
                <a:gd name="connsiteX11" fmla="*/ 48981 w 3932133"/>
                <a:gd name="connsiteY11" fmla="*/ 693497 h 821766"/>
                <a:gd name="connsiteX12" fmla="*/ 213 w 3932133"/>
                <a:gd name="connsiteY12" fmla="*/ 748361 h 821766"/>
                <a:gd name="connsiteX13" fmla="*/ 61173 w 3932133"/>
                <a:gd name="connsiteY13" fmla="*/ 815417 h 821766"/>
                <a:gd name="connsiteX14" fmla="*/ 396453 w 3932133"/>
                <a:gd name="connsiteY14" fmla="*/ 809321 h 821766"/>
                <a:gd name="connsiteX15" fmla="*/ 628101 w 3932133"/>
                <a:gd name="connsiteY15" fmla="*/ 730073 h 821766"/>
                <a:gd name="connsiteX16" fmla="*/ 810981 w 3932133"/>
                <a:gd name="connsiteY16" fmla="*/ 711785 h 821766"/>
                <a:gd name="connsiteX0" fmla="*/ 3932133 w 3932133"/>
                <a:gd name="connsiteY0" fmla="*/ 542925 h 1274698"/>
                <a:gd name="connsiteX1" fmla="*/ 3840693 w 3932133"/>
                <a:gd name="connsiteY1" fmla="*/ 381 h 1274698"/>
                <a:gd name="connsiteX2" fmla="*/ 3206709 w 3932133"/>
                <a:gd name="connsiteY2" fmla="*/ 457581 h 1274698"/>
                <a:gd name="connsiteX3" fmla="*/ 2737317 w 3932133"/>
                <a:gd name="connsiteY3" fmla="*/ 500253 h 1274698"/>
                <a:gd name="connsiteX4" fmla="*/ 2194773 w 3932133"/>
                <a:gd name="connsiteY4" fmla="*/ 573405 h 1274698"/>
                <a:gd name="connsiteX5" fmla="*/ 1451061 w 3932133"/>
                <a:gd name="connsiteY5" fmla="*/ 628269 h 1274698"/>
                <a:gd name="connsiteX6" fmla="*/ 1067013 w 3932133"/>
                <a:gd name="connsiteY6" fmla="*/ 689229 h 1274698"/>
                <a:gd name="connsiteX7" fmla="*/ 640293 w 3932133"/>
                <a:gd name="connsiteY7" fmla="*/ 817245 h 1274698"/>
                <a:gd name="connsiteX8" fmla="*/ 402549 w 3932133"/>
                <a:gd name="connsiteY8" fmla="*/ 969645 h 1274698"/>
                <a:gd name="connsiteX9" fmla="*/ 329397 w 3932133"/>
                <a:gd name="connsiteY9" fmla="*/ 1042797 h 1274698"/>
                <a:gd name="connsiteX10" fmla="*/ 231861 w 3932133"/>
                <a:gd name="connsiteY10" fmla="*/ 1122045 h 1274698"/>
                <a:gd name="connsiteX11" fmla="*/ 48981 w 3932133"/>
                <a:gd name="connsiteY11" fmla="*/ 1146429 h 1274698"/>
                <a:gd name="connsiteX12" fmla="*/ 213 w 3932133"/>
                <a:gd name="connsiteY12" fmla="*/ 1201293 h 1274698"/>
                <a:gd name="connsiteX13" fmla="*/ 61173 w 3932133"/>
                <a:gd name="connsiteY13" fmla="*/ 1268349 h 1274698"/>
                <a:gd name="connsiteX14" fmla="*/ 396453 w 3932133"/>
                <a:gd name="connsiteY14" fmla="*/ 1262253 h 1274698"/>
                <a:gd name="connsiteX15" fmla="*/ 628101 w 3932133"/>
                <a:gd name="connsiteY15" fmla="*/ 1183005 h 1274698"/>
                <a:gd name="connsiteX16" fmla="*/ 810981 w 3932133"/>
                <a:gd name="connsiteY16" fmla="*/ 1164717 h 1274698"/>
                <a:gd name="connsiteX0" fmla="*/ 3932133 w 4303989"/>
                <a:gd name="connsiteY0" fmla="*/ 756167 h 1487940"/>
                <a:gd name="connsiteX1" fmla="*/ 4303989 w 4303989"/>
                <a:gd name="connsiteY1" fmla="*/ 263 h 1487940"/>
                <a:gd name="connsiteX2" fmla="*/ 3206709 w 4303989"/>
                <a:gd name="connsiteY2" fmla="*/ 670823 h 1487940"/>
                <a:gd name="connsiteX3" fmla="*/ 2737317 w 4303989"/>
                <a:gd name="connsiteY3" fmla="*/ 713495 h 1487940"/>
                <a:gd name="connsiteX4" fmla="*/ 2194773 w 4303989"/>
                <a:gd name="connsiteY4" fmla="*/ 786647 h 1487940"/>
                <a:gd name="connsiteX5" fmla="*/ 1451061 w 4303989"/>
                <a:gd name="connsiteY5" fmla="*/ 841511 h 1487940"/>
                <a:gd name="connsiteX6" fmla="*/ 1067013 w 4303989"/>
                <a:gd name="connsiteY6" fmla="*/ 902471 h 1487940"/>
                <a:gd name="connsiteX7" fmla="*/ 640293 w 4303989"/>
                <a:gd name="connsiteY7" fmla="*/ 1030487 h 1487940"/>
                <a:gd name="connsiteX8" fmla="*/ 402549 w 4303989"/>
                <a:gd name="connsiteY8" fmla="*/ 1182887 h 1487940"/>
                <a:gd name="connsiteX9" fmla="*/ 329397 w 4303989"/>
                <a:gd name="connsiteY9" fmla="*/ 1256039 h 1487940"/>
                <a:gd name="connsiteX10" fmla="*/ 231861 w 4303989"/>
                <a:gd name="connsiteY10" fmla="*/ 1335287 h 1487940"/>
                <a:gd name="connsiteX11" fmla="*/ 48981 w 4303989"/>
                <a:gd name="connsiteY11" fmla="*/ 1359671 h 1487940"/>
                <a:gd name="connsiteX12" fmla="*/ 213 w 4303989"/>
                <a:gd name="connsiteY12" fmla="*/ 1414535 h 1487940"/>
                <a:gd name="connsiteX13" fmla="*/ 61173 w 4303989"/>
                <a:gd name="connsiteY13" fmla="*/ 1481591 h 1487940"/>
                <a:gd name="connsiteX14" fmla="*/ 396453 w 4303989"/>
                <a:gd name="connsiteY14" fmla="*/ 1475495 h 1487940"/>
                <a:gd name="connsiteX15" fmla="*/ 628101 w 4303989"/>
                <a:gd name="connsiteY15" fmla="*/ 1396247 h 1487940"/>
                <a:gd name="connsiteX16" fmla="*/ 810981 w 4303989"/>
                <a:gd name="connsiteY16" fmla="*/ 1377959 h 1487940"/>
                <a:gd name="connsiteX0" fmla="*/ 4145493 w 4303989"/>
                <a:gd name="connsiteY0" fmla="*/ 561095 h 1487940"/>
                <a:gd name="connsiteX1" fmla="*/ 4303989 w 4303989"/>
                <a:gd name="connsiteY1" fmla="*/ 263 h 1487940"/>
                <a:gd name="connsiteX2" fmla="*/ 3206709 w 4303989"/>
                <a:gd name="connsiteY2" fmla="*/ 670823 h 1487940"/>
                <a:gd name="connsiteX3" fmla="*/ 2737317 w 4303989"/>
                <a:gd name="connsiteY3" fmla="*/ 713495 h 1487940"/>
                <a:gd name="connsiteX4" fmla="*/ 2194773 w 4303989"/>
                <a:gd name="connsiteY4" fmla="*/ 786647 h 1487940"/>
                <a:gd name="connsiteX5" fmla="*/ 1451061 w 4303989"/>
                <a:gd name="connsiteY5" fmla="*/ 841511 h 1487940"/>
                <a:gd name="connsiteX6" fmla="*/ 1067013 w 4303989"/>
                <a:gd name="connsiteY6" fmla="*/ 902471 h 1487940"/>
                <a:gd name="connsiteX7" fmla="*/ 640293 w 4303989"/>
                <a:gd name="connsiteY7" fmla="*/ 1030487 h 1487940"/>
                <a:gd name="connsiteX8" fmla="*/ 402549 w 4303989"/>
                <a:gd name="connsiteY8" fmla="*/ 1182887 h 1487940"/>
                <a:gd name="connsiteX9" fmla="*/ 329397 w 4303989"/>
                <a:gd name="connsiteY9" fmla="*/ 1256039 h 1487940"/>
                <a:gd name="connsiteX10" fmla="*/ 231861 w 4303989"/>
                <a:gd name="connsiteY10" fmla="*/ 1335287 h 1487940"/>
                <a:gd name="connsiteX11" fmla="*/ 48981 w 4303989"/>
                <a:gd name="connsiteY11" fmla="*/ 1359671 h 1487940"/>
                <a:gd name="connsiteX12" fmla="*/ 213 w 4303989"/>
                <a:gd name="connsiteY12" fmla="*/ 1414535 h 1487940"/>
                <a:gd name="connsiteX13" fmla="*/ 61173 w 4303989"/>
                <a:gd name="connsiteY13" fmla="*/ 1481591 h 1487940"/>
                <a:gd name="connsiteX14" fmla="*/ 396453 w 4303989"/>
                <a:gd name="connsiteY14" fmla="*/ 1475495 h 1487940"/>
                <a:gd name="connsiteX15" fmla="*/ 628101 w 4303989"/>
                <a:gd name="connsiteY15" fmla="*/ 1396247 h 1487940"/>
                <a:gd name="connsiteX16" fmla="*/ 810981 w 4303989"/>
                <a:gd name="connsiteY16" fmla="*/ 1377959 h 1487940"/>
                <a:gd name="connsiteX0" fmla="*/ 7729941 w 7729941"/>
                <a:gd name="connsiteY0" fmla="*/ 902471 h 1487940"/>
                <a:gd name="connsiteX1" fmla="*/ 4303989 w 7729941"/>
                <a:gd name="connsiteY1" fmla="*/ 263 h 1487940"/>
                <a:gd name="connsiteX2" fmla="*/ 3206709 w 7729941"/>
                <a:gd name="connsiteY2" fmla="*/ 670823 h 1487940"/>
                <a:gd name="connsiteX3" fmla="*/ 2737317 w 7729941"/>
                <a:gd name="connsiteY3" fmla="*/ 713495 h 1487940"/>
                <a:gd name="connsiteX4" fmla="*/ 2194773 w 7729941"/>
                <a:gd name="connsiteY4" fmla="*/ 786647 h 1487940"/>
                <a:gd name="connsiteX5" fmla="*/ 1451061 w 7729941"/>
                <a:gd name="connsiteY5" fmla="*/ 841511 h 1487940"/>
                <a:gd name="connsiteX6" fmla="*/ 1067013 w 7729941"/>
                <a:gd name="connsiteY6" fmla="*/ 902471 h 1487940"/>
                <a:gd name="connsiteX7" fmla="*/ 640293 w 7729941"/>
                <a:gd name="connsiteY7" fmla="*/ 1030487 h 1487940"/>
                <a:gd name="connsiteX8" fmla="*/ 402549 w 7729941"/>
                <a:gd name="connsiteY8" fmla="*/ 1182887 h 1487940"/>
                <a:gd name="connsiteX9" fmla="*/ 329397 w 7729941"/>
                <a:gd name="connsiteY9" fmla="*/ 1256039 h 1487940"/>
                <a:gd name="connsiteX10" fmla="*/ 231861 w 7729941"/>
                <a:gd name="connsiteY10" fmla="*/ 1335287 h 1487940"/>
                <a:gd name="connsiteX11" fmla="*/ 48981 w 7729941"/>
                <a:gd name="connsiteY11" fmla="*/ 1359671 h 1487940"/>
                <a:gd name="connsiteX12" fmla="*/ 213 w 7729941"/>
                <a:gd name="connsiteY12" fmla="*/ 1414535 h 1487940"/>
                <a:gd name="connsiteX13" fmla="*/ 61173 w 7729941"/>
                <a:gd name="connsiteY13" fmla="*/ 1481591 h 1487940"/>
                <a:gd name="connsiteX14" fmla="*/ 396453 w 7729941"/>
                <a:gd name="connsiteY14" fmla="*/ 1475495 h 1487940"/>
                <a:gd name="connsiteX15" fmla="*/ 628101 w 7729941"/>
                <a:gd name="connsiteY15" fmla="*/ 1396247 h 1487940"/>
                <a:gd name="connsiteX16" fmla="*/ 810981 w 7729941"/>
                <a:gd name="connsiteY16" fmla="*/ 1377959 h 1487940"/>
                <a:gd name="connsiteX0" fmla="*/ 7729941 w 7729941"/>
                <a:gd name="connsiteY0" fmla="*/ 902471 h 1487940"/>
                <a:gd name="connsiteX1" fmla="*/ 4139397 w 7729941"/>
                <a:gd name="connsiteY1" fmla="*/ 512327 h 1487940"/>
                <a:gd name="connsiteX2" fmla="*/ 4303989 w 7729941"/>
                <a:gd name="connsiteY2" fmla="*/ 263 h 1487940"/>
                <a:gd name="connsiteX3" fmla="*/ 3206709 w 7729941"/>
                <a:gd name="connsiteY3" fmla="*/ 670823 h 1487940"/>
                <a:gd name="connsiteX4" fmla="*/ 2737317 w 7729941"/>
                <a:gd name="connsiteY4" fmla="*/ 713495 h 1487940"/>
                <a:gd name="connsiteX5" fmla="*/ 2194773 w 7729941"/>
                <a:gd name="connsiteY5" fmla="*/ 786647 h 1487940"/>
                <a:gd name="connsiteX6" fmla="*/ 1451061 w 7729941"/>
                <a:gd name="connsiteY6" fmla="*/ 841511 h 1487940"/>
                <a:gd name="connsiteX7" fmla="*/ 1067013 w 7729941"/>
                <a:gd name="connsiteY7" fmla="*/ 902471 h 1487940"/>
                <a:gd name="connsiteX8" fmla="*/ 640293 w 7729941"/>
                <a:gd name="connsiteY8" fmla="*/ 1030487 h 1487940"/>
                <a:gd name="connsiteX9" fmla="*/ 402549 w 7729941"/>
                <a:gd name="connsiteY9" fmla="*/ 1182887 h 1487940"/>
                <a:gd name="connsiteX10" fmla="*/ 329397 w 7729941"/>
                <a:gd name="connsiteY10" fmla="*/ 1256039 h 1487940"/>
                <a:gd name="connsiteX11" fmla="*/ 231861 w 7729941"/>
                <a:gd name="connsiteY11" fmla="*/ 1335287 h 1487940"/>
                <a:gd name="connsiteX12" fmla="*/ 48981 w 7729941"/>
                <a:gd name="connsiteY12" fmla="*/ 1359671 h 1487940"/>
                <a:gd name="connsiteX13" fmla="*/ 213 w 7729941"/>
                <a:gd name="connsiteY13" fmla="*/ 1414535 h 1487940"/>
                <a:gd name="connsiteX14" fmla="*/ 61173 w 7729941"/>
                <a:gd name="connsiteY14" fmla="*/ 1481591 h 1487940"/>
                <a:gd name="connsiteX15" fmla="*/ 396453 w 7729941"/>
                <a:gd name="connsiteY15" fmla="*/ 1475495 h 1487940"/>
                <a:gd name="connsiteX16" fmla="*/ 628101 w 7729941"/>
                <a:gd name="connsiteY16" fmla="*/ 1396247 h 1487940"/>
                <a:gd name="connsiteX17" fmla="*/ 810981 w 7729941"/>
                <a:gd name="connsiteY17" fmla="*/ 1377959 h 1487940"/>
                <a:gd name="connsiteX0" fmla="*/ 7729941 w 7729941"/>
                <a:gd name="connsiteY0" fmla="*/ 902471 h 1487940"/>
                <a:gd name="connsiteX1" fmla="*/ 4566117 w 7729941"/>
                <a:gd name="connsiteY1" fmla="*/ 743975 h 1487940"/>
                <a:gd name="connsiteX2" fmla="*/ 4139397 w 7729941"/>
                <a:gd name="connsiteY2" fmla="*/ 512327 h 1487940"/>
                <a:gd name="connsiteX3" fmla="*/ 4303989 w 7729941"/>
                <a:gd name="connsiteY3" fmla="*/ 263 h 1487940"/>
                <a:gd name="connsiteX4" fmla="*/ 3206709 w 7729941"/>
                <a:gd name="connsiteY4" fmla="*/ 670823 h 1487940"/>
                <a:gd name="connsiteX5" fmla="*/ 2737317 w 7729941"/>
                <a:gd name="connsiteY5" fmla="*/ 713495 h 1487940"/>
                <a:gd name="connsiteX6" fmla="*/ 2194773 w 7729941"/>
                <a:gd name="connsiteY6" fmla="*/ 786647 h 1487940"/>
                <a:gd name="connsiteX7" fmla="*/ 1451061 w 7729941"/>
                <a:gd name="connsiteY7" fmla="*/ 841511 h 1487940"/>
                <a:gd name="connsiteX8" fmla="*/ 1067013 w 7729941"/>
                <a:gd name="connsiteY8" fmla="*/ 902471 h 1487940"/>
                <a:gd name="connsiteX9" fmla="*/ 640293 w 7729941"/>
                <a:gd name="connsiteY9" fmla="*/ 1030487 h 1487940"/>
                <a:gd name="connsiteX10" fmla="*/ 402549 w 7729941"/>
                <a:gd name="connsiteY10" fmla="*/ 1182887 h 1487940"/>
                <a:gd name="connsiteX11" fmla="*/ 329397 w 7729941"/>
                <a:gd name="connsiteY11" fmla="*/ 1256039 h 1487940"/>
                <a:gd name="connsiteX12" fmla="*/ 231861 w 7729941"/>
                <a:gd name="connsiteY12" fmla="*/ 1335287 h 1487940"/>
                <a:gd name="connsiteX13" fmla="*/ 48981 w 7729941"/>
                <a:gd name="connsiteY13" fmla="*/ 1359671 h 1487940"/>
                <a:gd name="connsiteX14" fmla="*/ 213 w 7729941"/>
                <a:gd name="connsiteY14" fmla="*/ 1414535 h 1487940"/>
                <a:gd name="connsiteX15" fmla="*/ 61173 w 7729941"/>
                <a:gd name="connsiteY15" fmla="*/ 1481591 h 1487940"/>
                <a:gd name="connsiteX16" fmla="*/ 396453 w 7729941"/>
                <a:gd name="connsiteY16" fmla="*/ 1475495 h 1487940"/>
                <a:gd name="connsiteX17" fmla="*/ 628101 w 7729941"/>
                <a:gd name="connsiteY17" fmla="*/ 1396247 h 1487940"/>
                <a:gd name="connsiteX18" fmla="*/ 810981 w 7729941"/>
                <a:gd name="connsiteY18" fmla="*/ 1377959 h 1487940"/>
                <a:gd name="connsiteX0" fmla="*/ 7729941 w 7729941"/>
                <a:gd name="connsiteY0" fmla="*/ 902471 h 1487940"/>
                <a:gd name="connsiteX1" fmla="*/ 6108405 w 7729941"/>
                <a:gd name="connsiteY1" fmla="*/ 786647 h 1487940"/>
                <a:gd name="connsiteX2" fmla="*/ 4566117 w 7729941"/>
                <a:gd name="connsiteY2" fmla="*/ 743975 h 1487940"/>
                <a:gd name="connsiteX3" fmla="*/ 4139397 w 7729941"/>
                <a:gd name="connsiteY3" fmla="*/ 512327 h 1487940"/>
                <a:gd name="connsiteX4" fmla="*/ 4303989 w 7729941"/>
                <a:gd name="connsiteY4" fmla="*/ 263 h 1487940"/>
                <a:gd name="connsiteX5" fmla="*/ 3206709 w 7729941"/>
                <a:gd name="connsiteY5" fmla="*/ 670823 h 1487940"/>
                <a:gd name="connsiteX6" fmla="*/ 2737317 w 7729941"/>
                <a:gd name="connsiteY6" fmla="*/ 713495 h 1487940"/>
                <a:gd name="connsiteX7" fmla="*/ 2194773 w 7729941"/>
                <a:gd name="connsiteY7" fmla="*/ 786647 h 1487940"/>
                <a:gd name="connsiteX8" fmla="*/ 1451061 w 7729941"/>
                <a:gd name="connsiteY8" fmla="*/ 841511 h 1487940"/>
                <a:gd name="connsiteX9" fmla="*/ 1067013 w 7729941"/>
                <a:gd name="connsiteY9" fmla="*/ 902471 h 1487940"/>
                <a:gd name="connsiteX10" fmla="*/ 640293 w 7729941"/>
                <a:gd name="connsiteY10" fmla="*/ 1030487 h 1487940"/>
                <a:gd name="connsiteX11" fmla="*/ 402549 w 7729941"/>
                <a:gd name="connsiteY11" fmla="*/ 1182887 h 1487940"/>
                <a:gd name="connsiteX12" fmla="*/ 329397 w 7729941"/>
                <a:gd name="connsiteY12" fmla="*/ 1256039 h 1487940"/>
                <a:gd name="connsiteX13" fmla="*/ 231861 w 7729941"/>
                <a:gd name="connsiteY13" fmla="*/ 1335287 h 1487940"/>
                <a:gd name="connsiteX14" fmla="*/ 48981 w 7729941"/>
                <a:gd name="connsiteY14" fmla="*/ 1359671 h 1487940"/>
                <a:gd name="connsiteX15" fmla="*/ 213 w 7729941"/>
                <a:gd name="connsiteY15" fmla="*/ 1414535 h 1487940"/>
                <a:gd name="connsiteX16" fmla="*/ 61173 w 7729941"/>
                <a:gd name="connsiteY16" fmla="*/ 1481591 h 1487940"/>
                <a:gd name="connsiteX17" fmla="*/ 396453 w 7729941"/>
                <a:gd name="connsiteY17" fmla="*/ 1475495 h 1487940"/>
                <a:gd name="connsiteX18" fmla="*/ 628101 w 7729941"/>
                <a:gd name="connsiteY18" fmla="*/ 1396247 h 1487940"/>
                <a:gd name="connsiteX19" fmla="*/ 810981 w 7729941"/>
                <a:gd name="connsiteY19" fmla="*/ 1377959 h 1487940"/>
                <a:gd name="connsiteX0" fmla="*/ 7729941 w 7729941"/>
                <a:gd name="connsiteY0" fmla="*/ 902471 h 1487940"/>
                <a:gd name="connsiteX1" fmla="*/ 7175205 w 7729941"/>
                <a:gd name="connsiteY1" fmla="*/ 719591 h 1487940"/>
                <a:gd name="connsiteX2" fmla="*/ 6108405 w 7729941"/>
                <a:gd name="connsiteY2" fmla="*/ 786647 h 1487940"/>
                <a:gd name="connsiteX3" fmla="*/ 4566117 w 7729941"/>
                <a:gd name="connsiteY3" fmla="*/ 743975 h 1487940"/>
                <a:gd name="connsiteX4" fmla="*/ 4139397 w 7729941"/>
                <a:gd name="connsiteY4" fmla="*/ 512327 h 1487940"/>
                <a:gd name="connsiteX5" fmla="*/ 4303989 w 7729941"/>
                <a:gd name="connsiteY5" fmla="*/ 263 h 1487940"/>
                <a:gd name="connsiteX6" fmla="*/ 3206709 w 7729941"/>
                <a:gd name="connsiteY6" fmla="*/ 670823 h 1487940"/>
                <a:gd name="connsiteX7" fmla="*/ 2737317 w 7729941"/>
                <a:gd name="connsiteY7" fmla="*/ 713495 h 1487940"/>
                <a:gd name="connsiteX8" fmla="*/ 2194773 w 7729941"/>
                <a:gd name="connsiteY8" fmla="*/ 786647 h 1487940"/>
                <a:gd name="connsiteX9" fmla="*/ 1451061 w 7729941"/>
                <a:gd name="connsiteY9" fmla="*/ 841511 h 1487940"/>
                <a:gd name="connsiteX10" fmla="*/ 1067013 w 7729941"/>
                <a:gd name="connsiteY10" fmla="*/ 902471 h 1487940"/>
                <a:gd name="connsiteX11" fmla="*/ 640293 w 7729941"/>
                <a:gd name="connsiteY11" fmla="*/ 1030487 h 1487940"/>
                <a:gd name="connsiteX12" fmla="*/ 402549 w 7729941"/>
                <a:gd name="connsiteY12" fmla="*/ 1182887 h 1487940"/>
                <a:gd name="connsiteX13" fmla="*/ 329397 w 7729941"/>
                <a:gd name="connsiteY13" fmla="*/ 1256039 h 1487940"/>
                <a:gd name="connsiteX14" fmla="*/ 231861 w 7729941"/>
                <a:gd name="connsiteY14" fmla="*/ 1335287 h 1487940"/>
                <a:gd name="connsiteX15" fmla="*/ 48981 w 7729941"/>
                <a:gd name="connsiteY15" fmla="*/ 1359671 h 1487940"/>
                <a:gd name="connsiteX16" fmla="*/ 213 w 7729941"/>
                <a:gd name="connsiteY16" fmla="*/ 1414535 h 1487940"/>
                <a:gd name="connsiteX17" fmla="*/ 61173 w 7729941"/>
                <a:gd name="connsiteY17" fmla="*/ 1481591 h 1487940"/>
                <a:gd name="connsiteX18" fmla="*/ 396453 w 7729941"/>
                <a:gd name="connsiteY18" fmla="*/ 1475495 h 1487940"/>
                <a:gd name="connsiteX19" fmla="*/ 628101 w 7729941"/>
                <a:gd name="connsiteY19" fmla="*/ 1396247 h 1487940"/>
                <a:gd name="connsiteX20" fmla="*/ 810981 w 7729941"/>
                <a:gd name="connsiteY20" fmla="*/ 1377959 h 1487940"/>
                <a:gd name="connsiteX0" fmla="*/ 7729941 w 7729941"/>
                <a:gd name="connsiteY0" fmla="*/ 902736 h 1488205"/>
                <a:gd name="connsiteX1" fmla="*/ 7175205 w 7729941"/>
                <a:gd name="connsiteY1" fmla="*/ 719856 h 1488205"/>
                <a:gd name="connsiteX2" fmla="*/ 6108405 w 7729941"/>
                <a:gd name="connsiteY2" fmla="*/ 786912 h 1488205"/>
                <a:gd name="connsiteX3" fmla="*/ 4566117 w 7729941"/>
                <a:gd name="connsiteY3" fmla="*/ 744240 h 1488205"/>
                <a:gd name="connsiteX4" fmla="*/ 4139397 w 7729941"/>
                <a:gd name="connsiteY4" fmla="*/ 512592 h 1488205"/>
                <a:gd name="connsiteX5" fmla="*/ 4303989 w 7729941"/>
                <a:gd name="connsiteY5" fmla="*/ 528 h 1488205"/>
                <a:gd name="connsiteX6" fmla="*/ 3206709 w 7729941"/>
                <a:gd name="connsiteY6" fmla="*/ 671088 h 1488205"/>
                <a:gd name="connsiteX7" fmla="*/ 2737317 w 7729941"/>
                <a:gd name="connsiteY7" fmla="*/ 713760 h 1488205"/>
                <a:gd name="connsiteX8" fmla="*/ 2194773 w 7729941"/>
                <a:gd name="connsiteY8" fmla="*/ 786912 h 1488205"/>
                <a:gd name="connsiteX9" fmla="*/ 1451061 w 7729941"/>
                <a:gd name="connsiteY9" fmla="*/ 841776 h 1488205"/>
                <a:gd name="connsiteX10" fmla="*/ 1067013 w 7729941"/>
                <a:gd name="connsiteY10" fmla="*/ 902736 h 1488205"/>
                <a:gd name="connsiteX11" fmla="*/ 640293 w 7729941"/>
                <a:gd name="connsiteY11" fmla="*/ 1030752 h 1488205"/>
                <a:gd name="connsiteX12" fmla="*/ 402549 w 7729941"/>
                <a:gd name="connsiteY12" fmla="*/ 1183152 h 1488205"/>
                <a:gd name="connsiteX13" fmla="*/ 329397 w 7729941"/>
                <a:gd name="connsiteY13" fmla="*/ 1256304 h 1488205"/>
                <a:gd name="connsiteX14" fmla="*/ 231861 w 7729941"/>
                <a:gd name="connsiteY14" fmla="*/ 1335552 h 1488205"/>
                <a:gd name="connsiteX15" fmla="*/ 48981 w 7729941"/>
                <a:gd name="connsiteY15" fmla="*/ 1359936 h 1488205"/>
                <a:gd name="connsiteX16" fmla="*/ 213 w 7729941"/>
                <a:gd name="connsiteY16" fmla="*/ 1414800 h 1488205"/>
                <a:gd name="connsiteX17" fmla="*/ 61173 w 7729941"/>
                <a:gd name="connsiteY17" fmla="*/ 1481856 h 1488205"/>
                <a:gd name="connsiteX18" fmla="*/ 396453 w 7729941"/>
                <a:gd name="connsiteY18" fmla="*/ 1475760 h 1488205"/>
                <a:gd name="connsiteX19" fmla="*/ 628101 w 7729941"/>
                <a:gd name="connsiteY19" fmla="*/ 1396512 h 1488205"/>
                <a:gd name="connsiteX20" fmla="*/ 810981 w 7729941"/>
                <a:gd name="connsiteY20" fmla="*/ 1378224 h 1488205"/>
                <a:gd name="connsiteX0" fmla="*/ 7729941 w 7729941"/>
                <a:gd name="connsiteY0" fmla="*/ 928169 h 1513638"/>
                <a:gd name="connsiteX1" fmla="*/ 7175205 w 7729941"/>
                <a:gd name="connsiteY1" fmla="*/ 745289 h 1513638"/>
                <a:gd name="connsiteX2" fmla="*/ 6108405 w 7729941"/>
                <a:gd name="connsiteY2" fmla="*/ 812345 h 1513638"/>
                <a:gd name="connsiteX3" fmla="*/ 4566117 w 7729941"/>
                <a:gd name="connsiteY3" fmla="*/ 769673 h 1513638"/>
                <a:gd name="connsiteX4" fmla="*/ 4139397 w 7729941"/>
                <a:gd name="connsiteY4" fmla="*/ 538025 h 1513638"/>
                <a:gd name="connsiteX5" fmla="*/ 4303989 w 7729941"/>
                <a:gd name="connsiteY5" fmla="*/ 25961 h 1513638"/>
                <a:gd name="connsiteX6" fmla="*/ 3206709 w 7729941"/>
                <a:gd name="connsiteY6" fmla="*/ 696521 h 1513638"/>
                <a:gd name="connsiteX7" fmla="*/ 2737317 w 7729941"/>
                <a:gd name="connsiteY7" fmla="*/ 739193 h 1513638"/>
                <a:gd name="connsiteX8" fmla="*/ 2194773 w 7729941"/>
                <a:gd name="connsiteY8" fmla="*/ 812345 h 1513638"/>
                <a:gd name="connsiteX9" fmla="*/ 1451061 w 7729941"/>
                <a:gd name="connsiteY9" fmla="*/ 867209 h 1513638"/>
                <a:gd name="connsiteX10" fmla="*/ 1067013 w 7729941"/>
                <a:gd name="connsiteY10" fmla="*/ 928169 h 1513638"/>
                <a:gd name="connsiteX11" fmla="*/ 640293 w 7729941"/>
                <a:gd name="connsiteY11" fmla="*/ 1056185 h 1513638"/>
                <a:gd name="connsiteX12" fmla="*/ 402549 w 7729941"/>
                <a:gd name="connsiteY12" fmla="*/ 1208585 h 1513638"/>
                <a:gd name="connsiteX13" fmla="*/ 329397 w 7729941"/>
                <a:gd name="connsiteY13" fmla="*/ 1281737 h 1513638"/>
                <a:gd name="connsiteX14" fmla="*/ 231861 w 7729941"/>
                <a:gd name="connsiteY14" fmla="*/ 1360985 h 1513638"/>
                <a:gd name="connsiteX15" fmla="*/ 48981 w 7729941"/>
                <a:gd name="connsiteY15" fmla="*/ 1385369 h 1513638"/>
                <a:gd name="connsiteX16" fmla="*/ 213 w 7729941"/>
                <a:gd name="connsiteY16" fmla="*/ 1440233 h 1513638"/>
                <a:gd name="connsiteX17" fmla="*/ 61173 w 7729941"/>
                <a:gd name="connsiteY17" fmla="*/ 1507289 h 1513638"/>
                <a:gd name="connsiteX18" fmla="*/ 396453 w 7729941"/>
                <a:gd name="connsiteY18" fmla="*/ 1501193 h 1513638"/>
                <a:gd name="connsiteX19" fmla="*/ 628101 w 7729941"/>
                <a:gd name="connsiteY19" fmla="*/ 1421945 h 1513638"/>
                <a:gd name="connsiteX20" fmla="*/ 810981 w 7729941"/>
                <a:gd name="connsiteY20" fmla="*/ 1403657 h 1513638"/>
                <a:gd name="connsiteX0" fmla="*/ 7729941 w 7729941"/>
                <a:gd name="connsiteY0" fmla="*/ 913275 h 1498744"/>
                <a:gd name="connsiteX1" fmla="*/ 7175205 w 7729941"/>
                <a:gd name="connsiteY1" fmla="*/ 730395 h 1498744"/>
                <a:gd name="connsiteX2" fmla="*/ 6108405 w 7729941"/>
                <a:gd name="connsiteY2" fmla="*/ 797451 h 1498744"/>
                <a:gd name="connsiteX3" fmla="*/ 4566117 w 7729941"/>
                <a:gd name="connsiteY3" fmla="*/ 754779 h 1498744"/>
                <a:gd name="connsiteX4" fmla="*/ 4139397 w 7729941"/>
                <a:gd name="connsiteY4" fmla="*/ 523131 h 1498744"/>
                <a:gd name="connsiteX5" fmla="*/ 4303989 w 7729941"/>
                <a:gd name="connsiteY5" fmla="*/ 11067 h 1498744"/>
                <a:gd name="connsiteX6" fmla="*/ 3206709 w 7729941"/>
                <a:gd name="connsiteY6" fmla="*/ 681627 h 1498744"/>
                <a:gd name="connsiteX7" fmla="*/ 2737317 w 7729941"/>
                <a:gd name="connsiteY7" fmla="*/ 724299 h 1498744"/>
                <a:gd name="connsiteX8" fmla="*/ 2194773 w 7729941"/>
                <a:gd name="connsiteY8" fmla="*/ 797451 h 1498744"/>
                <a:gd name="connsiteX9" fmla="*/ 1451061 w 7729941"/>
                <a:gd name="connsiteY9" fmla="*/ 852315 h 1498744"/>
                <a:gd name="connsiteX10" fmla="*/ 1067013 w 7729941"/>
                <a:gd name="connsiteY10" fmla="*/ 913275 h 1498744"/>
                <a:gd name="connsiteX11" fmla="*/ 640293 w 7729941"/>
                <a:gd name="connsiteY11" fmla="*/ 1041291 h 1498744"/>
                <a:gd name="connsiteX12" fmla="*/ 402549 w 7729941"/>
                <a:gd name="connsiteY12" fmla="*/ 1193691 h 1498744"/>
                <a:gd name="connsiteX13" fmla="*/ 329397 w 7729941"/>
                <a:gd name="connsiteY13" fmla="*/ 1266843 h 1498744"/>
                <a:gd name="connsiteX14" fmla="*/ 231861 w 7729941"/>
                <a:gd name="connsiteY14" fmla="*/ 1346091 h 1498744"/>
                <a:gd name="connsiteX15" fmla="*/ 48981 w 7729941"/>
                <a:gd name="connsiteY15" fmla="*/ 1370475 h 1498744"/>
                <a:gd name="connsiteX16" fmla="*/ 213 w 7729941"/>
                <a:gd name="connsiteY16" fmla="*/ 1425339 h 1498744"/>
                <a:gd name="connsiteX17" fmla="*/ 61173 w 7729941"/>
                <a:gd name="connsiteY17" fmla="*/ 1492395 h 1498744"/>
                <a:gd name="connsiteX18" fmla="*/ 396453 w 7729941"/>
                <a:gd name="connsiteY18" fmla="*/ 1486299 h 1498744"/>
                <a:gd name="connsiteX19" fmla="*/ 628101 w 7729941"/>
                <a:gd name="connsiteY19" fmla="*/ 1407051 h 1498744"/>
                <a:gd name="connsiteX20" fmla="*/ 810981 w 7729941"/>
                <a:gd name="connsiteY20" fmla="*/ 1388763 h 149874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05322 h 1490791"/>
                <a:gd name="connsiteX1" fmla="*/ 7175205 w 7729941"/>
                <a:gd name="connsiteY1" fmla="*/ 722442 h 1490791"/>
                <a:gd name="connsiteX2" fmla="*/ 6108405 w 7729941"/>
                <a:gd name="connsiteY2" fmla="*/ 789498 h 1490791"/>
                <a:gd name="connsiteX3" fmla="*/ 4566117 w 7729941"/>
                <a:gd name="connsiteY3" fmla="*/ 746826 h 1490791"/>
                <a:gd name="connsiteX4" fmla="*/ 4133301 w 7729941"/>
                <a:gd name="connsiteY4" fmla="*/ 448122 h 1490791"/>
                <a:gd name="connsiteX5" fmla="*/ 4303989 w 7729941"/>
                <a:gd name="connsiteY5" fmla="*/ 3114 h 1490791"/>
                <a:gd name="connsiteX6" fmla="*/ 3206709 w 7729941"/>
                <a:gd name="connsiteY6" fmla="*/ 673674 h 1490791"/>
                <a:gd name="connsiteX7" fmla="*/ 2737317 w 7729941"/>
                <a:gd name="connsiteY7" fmla="*/ 716346 h 1490791"/>
                <a:gd name="connsiteX8" fmla="*/ 2194773 w 7729941"/>
                <a:gd name="connsiteY8" fmla="*/ 789498 h 1490791"/>
                <a:gd name="connsiteX9" fmla="*/ 1451061 w 7729941"/>
                <a:gd name="connsiteY9" fmla="*/ 844362 h 1490791"/>
                <a:gd name="connsiteX10" fmla="*/ 1067013 w 7729941"/>
                <a:gd name="connsiteY10" fmla="*/ 905322 h 1490791"/>
                <a:gd name="connsiteX11" fmla="*/ 640293 w 7729941"/>
                <a:gd name="connsiteY11" fmla="*/ 1033338 h 1490791"/>
                <a:gd name="connsiteX12" fmla="*/ 402549 w 7729941"/>
                <a:gd name="connsiteY12" fmla="*/ 1185738 h 1490791"/>
                <a:gd name="connsiteX13" fmla="*/ 329397 w 7729941"/>
                <a:gd name="connsiteY13" fmla="*/ 1258890 h 1490791"/>
                <a:gd name="connsiteX14" fmla="*/ 231861 w 7729941"/>
                <a:gd name="connsiteY14" fmla="*/ 1338138 h 1490791"/>
                <a:gd name="connsiteX15" fmla="*/ 48981 w 7729941"/>
                <a:gd name="connsiteY15" fmla="*/ 1362522 h 1490791"/>
                <a:gd name="connsiteX16" fmla="*/ 213 w 7729941"/>
                <a:gd name="connsiteY16" fmla="*/ 1417386 h 1490791"/>
                <a:gd name="connsiteX17" fmla="*/ 61173 w 7729941"/>
                <a:gd name="connsiteY17" fmla="*/ 1484442 h 1490791"/>
                <a:gd name="connsiteX18" fmla="*/ 396453 w 7729941"/>
                <a:gd name="connsiteY18" fmla="*/ 1478346 h 1490791"/>
                <a:gd name="connsiteX19" fmla="*/ 628101 w 7729941"/>
                <a:gd name="connsiteY19" fmla="*/ 1399098 h 1490791"/>
                <a:gd name="connsiteX20" fmla="*/ 810981 w 7729941"/>
                <a:gd name="connsiteY20" fmla="*/ 1380810 h 1490791"/>
                <a:gd name="connsiteX0" fmla="*/ 7729941 w 7729941"/>
                <a:gd name="connsiteY0" fmla="*/ 905322 h 1490791"/>
                <a:gd name="connsiteX1" fmla="*/ 7175205 w 7729941"/>
                <a:gd name="connsiteY1" fmla="*/ 722442 h 1490791"/>
                <a:gd name="connsiteX2" fmla="*/ 6108405 w 7729941"/>
                <a:gd name="connsiteY2" fmla="*/ 789498 h 1490791"/>
                <a:gd name="connsiteX3" fmla="*/ 4566117 w 7729941"/>
                <a:gd name="connsiteY3" fmla="*/ 746826 h 1490791"/>
                <a:gd name="connsiteX4" fmla="*/ 4133301 w 7729941"/>
                <a:gd name="connsiteY4" fmla="*/ 448122 h 1490791"/>
                <a:gd name="connsiteX5" fmla="*/ 4303989 w 7729941"/>
                <a:gd name="connsiteY5" fmla="*/ 3114 h 1490791"/>
                <a:gd name="connsiteX6" fmla="*/ 3206709 w 7729941"/>
                <a:gd name="connsiteY6" fmla="*/ 673674 h 1490791"/>
                <a:gd name="connsiteX7" fmla="*/ 2737317 w 7729941"/>
                <a:gd name="connsiteY7" fmla="*/ 716346 h 1490791"/>
                <a:gd name="connsiteX8" fmla="*/ 2194773 w 7729941"/>
                <a:gd name="connsiteY8" fmla="*/ 789498 h 1490791"/>
                <a:gd name="connsiteX9" fmla="*/ 1451061 w 7729941"/>
                <a:gd name="connsiteY9" fmla="*/ 844362 h 1490791"/>
                <a:gd name="connsiteX10" fmla="*/ 1067013 w 7729941"/>
                <a:gd name="connsiteY10" fmla="*/ 905322 h 1490791"/>
                <a:gd name="connsiteX11" fmla="*/ 640293 w 7729941"/>
                <a:gd name="connsiteY11" fmla="*/ 1033338 h 1490791"/>
                <a:gd name="connsiteX12" fmla="*/ 402549 w 7729941"/>
                <a:gd name="connsiteY12" fmla="*/ 1185738 h 1490791"/>
                <a:gd name="connsiteX13" fmla="*/ 329397 w 7729941"/>
                <a:gd name="connsiteY13" fmla="*/ 1258890 h 1490791"/>
                <a:gd name="connsiteX14" fmla="*/ 231861 w 7729941"/>
                <a:gd name="connsiteY14" fmla="*/ 1338138 h 1490791"/>
                <a:gd name="connsiteX15" fmla="*/ 48981 w 7729941"/>
                <a:gd name="connsiteY15" fmla="*/ 1362522 h 1490791"/>
                <a:gd name="connsiteX16" fmla="*/ 213 w 7729941"/>
                <a:gd name="connsiteY16" fmla="*/ 1417386 h 1490791"/>
                <a:gd name="connsiteX17" fmla="*/ 61173 w 7729941"/>
                <a:gd name="connsiteY17" fmla="*/ 1484442 h 1490791"/>
                <a:gd name="connsiteX18" fmla="*/ 396453 w 7729941"/>
                <a:gd name="connsiteY18" fmla="*/ 1478346 h 1490791"/>
                <a:gd name="connsiteX19" fmla="*/ 628101 w 7729941"/>
                <a:gd name="connsiteY19" fmla="*/ 1399098 h 1490791"/>
                <a:gd name="connsiteX20" fmla="*/ 810981 w 7729941"/>
                <a:gd name="connsiteY20" fmla="*/ 1380810 h 1490791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236 h 1490705"/>
                <a:gd name="connsiteX1" fmla="*/ 7175205 w 7729941"/>
                <a:gd name="connsiteY1" fmla="*/ 722356 h 1490705"/>
                <a:gd name="connsiteX2" fmla="*/ 6108405 w 7729941"/>
                <a:gd name="connsiteY2" fmla="*/ 789412 h 1490705"/>
                <a:gd name="connsiteX3" fmla="*/ 4566117 w 7729941"/>
                <a:gd name="connsiteY3" fmla="*/ 746740 h 1490705"/>
                <a:gd name="connsiteX4" fmla="*/ 4133301 w 7729941"/>
                <a:gd name="connsiteY4" fmla="*/ 448036 h 1490705"/>
                <a:gd name="connsiteX5" fmla="*/ 4303989 w 7729941"/>
                <a:gd name="connsiteY5" fmla="*/ 3028 h 1490705"/>
                <a:gd name="connsiteX6" fmla="*/ 3231093 w 7729941"/>
                <a:gd name="connsiteY6" fmla="*/ 661396 h 1490705"/>
                <a:gd name="connsiteX7" fmla="*/ 2737317 w 7729941"/>
                <a:gd name="connsiteY7" fmla="*/ 716260 h 1490705"/>
                <a:gd name="connsiteX8" fmla="*/ 2194773 w 7729941"/>
                <a:gd name="connsiteY8" fmla="*/ 789412 h 1490705"/>
                <a:gd name="connsiteX9" fmla="*/ 1451061 w 7729941"/>
                <a:gd name="connsiteY9" fmla="*/ 844276 h 1490705"/>
                <a:gd name="connsiteX10" fmla="*/ 1067013 w 7729941"/>
                <a:gd name="connsiteY10" fmla="*/ 905236 h 1490705"/>
                <a:gd name="connsiteX11" fmla="*/ 640293 w 7729941"/>
                <a:gd name="connsiteY11" fmla="*/ 1033252 h 1490705"/>
                <a:gd name="connsiteX12" fmla="*/ 402549 w 7729941"/>
                <a:gd name="connsiteY12" fmla="*/ 1185652 h 1490705"/>
                <a:gd name="connsiteX13" fmla="*/ 329397 w 7729941"/>
                <a:gd name="connsiteY13" fmla="*/ 1258804 h 1490705"/>
                <a:gd name="connsiteX14" fmla="*/ 231861 w 7729941"/>
                <a:gd name="connsiteY14" fmla="*/ 1338052 h 1490705"/>
                <a:gd name="connsiteX15" fmla="*/ 48981 w 7729941"/>
                <a:gd name="connsiteY15" fmla="*/ 1362436 h 1490705"/>
                <a:gd name="connsiteX16" fmla="*/ 213 w 7729941"/>
                <a:gd name="connsiteY16" fmla="*/ 1417300 h 1490705"/>
                <a:gd name="connsiteX17" fmla="*/ 61173 w 7729941"/>
                <a:gd name="connsiteY17" fmla="*/ 1484356 h 1490705"/>
                <a:gd name="connsiteX18" fmla="*/ 396453 w 7729941"/>
                <a:gd name="connsiteY18" fmla="*/ 1478260 h 1490705"/>
                <a:gd name="connsiteX19" fmla="*/ 628101 w 7729941"/>
                <a:gd name="connsiteY19" fmla="*/ 1399012 h 1490705"/>
                <a:gd name="connsiteX20" fmla="*/ 810981 w 7729941"/>
                <a:gd name="connsiteY20" fmla="*/ 1380724 h 1490705"/>
                <a:gd name="connsiteX0" fmla="*/ 7729941 w 7729941"/>
                <a:gd name="connsiteY0" fmla="*/ 902961 h 1488430"/>
                <a:gd name="connsiteX1" fmla="*/ 7175205 w 7729941"/>
                <a:gd name="connsiteY1" fmla="*/ 720081 h 1488430"/>
                <a:gd name="connsiteX2" fmla="*/ 6108405 w 7729941"/>
                <a:gd name="connsiteY2" fmla="*/ 787137 h 1488430"/>
                <a:gd name="connsiteX3" fmla="*/ 4566117 w 7729941"/>
                <a:gd name="connsiteY3" fmla="*/ 744465 h 1488430"/>
                <a:gd name="connsiteX4" fmla="*/ 4133301 w 7729941"/>
                <a:gd name="connsiteY4" fmla="*/ 445761 h 1488430"/>
                <a:gd name="connsiteX5" fmla="*/ 4303989 w 7729941"/>
                <a:gd name="connsiteY5" fmla="*/ 753 h 1488430"/>
                <a:gd name="connsiteX6" fmla="*/ 3231093 w 7729941"/>
                <a:gd name="connsiteY6" fmla="*/ 659121 h 1488430"/>
                <a:gd name="connsiteX7" fmla="*/ 2737317 w 7729941"/>
                <a:gd name="connsiteY7" fmla="*/ 713985 h 1488430"/>
                <a:gd name="connsiteX8" fmla="*/ 2194773 w 7729941"/>
                <a:gd name="connsiteY8" fmla="*/ 787137 h 1488430"/>
                <a:gd name="connsiteX9" fmla="*/ 1451061 w 7729941"/>
                <a:gd name="connsiteY9" fmla="*/ 842001 h 1488430"/>
                <a:gd name="connsiteX10" fmla="*/ 1067013 w 7729941"/>
                <a:gd name="connsiteY10" fmla="*/ 902961 h 1488430"/>
                <a:gd name="connsiteX11" fmla="*/ 640293 w 7729941"/>
                <a:gd name="connsiteY11" fmla="*/ 1030977 h 1488430"/>
                <a:gd name="connsiteX12" fmla="*/ 402549 w 7729941"/>
                <a:gd name="connsiteY12" fmla="*/ 1183377 h 1488430"/>
                <a:gd name="connsiteX13" fmla="*/ 329397 w 7729941"/>
                <a:gd name="connsiteY13" fmla="*/ 1256529 h 1488430"/>
                <a:gd name="connsiteX14" fmla="*/ 231861 w 7729941"/>
                <a:gd name="connsiteY14" fmla="*/ 1335777 h 1488430"/>
                <a:gd name="connsiteX15" fmla="*/ 48981 w 7729941"/>
                <a:gd name="connsiteY15" fmla="*/ 1360161 h 1488430"/>
                <a:gd name="connsiteX16" fmla="*/ 213 w 7729941"/>
                <a:gd name="connsiteY16" fmla="*/ 1415025 h 1488430"/>
                <a:gd name="connsiteX17" fmla="*/ 61173 w 7729941"/>
                <a:gd name="connsiteY17" fmla="*/ 1482081 h 1488430"/>
                <a:gd name="connsiteX18" fmla="*/ 396453 w 7729941"/>
                <a:gd name="connsiteY18" fmla="*/ 1475985 h 1488430"/>
                <a:gd name="connsiteX19" fmla="*/ 628101 w 7729941"/>
                <a:gd name="connsiteY19" fmla="*/ 1396737 h 1488430"/>
                <a:gd name="connsiteX20" fmla="*/ 810981 w 7729941"/>
                <a:gd name="connsiteY20" fmla="*/ 1378449 h 1488430"/>
                <a:gd name="connsiteX0" fmla="*/ 7729941 w 7729941"/>
                <a:gd name="connsiteY0" fmla="*/ 902961 h 1488430"/>
                <a:gd name="connsiteX1" fmla="*/ 7620213 w 7729941"/>
                <a:gd name="connsiteY1" fmla="*/ 805425 h 1488430"/>
                <a:gd name="connsiteX2" fmla="*/ 7175205 w 7729941"/>
                <a:gd name="connsiteY2" fmla="*/ 720081 h 1488430"/>
                <a:gd name="connsiteX3" fmla="*/ 6108405 w 7729941"/>
                <a:gd name="connsiteY3" fmla="*/ 787137 h 1488430"/>
                <a:gd name="connsiteX4" fmla="*/ 4566117 w 7729941"/>
                <a:gd name="connsiteY4" fmla="*/ 744465 h 1488430"/>
                <a:gd name="connsiteX5" fmla="*/ 4133301 w 7729941"/>
                <a:gd name="connsiteY5" fmla="*/ 445761 h 1488430"/>
                <a:gd name="connsiteX6" fmla="*/ 4303989 w 7729941"/>
                <a:gd name="connsiteY6" fmla="*/ 753 h 1488430"/>
                <a:gd name="connsiteX7" fmla="*/ 3231093 w 7729941"/>
                <a:gd name="connsiteY7" fmla="*/ 659121 h 1488430"/>
                <a:gd name="connsiteX8" fmla="*/ 2737317 w 7729941"/>
                <a:gd name="connsiteY8" fmla="*/ 713985 h 1488430"/>
                <a:gd name="connsiteX9" fmla="*/ 2194773 w 7729941"/>
                <a:gd name="connsiteY9" fmla="*/ 787137 h 1488430"/>
                <a:gd name="connsiteX10" fmla="*/ 1451061 w 7729941"/>
                <a:gd name="connsiteY10" fmla="*/ 842001 h 1488430"/>
                <a:gd name="connsiteX11" fmla="*/ 1067013 w 7729941"/>
                <a:gd name="connsiteY11" fmla="*/ 902961 h 1488430"/>
                <a:gd name="connsiteX12" fmla="*/ 640293 w 7729941"/>
                <a:gd name="connsiteY12" fmla="*/ 1030977 h 1488430"/>
                <a:gd name="connsiteX13" fmla="*/ 402549 w 7729941"/>
                <a:gd name="connsiteY13" fmla="*/ 1183377 h 1488430"/>
                <a:gd name="connsiteX14" fmla="*/ 329397 w 7729941"/>
                <a:gd name="connsiteY14" fmla="*/ 1256529 h 1488430"/>
                <a:gd name="connsiteX15" fmla="*/ 231861 w 7729941"/>
                <a:gd name="connsiteY15" fmla="*/ 1335777 h 1488430"/>
                <a:gd name="connsiteX16" fmla="*/ 48981 w 7729941"/>
                <a:gd name="connsiteY16" fmla="*/ 1360161 h 1488430"/>
                <a:gd name="connsiteX17" fmla="*/ 213 w 7729941"/>
                <a:gd name="connsiteY17" fmla="*/ 1415025 h 1488430"/>
                <a:gd name="connsiteX18" fmla="*/ 61173 w 7729941"/>
                <a:gd name="connsiteY18" fmla="*/ 1482081 h 1488430"/>
                <a:gd name="connsiteX19" fmla="*/ 396453 w 7729941"/>
                <a:gd name="connsiteY19" fmla="*/ 1475985 h 1488430"/>
                <a:gd name="connsiteX20" fmla="*/ 628101 w 7729941"/>
                <a:gd name="connsiteY20" fmla="*/ 1396737 h 1488430"/>
                <a:gd name="connsiteX21" fmla="*/ 810981 w 7729941"/>
                <a:gd name="connsiteY21" fmla="*/ 1378449 h 1488430"/>
                <a:gd name="connsiteX0" fmla="*/ 2853141 w 7621505"/>
                <a:gd name="connsiteY0" fmla="*/ 2109969 h 2109969"/>
                <a:gd name="connsiteX1" fmla="*/ 7620213 w 7621505"/>
                <a:gd name="connsiteY1" fmla="*/ 805425 h 2109969"/>
                <a:gd name="connsiteX2" fmla="*/ 7175205 w 7621505"/>
                <a:gd name="connsiteY2" fmla="*/ 720081 h 2109969"/>
                <a:gd name="connsiteX3" fmla="*/ 6108405 w 7621505"/>
                <a:gd name="connsiteY3" fmla="*/ 787137 h 2109969"/>
                <a:gd name="connsiteX4" fmla="*/ 4566117 w 7621505"/>
                <a:gd name="connsiteY4" fmla="*/ 744465 h 2109969"/>
                <a:gd name="connsiteX5" fmla="*/ 4133301 w 7621505"/>
                <a:gd name="connsiteY5" fmla="*/ 445761 h 2109969"/>
                <a:gd name="connsiteX6" fmla="*/ 4303989 w 7621505"/>
                <a:gd name="connsiteY6" fmla="*/ 753 h 2109969"/>
                <a:gd name="connsiteX7" fmla="*/ 3231093 w 7621505"/>
                <a:gd name="connsiteY7" fmla="*/ 659121 h 2109969"/>
                <a:gd name="connsiteX8" fmla="*/ 2737317 w 7621505"/>
                <a:gd name="connsiteY8" fmla="*/ 713985 h 2109969"/>
                <a:gd name="connsiteX9" fmla="*/ 2194773 w 7621505"/>
                <a:gd name="connsiteY9" fmla="*/ 787137 h 2109969"/>
                <a:gd name="connsiteX10" fmla="*/ 1451061 w 7621505"/>
                <a:gd name="connsiteY10" fmla="*/ 842001 h 2109969"/>
                <a:gd name="connsiteX11" fmla="*/ 1067013 w 7621505"/>
                <a:gd name="connsiteY11" fmla="*/ 902961 h 2109969"/>
                <a:gd name="connsiteX12" fmla="*/ 640293 w 7621505"/>
                <a:gd name="connsiteY12" fmla="*/ 1030977 h 2109969"/>
                <a:gd name="connsiteX13" fmla="*/ 402549 w 7621505"/>
                <a:gd name="connsiteY13" fmla="*/ 1183377 h 2109969"/>
                <a:gd name="connsiteX14" fmla="*/ 329397 w 7621505"/>
                <a:gd name="connsiteY14" fmla="*/ 1256529 h 2109969"/>
                <a:gd name="connsiteX15" fmla="*/ 231861 w 7621505"/>
                <a:gd name="connsiteY15" fmla="*/ 1335777 h 2109969"/>
                <a:gd name="connsiteX16" fmla="*/ 48981 w 7621505"/>
                <a:gd name="connsiteY16" fmla="*/ 1360161 h 2109969"/>
                <a:gd name="connsiteX17" fmla="*/ 213 w 7621505"/>
                <a:gd name="connsiteY17" fmla="*/ 1415025 h 2109969"/>
                <a:gd name="connsiteX18" fmla="*/ 61173 w 7621505"/>
                <a:gd name="connsiteY18" fmla="*/ 1482081 h 2109969"/>
                <a:gd name="connsiteX19" fmla="*/ 396453 w 7621505"/>
                <a:gd name="connsiteY19" fmla="*/ 1475985 h 2109969"/>
                <a:gd name="connsiteX20" fmla="*/ 628101 w 7621505"/>
                <a:gd name="connsiteY20" fmla="*/ 1396737 h 2109969"/>
                <a:gd name="connsiteX21" fmla="*/ 810981 w 7621505"/>
                <a:gd name="connsiteY21" fmla="*/ 1378449 h 2109969"/>
                <a:gd name="connsiteX0" fmla="*/ 2853141 w 7626083"/>
                <a:gd name="connsiteY0" fmla="*/ 2109969 h 2109969"/>
                <a:gd name="connsiteX1" fmla="*/ 6778965 w 7626083"/>
                <a:gd name="connsiteY1" fmla="*/ 1494273 h 2109969"/>
                <a:gd name="connsiteX2" fmla="*/ 7620213 w 7626083"/>
                <a:gd name="connsiteY2" fmla="*/ 805425 h 2109969"/>
                <a:gd name="connsiteX3" fmla="*/ 7175205 w 7626083"/>
                <a:gd name="connsiteY3" fmla="*/ 720081 h 2109969"/>
                <a:gd name="connsiteX4" fmla="*/ 6108405 w 7626083"/>
                <a:gd name="connsiteY4" fmla="*/ 787137 h 2109969"/>
                <a:gd name="connsiteX5" fmla="*/ 4566117 w 7626083"/>
                <a:gd name="connsiteY5" fmla="*/ 744465 h 2109969"/>
                <a:gd name="connsiteX6" fmla="*/ 4133301 w 7626083"/>
                <a:gd name="connsiteY6" fmla="*/ 445761 h 2109969"/>
                <a:gd name="connsiteX7" fmla="*/ 4303989 w 7626083"/>
                <a:gd name="connsiteY7" fmla="*/ 753 h 2109969"/>
                <a:gd name="connsiteX8" fmla="*/ 3231093 w 7626083"/>
                <a:gd name="connsiteY8" fmla="*/ 659121 h 2109969"/>
                <a:gd name="connsiteX9" fmla="*/ 2737317 w 7626083"/>
                <a:gd name="connsiteY9" fmla="*/ 713985 h 2109969"/>
                <a:gd name="connsiteX10" fmla="*/ 2194773 w 7626083"/>
                <a:gd name="connsiteY10" fmla="*/ 787137 h 2109969"/>
                <a:gd name="connsiteX11" fmla="*/ 1451061 w 7626083"/>
                <a:gd name="connsiteY11" fmla="*/ 842001 h 2109969"/>
                <a:gd name="connsiteX12" fmla="*/ 1067013 w 7626083"/>
                <a:gd name="connsiteY12" fmla="*/ 902961 h 2109969"/>
                <a:gd name="connsiteX13" fmla="*/ 640293 w 7626083"/>
                <a:gd name="connsiteY13" fmla="*/ 1030977 h 2109969"/>
                <a:gd name="connsiteX14" fmla="*/ 402549 w 7626083"/>
                <a:gd name="connsiteY14" fmla="*/ 1183377 h 2109969"/>
                <a:gd name="connsiteX15" fmla="*/ 329397 w 7626083"/>
                <a:gd name="connsiteY15" fmla="*/ 1256529 h 2109969"/>
                <a:gd name="connsiteX16" fmla="*/ 231861 w 7626083"/>
                <a:gd name="connsiteY16" fmla="*/ 1335777 h 2109969"/>
                <a:gd name="connsiteX17" fmla="*/ 48981 w 7626083"/>
                <a:gd name="connsiteY17" fmla="*/ 1360161 h 2109969"/>
                <a:gd name="connsiteX18" fmla="*/ 213 w 7626083"/>
                <a:gd name="connsiteY18" fmla="*/ 1415025 h 2109969"/>
                <a:gd name="connsiteX19" fmla="*/ 61173 w 7626083"/>
                <a:gd name="connsiteY19" fmla="*/ 1482081 h 2109969"/>
                <a:gd name="connsiteX20" fmla="*/ 396453 w 7626083"/>
                <a:gd name="connsiteY20" fmla="*/ 1475985 h 2109969"/>
                <a:gd name="connsiteX21" fmla="*/ 628101 w 7626083"/>
                <a:gd name="connsiteY21" fmla="*/ 1396737 h 2109969"/>
                <a:gd name="connsiteX22" fmla="*/ 810981 w 7626083"/>
                <a:gd name="connsiteY22" fmla="*/ 1378449 h 2109969"/>
                <a:gd name="connsiteX0" fmla="*/ 2853141 w 7626083"/>
                <a:gd name="connsiteY0" fmla="*/ 2109969 h 2109969"/>
                <a:gd name="connsiteX1" fmla="*/ 6778965 w 7626083"/>
                <a:gd name="connsiteY1" fmla="*/ 1494273 h 2109969"/>
                <a:gd name="connsiteX2" fmla="*/ 7620213 w 7626083"/>
                <a:gd name="connsiteY2" fmla="*/ 805425 h 2109969"/>
                <a:gd name="connsiteX3" fmla="*/ 7175205 w 7626083"/>
                <a:gd name="connsiteY3" fmla="*/ 720081 h 2109969"/>
                <a:gd name="connsiteX4" fmla="*/ 6108405 w 7626083"/>
                <a:gd name="connsiteY4" fmla="*/ 787137 h 2109969"/>
                <a:gd name="connsiteX5" fmla="*/ 4566117 w 7626083"/>
                <a:gd name="connsiteY5" fmla="*/ 744465 h 2109969"/>
                <a:gd name="connsiteX6" fmla="*/ 4133301 w 7626083"/>
                <a:gd name="connsiteY6" fmla="*/ 445761 h 2109969"/>
                <a:gd name="connsiteX7" fmla="*/ 4303989 w 7626083"/>
                <a:gd name="connsiteY7" fmla="*/ 753 h 2109969"/>
                <a:gd name="connsiteX8" fmla="*/ 3231093 w 7626083"/>
                <a:gd name="connsiteY8" fmla="*/ 659121 h 2109969"/>
                <a:gd name="connsiteX9" fmla="*/ 2737317 w 7626083"/>
                <a:gd name="connsiteY9" fmla="*/ 713985 h 2109969"/>
                <a:gd name="connsiteX10" fmla="*/ 2194773 w 7626083"/>
                <a:gd name="connsiteY10" fmla="*/ 787137 h 2109969"/>
                <a:gd name="connsiteX11" fmla="*/ 1451061 w 7626083"/>
                <a:gd name="connsiteY11" fmla="*/ 842001 h 2109969"/>
                <a:gd name="connsiteX12" fmla="*/ 1067013 w 7626083"/>
                <a:gd name="connsiteY12" fmla="*/ 902961 h 2109969"/>
                <a:gd name="connsiteX13" fmla="*/ 640293 w 7626083"/>
                <a:gd name="connsiteY13" fmla="*/ 1030977 h 2109969"/>
                <a:gd name="connsiteX14" fmla="*/ 402549 w 7626083"/>
                <a:gd name="connsiteY14" fmla="*/ 1183377 h 2109969"/>
                <a:gd name="connsiteX15" fmla="*/ 329397 w 7626083"/>
                <a:gd name="connsiteY15" fmla="*/ 1256529 h 2109969"/>
                <a:gd name="connsiteX16" fmla="*/ 231861 w 7626083"/>
                <a:gd name="connsiteY16" fmla="*/ 1335777 h 2109969"/>
                <a:gd name="connsiteX17" fmla="*/ 48981 w 7626083"/>
                <a:gd name="connsiteY17" fmla="*/ 1360161 h 2109969"/>
                <a:gd name="connsiteX18" fmla="*/ 213 w 7626083"/>
                <a:gd name="connsiteY18" fmla="*/ 1415025 h 2109969"/>
                <a:gd name="connsiteX19" fmla="*/ 61173 w 7626083"/>
                <a:gd name="connsiteY19" fmla="*/ 1482081 h 2109969"/>
                <a:gd name="connsiteX20" fmla="*/ 396453 w 7626083"/>
                <a:gd name="connsiteY20" fmla="*/ 1475985 h 2109969"/>
                <a:gd name="connsiteX21" fmla="*/ 628101 w 7626083"/>
                <a:gd name="connsiteY21" fmla="*/ 1396737 h 2109969"/>
                <a:gd name="connsiteX22" fmla="*/ 810981 w 7626083"/>
                <a:gd name="connsiteY22" fmla="*/ 1378449 h 2109969"/>
                <a:gd name="connsiteX0" fmla="*/ 2853141 w 7635172"/>
                <a:gd name="connsiteY0" fmla="*/ 2109969 h 2109969"/>
                <a:gd name="connsiteX1" fmla="*/ 6778965 w 7635172"/>
                <a:gd name="connsiteY1" fmla="*/ 1494273 h 2109969"/>
                <a:gd name="connsiteX2" fmla="*/ 7620213 w 7635172"/>
                <a:gd name="connsiteY2" fmla="*/ 805425 h 2109969"/>
                <a:gd name="connsiteX3" fmla="*/ 7175205 w 7635172"/>
                <a:gd name="connsiteY3" fmla="*/ 720081 h 2109969"/>
                <a:gd name="connsiteX4" fmla="*/ 6108405 w 7635172"/>
                <a:gd name="connsiteY4" fmla="*/ 787137 h 2109969"/>
                <a:gd name="connsiteX5" fmla="*/ 4566117 w 7635172"/>
                <a:gd name="connsiteY5" fmla="*/ 744465 h 2109969"/>
                <a:gd name="connsiteX6" fmla="*/ 4133301 w 7635172"/>
                <a:gd name="connsiteY6" fmla="*/ 445761 h 2109969"/>
                <a:gd name="connsiteX7" fmla="*/ 4303989 w 7635172"/>
                <a:gd name="connsiteY7" fmla="*/ 753 h 2109969"/>
                <a:gd name="connsiteX8" fmla="*/ 3231093 w 7635172"/>
                <a:gd name="connsiteY8" fmla="*/ 659121 h 2109969"/>
                <a:gd name="connsiteX9" fmla="*/ 2737317 w 7635172"/>
                <a:gd name="connsiteY9" fmla="*/ 713985 h 2109969"/>
                <a:gd name="connsiteX10" fmla="*/ 2194773 w 7635172"/>
                <a:gd name="connsiteY10" fmla="*/ 787137 h 2109969"/>
                <a:gd name="connsiteX11" fmla="*/ 1451061 w 7635172"/>
                <a:gd name="connsiteY11" fmla="*/ 842001 h 2109969"/>
                <a:gd name="connsiteX12" fmla="*/ 1067013 w 7635172"/>
                <a:gd name="connsiteY12" fmla="*/ 902961 h 2109969"/>
                <a:gd name="connsiteX13" fmla="*/ 640293 w 7635172"/>
                <a:gd name="connsiteY13" fmla="*/ 1030977 h 2109969"/>
                <a:gd name="connsiteX14" fmla="*/ 402549 w 7635172"/>
                <a:gd name="connsiteY14" fmla="*/ 1183377 h 2109969"/>
                <a:gd name="connsiteX15" fmla="*/ 329397 w 7635172"/>
                <a:gd name="connsiteY15" fmla="*/ 1256529 h 2109969"/>
                <a:gd name="connsiteX16" fmla="*/ 231861 w 7635172"/>
                <a:gd name="connsiteY16" fmla="*/ 1335777 h 2109969"/>
                <a:gd name="connsiteX17" fmla="*/ 48981 w 7635172"/>
                <a:gd name="connsiteY17" fmla="*/ 1360161 h 2109969"/>
                <a:gd name="connsiteX18" fmla="*/ 213 w 7635172"/>
                <a:gd name="connsiteY18" fmla="*/ 1415025 h 2109969"/>
                <a:gd name="connsiteX19" fmla="*/ 61173 w 7635172"/>
                <a:gd name="connsiteY19" fmla="*/ 1482081 h 2109969"/>
                <a:gd name="connsiteX20" fmla="*/ 396453 w 7635172"/>
                <a:gd name="connsiteY20" fmla="*/ 1475985 h 2109969"/>
                <a:gd name="connsiteX21" fmla="*/ 628101 w 7635172"/>
                <a:gd name="connsiteY21" fmla="*/ 1396737 h 2109969"/>
                <a:gd name="connsiteX22" fmla="*/ 810981 w 7635172"/>
                <a:gd name="connsiteY22" fmla="*/ 1378449 h 2109969"/>
                <a:gd name="connsiteX0" fmla="*/ 2853141 w 7710659"/>
                <a:gd name="connsiteY0" fmla="*/ 2109969 h 2109969"/>
                <a:gd name="connsiteX1" fmla="*/ 6778965 w 7710659"/>
                <a:gd name="connsiteY1" fmla="*/ 1494273 h 2109969"/>
                <a:gd name="connsiteX2" fmla="*/ 7699461 w 7710659"/>
                <a:gd name="connsiteY2" fmla="*/ 896865 h 2109969"/>
                <a:gd name="connsiteX3" fmla="*/ 7175205 w 7710659"/>
                <a:gd name="connsiteY3" fmla="*/ 720081 h 2109969"/>
                <a:gd name="connsiteX4" fmla="*/ 6108405 w 7710659"/>
                <a:gd name="connsiteY4" fmla="*/ 787137 h 2109969"/>
                <a:gd name="connsiteX5" fmla="*/ 4566117 w 7710659"/>
                <a:gd name="connsiteY5" fmla="*/ 744465 h 2109969"/>
                <a:gd name="connsiteX6" fmla="*/ 4133301 w 7710659"/>
                <a:gd name="connsiteY6" fmla="*/ 445761 h 2109969"/>
                <a:gd name="connsiteX7" fmla="*/ 4303989 w 7710659"/>
                <a:gd name="connsiteY7" fmla="*/ 753 h 2109969"/>
                <a:gd name="connsiteX8" fmla="*/ 3231093 w 7710659"/>
                <a:gd name="connsiteY8" fmla="*/ 659121 h 2109969"/>
                <a:gd name="connsiteX9" fmla="*/ 2737317 w 7710659"/>
                <a:gd name="connsiteY9" fmla="*/ 713985 h 2109969"/>
                <a:gd name="connsiteX10" fmla="*/ 2194773 w 7710659"/>
                <a:gd name="connsiteY10" fmla="*/ 787137 h 2109969"/>
                <a:gd name="connsiteX11" fmla="*/ 1451061 w 7710659"/>
                <a:gd name="connsiteY11" fmla="*/ 842001 h 2109969"/>
                <a:gd name="connsiteX12" fmla="*/ 1067013 w 7710659"/>
                <a:gd name="connsiteY12" fmla="*/ 902961 h 2109969"/>
                <a:gd name="connsiteX13" fmla="*/ 640293 w 7710659"/>
                <a:gd name="connsiteY13" fmla="*/ 1030977 h 2109969"/>
                <a:gd name="connsiteX14" fmla="*/ 402549 w 7710659"/>
                <a:gd name="connsiteY14" fmla="*/ 1183377 h 2109969"/>
                <a:gd name="connsiteX15" fmla="*/ 329397 w 7710659"/>
                <a:gd name="connsiteY15" fmla="*/ 1256529 h 2109969"/>
                <a:gd name="connsiteX16" fmla="*/ 231861 w 7710659"/>
                <a:gd name="connsiteY16" fmla="*/ 1335777 h 2109969"/>
                <a:gd name="connsiteX17" fmla="*/ 48981 w 7710659"/>
                <a:gd name="connsiteY17" fmla="*/ 1360161 h 2109969"/>
                <a:gd name="connsiteX18" fmla="*/ 213 w 7710659"/>
                <a:gd name="connsiteY18" fmla="*/ 1415025 h 2109969"/>
                <a:gd name="connsiteX19" fmla="*/ 61173 w 7710659"/>
                <a:gd name="connsiteY19" fmla="*/ 1482081 h 2109969"/>
                <a:gd name="connsiteX20" fmla="*/ 396453 w 7710659"/>
                <a:gd name="connsiteY20" fmla="*/ 1475985 h 2109969"/>
                <a:gd name="connsiteX21" fmla="*/ 628101 w 7710659"/>
                <a:gd name="connsiteY21" fmla="*/ 1396737 h 2109969"/>
                <a:gd name="connsiteX22" fmla="*/ 810981 w 7710659"/>
                <a:gd name="connsiteY22" fmla="*/ 1378449 h 2109969"/>
                <a:gd name="connsiteX0" fmla="*/ 2853141 w 7853207"/>
                <a:gd name="connsiteY0" fmla="*/ 2109969 h 2109969"/>
                <a:gd name="connsiteX1" fmla="*/ 6778965 w 7853207"/>
                <a:gd name="connsiteY1" fmla="*/ 1494273 h 2109969"/>
                <a:gd name="connsiteX2" fmla="*/ 7845765 w 7853207"/>
                <a:gd name="connsiteY2" fmla="*/ 1073649 h 2109969"/>
                <a:gd name="connsiteX3" fmla="*/ 7175205 w 7853207"/>
                <a:gd name="connsiteY3" fmla="*/ 720081 h 2109969"/>
                <a:gd name="connsiteX4" fmla="*/ 6108405 w 7853207"/>
                <a:gd name="connsiteY4" fmla="*/ 787137 h 2109969"/>
                <a:gd name="connsiteX5" fmla="*/ 4566117 w 7853207"/>
                <a:gd name="connsiteY5" fmla="*/ 744465 h 2109969"/>
                <a:gd name="connsiteX6" fmla="*/ 4133301 w 7853207"/>
                <a:gd name="connsiteY6" fmla="*/ 445761 h 2109969"/>
                <a:gd name="connsiteX7" fmla="*/ 4303989 w 7853207"/>
                <a:gd name="connsiteY7" fmla="*/ 753 h 2109969"/>
                <a:gd name="connsiteX8" fmla="*/ 3231093 w 7853207"/>
                <a:gd name="connsiteY8" fmla="*/ 659121 h 2109969"/>
                <a:gd name="connsiteX9" fmla="*/ 2737317 w 7853207"/>
                <a:gd name="connsiteY9" fmla="*/ 713985 h 2109969"/>
                <a:gd name="connsiteX10" fmla="*/ 2194773 w 7853207"/>
                <a:gd name="connsiteY10" fmla="*/ 787137 h 2109969"/>
                <a:gd name="connsiteX11" fmla="*/ 1451061 w 7853207"/>
                <a:gd name="connsiteY11" fmla="*/ 842001 h 2109969"/>
                <a:gd name="connsiteX12" fmla="*/ 1067013 w 7853207"/>
                <a:gd name="connsiteY12" fmla="*/ 902961 h 2109969"/>
                <a:gd name="connsiteX13" fmla="*/ 640293 w 7853207"/>
                <a:gd name="connsiteY13" fmla="*/ 1030977 h 2109969"/>
                <a:gd name="connsiteX14" fmla="*/ 402549 w 7853207"/>
                <a:gd name="connsiteY14" fmla="*/ 1183377 h 2109969"/>
                <a:gd name="connsiteX15" fmla="*/ 329397 w 7853207"/>
                <a:gd name="connsiteY15" fmla="*/ 1256529 h 2109969"/>
                <a:gd name="connsiteX16" fmla="*/ 231861 w 7853207"/>
                <a:gd name="connsiteY16" fmla="*/ 1335777 h 2109969"/>
                <a:gd name="connsiteX17" fmla="*/ 48981 w 7853207"/>
                <a:gd name="connsiteY17" fmla="*/ 1360161 h 2109969"/>
                <a:gd name="connsiteX18" fmla="*/ 213 w 7853207"/>
                <a:gd name="connsiteY18" fmla="*/ 1415025 h 2109969"/>
                <a:gd name="connsiteX19" fmla="*/ 61173 w 7853207"/>
                <a:gd name="connsiteY19" fmla="*/ 1482081 h 2109969"/>
                <a:gd name="connsiteX20" fmla="*/ 396453 w 7853207"/>
                <a:gd name="connsiteY20" fmla="*/ 1475985 h 2109969"/>
                <a:gd name="connsiteX21" fmla="*/ 628101 w 7853207"/>
                <a:gd name="connsiteY21" fmla="*/ 1396737 h 2109969"/>
                <a:gd name="connsiteX22" fmla="*/ 810981 w 7853207"/>
                <a:gd name="connsiteY22" fmla="*/ 1378449 h 2109969"/>
                <a:gd name="connsiteX0" fmla="*/ 2853141 w 7850047"/>
                <a:gd name="connsiteY0" fmla="*/ 2109969 h 2109969"/>
                <a:gd name="connsiteX1" fmla="*/ 6778965 w 7850047"/>
                <a:gd name="connsiteY1" fmla="*/ 1494273 h 2109969"/>
                <a:gd name="connsiteX2" fmla="*/ 7845765 w 7850047"/>
                <a:gd name="connsiteY2" fmla="*/ 1073649 h 2109969"/>
                <a:gd name="connsiteX3" fmla="*/ 7126437 w 7850047"/>
                <a:gd name="connsiteY3" fmla="*/ 817617 h 2109969"/>
                <a:gd name="connsiteX4" fmla="*/ 6108405 w 7850047"/>
                <a:gd name="connsiteY4" fmla="*/ 787137 h 2109969"/>
                <a:gd name="connsiteX5" fmla="*/ 4566117 w 7850047"/>
                <a:gd name="connsiteY5" fmla="*/ 744465 h 2109969"/>
                <a:gd name="connsiteX6" fmla="*/ 4133301 w 7850047"/>
                <a:gd name="connsiteY6" fmla="*/ 445761 h 2109969"/>
                <a:gd name="connsiteX7" fmla="*/ 4303989 w 7850047"/>
                <a:gd name="connsiteY7" fmla="*/ 753 h 2109969"/>
                <a:gd name="connsiteX8" fmla="*/ 3231093 w 7850047"/>
                <a:gd name="connsiteY8" fmla="*/ 659121 h 2109969"/>
                <a:gd name="connsiteX9" fmla="*/ 2737317 w 7850047"/>
                <a:gd name="connsiteY9" fmla="*/ 713985 h 2109969"/>
                <a:gd name="connsiteX10" fmla="*/ 2194773 w 7850047"/>
                <a:gd name="connsiteY10" fmla="*/ 787137 h 2109969"/>
                <a:gd name="connsiteX11" fmla="*/ 1451061 w 7850047"/>
                <a:gd name="connsiteY11" fmla="*/ 842001 h 2109969"/>
                <a:gd name="connsiteX12" fmla="*/ 1067013 w 7850047"/>
                <a:gd name="connsiteY12" fmla="*/ 902961 h 2109969"/>
                <a:gd name="connsiteX13" fmla="*/ 640293 w 7850047"/>
                <a:gd name="connsiteY13" fmla="*/ 1030977 h 2109969"/>
                <a:gd name="connsiteX14" fmla="*/ 402549 w 7850047"/>
                <a:gd name="connsiteY14" fmla="*/ 1183377 h 2109969"/>
                <a:gd name="connsiteX15" fmla="*/ 329397 w 7850047"/>
                <a:gd name="connsiteY15" fmla="*/ 1256529 h 2109969"/>
                <a:gd name="connsiteX16" fmla="*/ 231861 w 7850047"/>
                <a:gd name="connsiteY16" fmla="*/ 1335777 h 2109969"/>
                <a:gd name="connsiteX17" fmla="*/ 48981 w 7850047"/>
                <a:gd name="connsiteY17" fmla="*/ 1360161 h 2109969"/>
                <a:gd name="connsiteX18" fmla="*/ 213 w 7850047"/>
                <a:gd name="connsiteY18" fmla="*/ 1415025 h 2109969"/>
                <a:gd name="connsiteX19" fmla="*/ 61173 w 7850047"/>
                <a:gd name="connsiteY19" fmla="*/ 1482081 h 2109969"/>
                <a:gd name="connsiteX20" fmla="*/ 396453 w 7850047"/>
                <a:gd name="connsiteY20" fmla="*/ 1475985 h 2109969"/>
                <a:gd name="connsiteX21" fmla="*/ 628101 w 7850047"/>
                <a:gd name="connsiteY21" fmla="*/ 1396737 h 2109969"/>
                <a:gd name="connsiteX22" fmla="*/ 810981 w 7850047"/>
                <a:gd name="connsiteY22" fmla="*/ 1378449 h 2109969"/>
                <a:gd name="connsiteX0" fmla="*/ 2853141 w 7854650"/>
                <a:gd name="connsiteY0" fmla="*/ 2109969 h 2109969"/>
                <a:gd name="connsiteX1" fmla="*/ 6778965 w 7854650"/>
                <a:gd name="connsiteY1" fmla="*/ 1494273 h 2109969"/>
                <a:gd name="connsiteX2" fmla="*/ 7480004 w 7854650"/>
                <a:gd name="connsiteY2" fmla="*/ 1415025 h 2109969"/>
                <a:gd name="connsiteX3" fmla="*/ 7845765 w 7854650"/>
                <a:gd name="connsiteY3" fmla="*/ 1073649 h 2109969"/>
                <a:gd name="connsiteX4" fmla="*/ 7126437 w 7854650"/>
                <a:gd name="connsiteY4" fmla="*/ 817617 h 2109969"/>
                <a:gd name="connsiteX5" fmla="*/ 6108405 w 7854650"/>
                <a:gd name="connsiteY5" fmla="*/ 787137 h 2109969"/>
                <a:gd name="connsiteX6" fmla="*/ 4566117 w 7854650"/>
                <a:gd name="connsiteY6" fmla="*/ 744465 h 2109969"/>
                <a:gd name="connsiteX7" fmla="*/ 4133301 w 7854650"/>
                <a:gd name="connsiteY7" fmla="*/ 445761 h 2109969"/>
                <a:gd name="connsiteX8" fmla="*/ 4303989 w 7854650"/>
                <a:gd name="connsiteY8" fmla="*/ 753 h 2109969"/>
                <a:gd name="connsiteX9" fmla="*/ 3231093 w 7854650"/>
                <a:gd name="connsiteY9" fmla="*/ 659121 h 2109969"/>
                <a:gd name="connsiteX10" fmla="*/ 2737317 w 7854650"/>
                <a:gd name="connsiteY10" fmla="*/ 713985 h 2109969"/>
                <a:gd name="connsiteX11" fmla="*/ 2194773 w 7854650"/>
                <a:gd name="connsiteY11" fmla="*/ 787137 h 2109969"/>
                <a:gd name="connsiteX12" fmla="*/ 1451061 w 7854650"/>
                <a:gd name="connsiteY12" fmla="*/ 842001 h 2109969"/>
                <a:gd name="connsiteX13" fmla="*/ 1067013 w 7854650"/>
                <a:gd name="connsiteY13" fmla="*/ 902961 h 2109969"/>
                <a:gd name="connsiteX14" fmla="*/ 640293 w 7854650"/>
                <a:gd name="connsiteY14" fmla="*/ 1030977 h 2109969"/>
                <a:gd name="connsiteX15" fmla="*/ 402549 w 7854650"/>
                <a:gd name="connsiteY15" fmla="*/ 1183377 h 2109969"/>
                <a:gd name="connsiteX16" fmla="*/ 329397 w 7854650"/>
                <a:gd name="connsiteY16" fmla="*/ 1256529 h 2109969"/>
                <a:gd name="connsiteX17" fmla="*/ 231861 w 7854650"/>
                <a:gd name="connsiteY17" fmla="*/ 1335777 h 2109969"/>
                <a:gd name="connsiteX18" fmla="*/ 48981 w 7854650"/>
                <a:gd name="connsiteY18" fmla="*/ 1360161 h 2109969"/>
                <a:gd name="connsiteX19" fmla="*/ 213 w 7854650"/>
                <a:gd name="connsiteY19" fmla="*/ 1415025 h 2109969"/>
                <a:gd name="connsiteX20" fmla="*/ 61173 w 7854650"/>
                <a:gd name="connsiteY20" fmla="*/ 1482081 h 2109969"/>
                <a:gd name="connsiteX21" fmla="*/ 396453 w 7854650"/>
                <a:gd name="connsiteY21" fmla="*/ 1475985 h 2109969"/>
                <a:gd name="connsiteX22" fmla="*/ 628101 w 7854650"/>
                <a:gd name="connsiteY22" fmla="*/ 1396737 h 2109969"/>
                <a:gd name="connsiteX23" fmla="*/ 810981 w 7854650"/>
                <a:gd name="connsiteY23" fmla="*/ 1378449 h 2109969"/>
                <a:gd name="connsiteX0" fmla="*/ 2853141 w 7863547"/>
                <a:gd name="connsiteY0" fmla="*/ 2109969 h 2109969"/>
                <a:gd name="connsiteX1" fmla="*/ 6778965 w 7863547"/>
                <a:gd name="connsiteY1" fmla="*/ 149427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81429 w 7863547"/>
                <a:gd name="connsiteY1" fmla="*/ 173811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81429 w 7863547"/>
                <a:gd name="connsiteY1" fmla="*/ 173811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81429 w 7863547"/>
                <a:gd name="connsiteY1" fmla="*/ 173811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50949 w 7863547"/>
                <a:gd name="connsiteY1" fmla="*/ 1549137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58143"/>
                <a:gd name="connsiteY0" fmla="*/ 2109969 h 2109969"/>
                <a:gd name="connsiteX1" fmla="*/ 6650949 w 7858143"/>
                <a:gd name="connsiteY1" fmla="*/ 1549137 h 2109969"/>
                <a:gd name="connsiteX2" fmla="*/ 7522676 w 7858143"/>
                <a:gd name="connsiteY2" fmla="*/ 1457697 h 2109969"/>
                <a:gd name="connsiteX3" fmla="*/ 7845765 w 7858143"/>
                <a:gd name="connsiteY3" fmla="*/ 1073649 h 2109969"/>
                <a:gd name="connsiteX4" fmla="*/ 7126437 w 7858143"/>
                <a:gd name="connsiteY4" fmla="*/ 817617 h 2109969"/>
                <a:gd name="connsiteX5" fmla="*/ 6108405 w 7858143"/>
                <a:gd name="connsiteY5" fmla="*/ 787137 h 2109969"/>
                <a:gd name="connsiteX6" fmla="*/ 4566117 w 7858143"/>
                <a:gd name="connsiteY6" fmla="*/ 744465 h 2109969"/>
                <a:gd name="connsiteX7" fmla="*/ 4133301 w 7858143"/>
                <a:gd name="connsiteY7" fmla="*/ 445761 h 2109969"/>
                <a:gd name="connsiteX8" fmla="*/ 4303989 w 7858143"/>
                <a:gd name="connsiteY8" fmla="*/ 753 h 2109969"/>
                <a:gd name="connsiteX9" fmla="*/ 3231093 w 7858143"/>
                <a:gd name="connsiteY9" fmla="*/ 659121 h 2109969"/>
                <a:gd name="connsiteX10" fmla="*/ 2737317 w 7858143"/>
                <a:gd name="connsiteY10" fmla="*/ 713985 h 2109969"/>
                <a:gd name="connsiteX11" fmla="*/ 2194773 w 7858143"/>
                <a:gd name="connsiteY11" fmla="*/ 787137 h 2109969"/>
                <a:gd name="connsiteX12" fmla="*/ 1451061 w 7858143"/>
                <a:gd name="connsiteY12" fmla="*/ 842001 h 2109969"/>
                <a:gd name="connsiteX13" fmla="*/ 1067013 w 7858143"/>
                <a:gd name="connsiteY13" fmla="*/ 902961 h 2109969"/>
                <a:gd name="connsiteX14" fmla="*/ 640293 w 7858143"/>
                <a:gd name="connsiteY14" fmla="*/ 1030977 h 2109969"/>
                <a:gd name="connsiteX15" fmla="*/ 402549 w 7858143"/>
                <a:gd name="connsiteY15" fmla="*/ 1183377 h 2109969"/>
                <a:gd name="connsiteX16" fmla="*/ 329397 w 7858143"/>
                <a:gd name="connsiteY16" fmla="*/ 1256529 h 2109969"/>
                <a:gd name="connsiteX17" fmla="*/ 231861 w 7858143"/>
                <a:gd name="connsiteY17" fmla="*/ 1335777 h 2109969"/>
                <a:gd name="connsiteX18" fmla="*/ 48981 w 7858143"/>
                <a:gd name="connsiteY18" fmla="*/ 1360161 h 2109969"/>
                <a:gd name="connsiteX19" fmla="*/ 213 w 7858143"/>
                <a:gd name="connsiteY19" fmla="*/ 1415025 h 2109969"/>
                <a:gd name="connsiteX20" fmla="*/ 61173 w 7858143"/>
                <a:gd name="connsiteY20" fmla="*/ 1482081 h 2109969"/>
                <a:gd name="connsiteX21" fmla="*/ 396453 w 7858143"/>
                <a:gd name="connsiteY21" fmla="*/ 1475985 h 2109969"/>
                <a:gd name="connsiteX22" fmla="*/ 628101 w 7858143"/>
                <a:gd name="connsiteY22" fmla="*/ 1396737 h 2109969"/>
                <a:gd name="connsiteX23" fmla="*/ 810981 w 7858143"/>
                <a:gd name="connsiteY23" fmla="*/ 1378449 h 2109969"/>
                <a:gd name="connsiteX0" fmla="*/ 2853141 w 7858143"/>
                <a:gd name="connsiteY0" fmla="*/ 2109969 h 2109969"/>
                <a:gd name="connsiteX1" fmla="*/ 6650949 w 7858143"/>
                <a:gd name="connsiteY1" fmla="*/ 1549137 h 2109969"/>
                <a:gd name="connsiteX2" fmla="*/ 7522676 w 7858143"/>
                <a:gd name="connsiteY2" fmla="*/ 1457697 h 2109969"/>
                <a:gd name="connsiteX3" fmla="*/ 7845765 w 7858143"/>
                <a:gd name="connsiteY3" fmla="*/ 1073649 h 2109969"/>
                <a:gd name="connsiteX4" fmla="*/ 7126437 w 7858143"/>
                <a:gd name="connsiteY4" fmla="*/ 817617 h 2109969"/>
                <a:gd name="connsiteX5" fmla="*/ 6108405 w 7858143"/>
                <a:gd name="connsiteY5" fmla="*/ 787137 h 2109969"/>
                <a:gd name="connsiteX6" fmla="*/ 4566117 w 7858143"/>
                <a:gd name="connsiteY6" fmla="*/ 744465 h 2109969"/>
                <a:gd name="connsiteX7" fmla="*/ 4133301 w 7858143"/>
                <a:gd name="connsiteY7" fmla="*/ 445761 h 2109969"/>
                <a:gd name="connsiteX8" fmla="*/ 4303989 w 7858143"/>
                <a:gd name="connsiteY8" fmla="*/ 753 h 2109969"/>
                <a:gd name="connsiteX9" fmla="*/ 3231093 w 7858143"/>
                <a:gd name="connsiteY9" fmla="*/ 659121 h 2109969"/>
                <a:gd name="connsiteX10" fmla="*/ 2737317 w 7858143"/>
                <a:gd name="connsiteY10" fmla="*/ 713985 h 2109969"/>
                <a:gd name="connsiteX11" fmla="*/ 2194773 w 7858143"/>
                <a:gd name="connsiteY11" fmla="*/ 787137 h 2109969"/>
                <a:gd name="connsiteX12" fmla="*/ 1451061 w 7858143"/>
                <a:gd name="connsiteY12" fmla="*/ 842001 h 2109969"/>
                <a:gd name="connsiteX13" fmla="*/ 1067013 w 7858143"/>
                <a:gd name="connsiteY13" fmla="*/ 902961 h 2109969"/>
                <a:gd name="connsiteX14" fmla="*/ 640293 w 7858143"/>
                <a:gd name="connsiteY14" fmla="*/ 1030977 h 2109969"/>
                <a:gd name="connsiteX15" fmla="*/ 402549 w 7858143"/>
                <a:gd name="connsiteY15" fmla="*/ 1183377 h 2109969"/>
                <a:gd name="connsiteX16" fmla="*/ 329397 w 7858143"/>
                <a:gd name="connsiteY16" fmla="*/ 1256529 h 2109969"/>
                <a:gd name="connsiteX17" fmla="*/ 231861 w 7858143"/>
                <a:gd name="connsiteY17" fmla="*/ 1335777 h 2109969"/>
                <a:gd name="connsiteX18" fmla="*/ 48981 w 7858143"/>
                <a:gd name="connsiteY18" fmla="*/ 1360161 h 2109969"/>
                <a:gd name="connsiteX19" fmla="*/ 213 w 7858143"/>
                <a:gd name="connsiteY19" fmla="*/ 1415025 h 2109969"/>
                <a:gd name="connsiteX20" fmla="*/ 61173 w 7858143"/>
                <a:gd name="connsiteY20" fmla="*/ 1482081 h 2109969"/>
                <a:gd name="connsiteX21" fmla="*/ 396453 w 7858143"/>
                <a:gd name="connsiteY21" fmla="*/ 1475985 h 2109969"/>
                <a:gd name="connsiteX22" fmla="*/ 628101 w 7858143"/>
                <a:gd name="connsiteY22" fmla="*/ 1396737 h 2109969"/>
                <a:gd name="connsiteX23" fmla="*/ 810981 w 7858143"/>
                <a:gd name="connsiteY23" fmla="*/ 1378449 h 2109969"/>
                <a:gd name="connsiteX0" fmla="*/ 2853141 w 7859278"/>
                <a:gd name="connsiteY0" fmla="*/ 2109969 h 2109969"/>
                <a:gd name="connsiteX1" fmla="*/ 6650949 w 7859278"/>
                <a:gd name="connsiteY1" fmla="*/ 1549137 h 2109969"/>
                <a:gd name="connsiteX2" fmla="*/ 7522676 w 7859278"/>
                <a:gd name="connsiteY2" fmla="*/ 1457697 h 2109969"/>
                <a:gd name="connsiteX3" fmla="*/ 7845765 w 7859278"/>
                <a:gd name="connsiteY3" fmla="*/ 1073649 h 2109969"/>
                <a:gd name="connsiteX4" fmla="*/ 7126437 w 7859278"/>
                <a:gd name="connsiteY4" fmla="*/ 817617 h 2109969"/>
                <a:gd name="connsiteX5" fmla="*/ 6108405 w 7859278"/>
                <a:gd name="connsiteY5" fmla="*/ 787137 h 2109969"/>
                <a:gd name="connsiteX6" fmla="*/ 4566117 w 7859278"/>
                <a:gd name="connsiteY6" fmla="*/ 744465 h 2109969"/>
                <a:gd name="connsiteX7" fmla="*/ 4133301 w 7859278"/>
                <a:gd name="connsiteY7" fmla="*/ 445761 h 2109969"/>
                <a:gd name="connsiteX8" fmla="*/ 4303989 w 7859278"/>
                <a:gd name="connsiteY8" fmla="*/ 753 h 2109969"/>
                <a:gd name="connsiteX9" fmla="*/ 3231093 w 7859278"/>
                <a:gd name="connsiteY9" fmla="*/ 659121 h 2109969"/>
                <a:gd name="connsiteX10" fmla="*/ 2737317 w 7859278"/>
                <a:gd name="connsiteY10" fmla="*/ 713985 h 2109969"/>
                <a:gd name="connsiteX11" fmla="*/ 2194773 w 7859278"/>
                <a:gd name="connsiteY11" fmla="*/ 787137 h 2109969"/>
                <a:gd name="connsiteX12" fmla="*/ 1451061 w 7859278"/>
                <a:gd name="connsiteY12" fmla="*/ 842001 h 2109969"/>
                <a:gd name="connsiteX13" fmla="*/ 1067013 w 7859278"/>
                <a:gd name="connsiteY13" fmla="*/ 902961 h 2109969"/>
                <a:gd name="connsiteX14" fmla="*/ 640293 w 7859278"/>
                <a:gd name="connsiteY14" fmla="*/ 1030977 h 2109969"/>
                <a:gd name="connsiteX15" fmla="*/ 402549 w 7859278"/>
                <a:gd name="connsiteY15" fmla="*/ 1183377 h 2109969"/>
                <a:gd name="connsiteX16" fmla="*/ 329397 w 7859278"/>
                <a:gd name="connsiteY16" fmla="*/ 1256529 h 2109969"/>
                <a:gd name="connsiteX17" fmla="*/ 231861 w 7859278"/>
                <a:gd name="connsiteY17" fmla="*/ 1335777 h 2109969"/>
                <a:gd name="connsiteX18" fmla="*/ 48981 w 7859278"/>
                <a:gd name="connsiteY18" fmla="*/ 1360161 h 2109969"/>
                <a:gd name="connsiteX19" fmla="*/ 213 w 7859278"/>
                <a:gd name="connsiteY19" fmla="*/ 1415025 h 2109969"/>
                <a:gd name="connsiteX20" fmla="*/ 61173 w 7859278"/>
                <a:gd name="connsiteY20" fmla="*/ 1482081 h 2109969"/>
                <a:gd name="connsiteX21" fmla="*/ 396453 w 7859278"/>
                <a:gd name="connsiteY21" fmla="*/ 1475985 h 2109969"/>
                <a:gd name="connsiteX22" fmla="*/ 628101 w 7859278"/>
                <a:gd name="connsiteY22" fmla="*/ 1396737 h 2109969"/>
                <a:gd name="connsiteX23" fmla="*/ 810981 w 7859278"/>
                <a:gd name="connsiteY23" fmla="*/ 1378449 h 2109969"/>
                <a:gd name="connsiteX0" fmla="*/ 2853141 w 7854480"/>
                <a:gd name="connsiteY0" fmla="*/ 2109969 h 2109969"/>
                <a:gd name="connsiteX1" fmla="*/ 6650949 w 7854480"/>
                <a:gd name="connsiteY1" fmla="*/ 1549137 h 2109969"/>
                <a:gd name="connsiteX2" fmla="*/ 7467812 w 7854480"/>
                <a:gd name="connsiteY2" fmla="*/ 1433313 h 2109969"/>
                <a:gd name="connsiteX3" fmla="*/ 7845765 w 7854480"/>
                <a:gd name="connsiteY3" fmla="*/ 1073649 h 2109969"/>
                <a:gd name="connsiteX4" fmla="*/ 7126437 w 7854480"/>
                <a:gd name="connsiteY4" fmla="*/ 817617 h 2109969"/>
                <a:gd name="connsiteX5" fmla="*/ 6108405 w 7854480"/>
                <a:gd name="connsiteY5" fmla="*/ 787137 h 2109969"/>
                <a:gd name="connsiteX6" fmla="*/ 4566117 w 7854480"/>
                <a:gd name="connsiteY6" fmla="*/ 744465 h 2109969"/>
                <a:gd name="connsiteX7" fmla="*/ 4133301 w 7854480"/>
                <a:gd name="connsiteY7" fmla="*/ 445761 h 2109969"/>
                <a:gd name="connsiteX8" fmla="*/ 4303989 w 7854480"/>
                <a:gd name="connsiteY8" fmla="*/ 753 h 2109969"/>
                <a:gd name="connsiteX9" fmla="*/ 3231093 w 7854480"/>
                <a:gd name="connsiteY9" fmla="*/ 659121 h 2109969"/>
                <a:gd name="connsiteX10" fmla="*/ 2737317 w 7854480"/>
                <a:gd name="connsiteY10" fmla="*/ 713985 h 2109969"/>
                <a:gd name="connsiteX11" fmla="*/ 2194773 w 7854480"/>
                <a:gd name="connsiteY11" fmla="*/ 787137 h 2109969"/>
                <a:gd name="connsiteX12" fmla="*/ 1451061 w 7854480"/>
                <a:gd name="connsiteY12" fmla="*/ 842001 h 2109969"/>
                <a:gd name="connsiteX13" fmla="*/ 1067013 w 7854480"/>
                <a:gd name="connsiteY13" fmla="*/ 902961 h 2109969"/>
                <a:gd name="connsiteX14" fmla="*/ 640293 w 7854480"/>
                <a:gd name="connsiteY14" fmla="*/ 1030977 h 2109969"/>
                <a:gd name="connsiteX15" fmla="*/ 402549 w 7854480"/>
                <a:gd name="connsiteY15" fmla="*/ 1183377 h 2109969"/>
                <a:gd name="connsiteX16" fmla="*/ 329397 w 7854480"/>
                <a:gd name="connsiteY16" fmla="*/ 1256529 h 2109969"/>
                <a:gd name="connsiteX17" fmla="*/ 231861 w 7854480"/>
                <a:gd name="connsiteY17" fmla="*/ 1335777 h 2109969"/>
                <a:gd name="connsiteX18" fmla="*/ 48981 w 7854480"/>
                <a:gd name="connsiteY18" fmla="*/ 1360161 h 2109969"/>
                <a:gd name="connsiteX19" fmla="*/ 213 w 7854480"/>
                <a:gd name="connsiteY19" fmla="*/ 1415025 h 2109969"/>
                <a:gd name="connsiteX20" fmla="*/ 61173 w 7854480"/>
                <a:gd name="connsiteY20" fmla="*/ 1482081 h 2109969"/>
                <a:gd name="connsiteX21" fmla="*/ 396453 w 7854480"/>
                <a:gd name="connsiteY21" fmla="*/ 1475985 h 2109969"/>
                <a:gd name="connsiteX22" fmla="*/ 628101 w 7854480"/>
                <a:gd name="connsiteY22" fmla="*/ 1396737 h 2109969"/>
                <a:gd name="connsiteX23" fmla="*/ 810981 w 7854480"/>
                <a:gd name="connsiteY23" fmla="*/ 1378449 h 2109969"/>
                <a:gd name="connsiteX0" fmla="*/ 2853141 w 7855250"/>
                <a:gd name="connsiteY0" fmla="*/ 2109969 h 2109969"/>
                <a:gd name="connsiteX1" fmla="*/ 6650949 w 7855250"/>
                <a:gd name="connsiteY1" fmla="*/ 1549137 h 2109969"/>
                <a:gd name="connsiteX2" fmla="*/ 7467812 w 7855250"/>
                <a:gd name="connsiteY2" fmla="*/ 1433313 h 2109969"/>
                <a:gd name="connsiteX3" fmla="*/ 7845765 w 7855250"/>
                <a:gd name="connsiteY3" fmla="*/ 1073649 h 2109969"/>
                <a:gd name="connsiteX4" fmla="*/ 7126437 w 7855250"/>
                <a:gd name="connsiteY4" fmla="*/ 817617 h 2109969"/>
                <a:gd name="connsiteX5" fmla="*/ 6108405 w 7855250"/>
                <a:gd name="connsiteY5" fmla="*/ 787137 h 2109969"/>
                <a:gd name="connsiteX6" fmla="*/ 4566117 w 7855250"/>
                <a:gd name="connsiteY6" fmla="*/ 744465 h 2109969"/>
                <a:gd name="connsiteX7" fmla="*/ 4133301 w 7855250"/>
                <a:gd name="connsiteY7" fmla="*/ 445761 h 2109969"/>
                <a:gd name="connsiteX8" fmla="*/ 4303989 w 7855250"/>
                <a:gd name="connsiteY8" fmla="*/ 753 h 2109969"/>
                <a:gd name="connsiteX9" fmla="*/ 3231093 w 7855250"/>
                <a:gd name="connsiteY9" fmla="*/ 659121 h 2109969"/>
                <a:gd name="connsiteX10" fmla="*/ 2737317 w 7855250"/>
                <a:gd name="connsiteY10" fmla="*/ 713985 h 2109969"/>
                <a:gd name="connsiteX11" fmla="*/ 2194773 w 7855250"/>
                <a:gd name="connsiteY11" fmla="*/ 787137 h 2109969"/>
                <a:gd name="connsiteX12" fmla="*/ 1451061 w 7855250"/>
                <a:gd name="connsiteY12" fmla="*/ 842001 h 2109969"/>
                <a:gd name="connsiteX13" fmla="*/ 1067013 w 7855250"/>
                <a:gd name="connsiteY13" fmla="*/ 902961 h 2109969"/>
                <a:gd name="connsiteX14" fmla="*/ 640293 w 7855250"/>
                <a:gd name="connsiteY14" fmla="*/ 1030977 h 2109969"/>
                <a:gd name="connsiteX15" fmla="*/ 402549 w 7855250"/>
                <a:gd name="connsiteY15" fmla="*/ 1183377 h 2109969"/>
                <a:gd name="connsiteX16" fmla="*/ 329397 w 7855250"/>
                <a:gd name="connsiteY16" fmla="*/ 1256529 h 2109969"/>
                <a:gd name="connsiteX17" fmla="*/ 231861 w 7855250"/>
                <a:gd name="connsiteY17" fmla="*/ 1335777 h 2109969"/>
                <a:gd name="connsiteX18" fmla="*/ 48981 w 7855250"/>
                <a:gd name="connsiteY18" fmla="*/ 1360161 h 2109969"/>
                <a:gd name="connsiteX19" fmla="*/ 213 w 7855250"/>
                <a:gd name="connsiteY19" fmla="*/ 1415025 h 2109969"/>
                <a:gd name="connsiteX20" fmla="*/ 61173 w 7855250"/>
                <a:gd name="connsiteY20" fmla="*/ 1482081 h 2109969"/>
                <a:gd name="connsiteX21" fmla="*/ 396453 w 7855250"/>
                <a:gd name="connsiteY21" fmla="*/ 1475985 h 2109969"/>
                <a:gd name="connsiteX22" fmla="*/ 628101 w 7855250"/>
                <a:gd name="connsiteY22" fmla="*/ 1396737 h 2109969"/>
                <a:gd name="connsiteX23" fmla="*/ 810981 w 7855250"/>
                <a:gd name="connsiteY23" fmla="*/ 1378449 h 2109969"/>
                <a:gd name="connsiteX0" fmla="*/ 2853141 w 7846616"/>
                <a:gd name="connsiteY0" fmla="*/ 2109969 h 2109969"/>
                <a:gd name="connsiteX1" fmla="*/ 6650949 w 7846616"/>
                <a:gd name="connsiteY1" fmla="*/ 1549137 h 2109969"/>
                <a:gd name="connsiteX2" fmla="*/ 7467812 w 7846616"/>
                <a:gd name="connsiteY2" fmla="*/ 1433313 h 2109969"/>
                <a:gd name="connsiteX3" fmla="*/ 7845765 w 7846616"/>
                <a:gd name="connsiteY3" fmla="*/ 1073649 h 2109969"/>
                <a:gd name="connsiteX4" fmla="*/ 7126437 w 7846616"/>
                <a:gd name="connsiteY4" fmla="*/ 817617 h 2109969"/>
                <a:gd name="connsiteX5" fmla="*/ 6108405 w 7846616"/>
                <a:gd name="connsiteY5" fmla="*/ 787137 h 2109969"/>
                <a:gd name="connsiteX6" fmla="*/ 4566117 w 7846616"/>
                <a:gd name="connsiteY6" fmla="*/ 744465 h 2109969"/>
                <a:gd name="connsiteX7" fmla="*/ 4133301 w 7846616"/>
                <a:gd name="connsiteY7" fmla="*/ 445761 h 2109969"/>
                <a:gd name="connsiteX8" fmla="*/ 4303989 w 7846616"/>
                <a:gd name="connsiteY8" fmla="*/ 753 h 2109969"/>
                <a:gd name="connsiteX9" fmla="*/ 3231093 w 7846616"/>
                <a:gd name="connsiteY9" fmla="*/ 659121 h 2109969"/>
                <a:gd name="connsiteX10" fmla="*/ 2737317 w 7846616"/>
                <a:gd name="connsiteY10" fmla="*/ 713985 h 2109969"/>
                <a:gd name="connsiteX11" fmla="*/ 2194773 w 7846616"/>
                <a:gd name="connsiteY11" fmla="*/ 787137 h 2109969"/>
                <a:gd name="connsiteX12" fmla="*/ 1451061 w 7846616"/>
                <a:gd name="connsiteY12" fmla="*/ 842001 h 2109969"/>
                <a:gd name="connsiteX13" fmla="*/ 1067013 w 7846616"/>
                <a:gd name="connsiteY13" fmla="*/ 902961 h 2109969"/>
                <a:gd name="connsiteX14" fmla="*/ 640293 w 7846616"/>
                <a:gd name="connsiteY14" fmla="*/ 1030977 h 2109969"/>
                <a:gd name="connsiteX15" fmla="*/ 402549 w 7846616"/>
                <a:gd name="connsiteY15" fmla="*/ 1183377 h 2109969"/>
                <a:gd name="connsiteX16" fmla="*/ 329397 w 7846616"/>
                <a:gd name="connsiteY16" fmla="*/ 1256529 h 2109969"/>
                <a:gd name="connsiteX17" fmla="*/ 231861 w 7846616"/>
                <a:gd name="connsiteY17" fmla="*/ 1335777 h 2109969"/>
                <a:gd name="connsiteX18" fmla="*/ 48981 w 7846616"/>
                <a:gd name="connsiteY18" fmla="*/ 1360161 h 2109969"/>
                <a:gd name="connsiteX19" fmla="*/ 213 w 7846616"/>
                <a:gd name="connsiteY19" fmla="*/ 1415025 h 2109969"/>
                <a:gd name="connsiteX20" fmla="*/ 61173 w 7846616"/>
                <a:gd name="connsiteY20" fmla="*/ 1482081 h 2109969"/>
                <a:gd name="connsiteX21" fmla="*/ 396453 w 7846616"/>
                <a:gd name="connsiteY21" fmla="*/ 1475985 h 2109969"/>
                <a:gd name="connsiteX22" fmla="*/ 628101 w 7846616"/>
                <a:gd name="connsiteY22" fmla="*/ 1396737 h 2109969"/>
                <a:gd name="connsiteX23" fmla="*/ 810981 w 7846616"/>
                <a:gd name="connsiteY23" fmla="*/ 1378449 h 2109969"/>
                <a:gd name="connsiteX0" fmla="*/ 2853141 w 7846498"/>
                <a:gd name="connsiteY0" fmla="*/ 2109969 h 2109969"/>
                <a:gd name="connsiteX1" fmla="*/ 6663141 w 7846498"/>
                <a:gd name="connsiteY1" fmla="*/ 1372353 h 2109969"/>
                <a:gd name="connsiteX2" fmla="*/ 7467812 w 7846498"/>
                <a:gd name="connsiteY2" fmla="*/ 1433313 h 2109969"/>
                <a:gd name="connsiteX3" fmla="*/ 7845765 w 7846498"/>
                <a:gd name="connsiteY3" fmla="*/ 1073649 h 2109969"/>
                <a:gd name="connsiteX4" fmla="*/ 7126437 w 7846498"/>
                <a:gd name="connsiteY4" fmla="*/ 817617 h 2109969"/>
                <a:gd name="connsiteX5" fmla="*/ 6108405 w 7846498"/>
                <a:gd name="connsiteY5" fmla="*/ 787137 h 2109969"/>
                <a:gd name="connsiteX6" fmla="*/ 4566117 w 7846498"/>
                <a:gd name="connsiteY6" fmla="*/ 744465 h 2109969"/>
                <a:gd name="connsiteX7" fmla="*/ 4133301 w 7846498"/>
                <a:gd name="connsiteY7" fmla="*/ 445761 h 2109969"/>
                <a:gd name="connsiteX8" fmla="*/ 4303989 w 7846498"/>
                <a:gd name="connsiteY8" fmla="*/ 753 h 2109969"/>
                <a:gd name="connsiteX9" fmla="*/ 3231093 w 7846498"/>
                <a:gd name="connsiteY9" fmla="*/ 659121 h 2109969"/>
                <a:gd name="connsiteX10" fmla="*/ 2737317 w 7846498"/>
                <a:gd name="connsiteY10" fmla="*/ 713985 h 2109969"/>
                <a:gd name="connsiteX11" fmla="*/ 2194773 w 7846498"/>
                <a:gd name="connsiteY11" fmla="*/ 787137 h 2109969"/>
                <a:gd name="connsiteX12" fmla="*/ 1451061 w 7846498"/>
                <a:gd name="connsiteY12" fmla="*/ 842001 h 2109969"/>
                <a:gd name="connsiteX13" fmla="*/ 1067013 w 7846498"/>
                <a:gd name="connsiteY13" fmla="*/ 902961 h 2109969"/>
                <a:gd name="connsiteX14" fmla="*/ 640293 w 7846498"/>
                <a:gd name="connsiteY14" fmla="*/ 1030977 h 2109969"/>
                <a:gd name="connsiteX15" fmla="*/ 402549 w 7846498"/>
                <a:gd name="connsiteY15" fmla="*/ 1183377 h 2109969"/>
                <a:gd name="connsiteX16" fmla="*/ 329397 w 7846498"/>
                <a:gd name="connsiteY16" fmla="*/ 1256529 h 2109969"/>
                <a:gd name="connsiteX17" fmla="*/ 231861 w 7846498"/>
                <a:gd name="connsiteY17" fmla="*/ 1335777 h 2109969"/>
                <a:gd name="connsiteX18" fmla="*/ 48981 w 7846498"/>
                <a:gd name="connsiteY18" fmla="*/ 1360161 h 2109969"/>
                <a:gd name="connsiteX19" fmla="*/ 213 w 7846498"/>
                <a:gd name="connsiteY19" fmla="*/ 1415025 h 2109969"/>
                <a:gd name="connsiteX20" fmla="*/ 61173 w 7846498"/>
                <a:gd name="connsiteY20" fmla="*/ 1482081 h 2109969"/>
                <a:gd name="connsiteX21" fmla="*/ 396453 w 7846498"/>
                <a:gd name="connsiteY21" fmla="*/ 1475985 h 2109969"/>
                <a:gd name="connsiteX22" fmla="*/ 628101 w 7846498"/>
                <a:gd name="connsiteY22" fmla="*/ 1396737 h 2109969"/>
                <a:gd name="connsiteX23" fmla="*/ 810981 w 7846498"/>
                <a:gd name="connsiteY23" fmla="*/ 1378449 h 2109969"/>
                <a:gd name="connsiteX0" fmla="*/ 2853141 w 7846498"/>
                <a:gd name="connsiteY0" fmla="*/ 2109969 h 2109969"/>
                <a:gd name="connsiteX1" fmla="*/ 6663141 w 7846498"/>
                <a:gd name="connsiteY1" fmla="*/ 1372353 h 2109969"/>
                <a:gd name="connsiteX2" fmla="*/ 7467812 w 7846498"/>
                <a:gd name="connsiteY2" fmla="*/ 1433313 h 2109969"/>
                <a:gd name="connsiteX3" fmla="*/ 7845765 w 7846498"/>
                <a:gd name="connsiteY3" fmla="*/ 1073649 h 2109969"/>
                <a:gd name="connsiteX4" fmla="*/ 7126437 w 7846498"/>
                <a:gd name="connsiteY4" fmla="*/ 817617 h 2109969"/>
                <a:gd name="connsiteX5" fmla="*/ 6108405 w 7846498"/>
                <a:gd name="connsiteY5" fmla="*/ 787137 h 2109969"/>
                <a:gd name="connsiteX6" fmla="*/ 4566117 w 7846498"/>
                <a:gd name="connsiteY6" fmla="*/ 744465 h 2109969"/>
                <a:gd name="connsiteX7" fmla="*/ 4133301 w 7846498"/>
                <a:gd name="connsiteY7" fmla="*/ 445761 h 2109969"/>
                <a:gd name="connsiteX8" fmla="*/ 4303989 w 7846498"/>
                <a:gd name="connsiteY8" fmla="*/ 753 h 2109969"/>
                <a:gd name="connsiteX9" fmla="*/ 3231093 w 7846498"/>
                <a:gd name="connsiteY9" fmla="*/ 659121 h 2109969"/>
                <a:gd name="connsiteX10" fmla="*/ 2737317 w 7846498"/>
                <a:gd name="connsiteY10" fmla="*/ 713985 h 2109969"/>
                <a:gd name="connsiteX11" fmla="*/ 2194773 w 7846498"/>
                <a:gd name="connsiteY11" fmla="*/ 787137 h 2109969"/>
                <a:gd name="connsiteX12" fmla="*/ 1451061 w 7846498"/>
                <a:gd name="connsiteY12" fmla="*/ 842001 h 2109969"/>
                <a:gd name="connsiteX13" fmla="*/ 1067013 w 7846498"/>
                <a:gd name="connsiteY13" fmla="*/ 902961 h 2109969"/>
                <a:gd name="connsiteX14" fmla="*/ 640293 w 7846498"/>
                <a:gd name="connsiteY14" fmla="*/ 1030977 h 2109969"/>
                <a:gd name="connsiteX15" fmla="*/ 402549 w 7846498"/>
                <a:gd name="connsiteY15" fmla="*/ 1183377 h 2109969"/>
                <a:gd name="connsiteX16" fmla="*/ 329397 w 7846498"/>
                <a:gd name="connsiteY16" fmla="*/ 1256529 h 2109969"/>
                <a:gd name="connsiteX17" fmla="*/ 231861 w 7846498"/>
                <a:gd name="connsiteY17" fmla="*/ 1335777 h 2109969"/>
                <a:gd name="connsiteX18" fmla="*/ 48981 w 7846498"/>
                <a:gd name="connsiteY18" fmla="*/ 1360161 h 2109969"/>
                <a:gd name="connsiteX19" fmla="*/ 213 w 7846498"/>
                <a:gd name="connsiteY19" fmla="*/ 1415025 h 2109969"/>
                <a:gd name="connsiteX20" fmla="*/ 61173 w 7846498"/>
                <a:gd name="connsiteY20" fmla="*/ 1482081 h 2109969"/>
                <a:gd name="connsiteX21" fmla="*/ 396453 w 7846498"/>
                <a:gd name="connsiteY21" fmla="*/ 1475985 h 2109969"/>
                <a:gd name="connsiteX22" fmla="*/ 628101 w 7846498"/>
                <a:gd name="connsiteY22" fmla="*/ 1396737 h 2109969"/>
                <a:gd name="connsiteX23" fmla="*/ 810981 w 7846498"/>
                <a:gd name="connsiteY23" fmla="*/ 1378449 h 2109969"/>
                <a:gd name="connsiteX0" fmla="*/ 2853141 w 7846580"/>
                <a:gd name="connsiteY0" fmla="*/ 2109969 h 2109969"/>
                <a:gd name="connsiteX1" fmla="*/ 6535125 w 7846580"/>
                <a:gd name="connsiteY1" fmla="*/ 1415025 h 2109969"/>
                <a:gd name="connsiteX2" fmla="*/ 7467812 w 7846580"/>
                <a:gd name="connsiteY2" fmla="*/ 1433313 h 2109969"/>
                <a:gd name="connsiteX3" fmla="*/ 7845765 w 7846580"/>
                <a:gd name="connsiteY3" fmla="*/ 1073649 h 2109969"/>
                <a:gd name="connsiteX4" fmla="*/ 7126437 w 7846580"/>
                <a:gd name="connsiteY4" fmla="*/ 817617 h 2109969"/>
                <a:gd name="connsiteX5" fmla="*/ 6108405 w 7846580"/>
                <a:gd name="connsiteY5" fmla="*/ 787137 h 2109969"/>
                <a:gd name="connsiteX6" fmla="*/ 4566117 w 7846580"/>
                <a:gd name="connsiteY6" fmla="*/ 744465 h 2109969"/>
                <a:gd name="connsiteX7" fmla="*/ 4133301 w 7846580"/>
                <a:gd name="connsiteY7" fmla="*/ 445761 h 2109969"/>
                <a:gd name="connsiteX8" fmla="*/ 4303989 w 7846580"/>
                <a:gd name="connsiteY8" fmla="*/ 753 h 2109969"/>
                <a:gd name="connsiteX9" fmla="*/ 3231093 w 7846580"/>
                <a:gd name="connsiteY9" fmla="*/ 659121 h 2109969"/>
                <a:gd name="connsiteX10" fmla="*/ 2737317 w 7846580"/>
                <a:gd name="connsiteY10" fmla="*/ 713985 h 2109969"/>
                <a:gd name="connsiteX11" fmla="*/ 2194773 w 7846580"/>
                <a:gd name="connsiteY11" fmla="*/ 787137 h 2109969"/>
                <a:gd name="connsiteX12" fmla="*/ 1451061 w 7846580"/>
                <a:gd name="connsiteY12" fmla="*/ 842001 h 2109969"/>
                <a:gd name="connsiteX13" fmla="*/ 1067013 w 7846580"/>
                <a:gd name="connsiteY13" fmla="*/ 902961 h 2109969"/>
                <a:gd name="connsiteX14" fmla="*/ 640293 w 7846580"/>
                <a:gd name="connsiteY14" fmla="*/ 1030977 h 2109969"/>
                <a:gd name="connsiteX15" fmla="*/ 402549 w 7846580"/>
                <a:gd name="connsiteY15" fmla="*/ 1183377 h 2109969"/>
                <a:gd name="connsiteX16" fmla="*/ 329397 w 7846580"/>
                <a:gd name="connsiteY16" fmla="*/ 1256529 h 2109969"/>
                <a:gd name="connsiteX17" fmla="*/ 231861 w 7846580"/>
                <a:gd name="connsiteY17" fmla="*/ 1335777 h 2109969"/>
                <a:gd name="connsiteX18" fmla="*/ 48981 w 7846580"/>
                <a:gd name="connsiteY18" fmla="*/ 1360161 h 2109969"/>
                <a:gd name="connsiteX19" fmla="*/ 213 w 7846580"/>
                <a:gd name="connsiteY19" fmla="*/ 1415025 h 2109969"/>
                <a:gd name="connsiteX20" fmla="*/ 61173 w 7846580"/>
                <a:gd name="connsiteY20" fmla="*/ 1482081 h 2109969"/>
                <a:gd name="connsiteX21" fmla="*/ 396453 w 7846580"/>
                <a:gd name="connsiteY21" fmla="*/ 1475985 h 2109969"/>
                <a:gd name="connsiteX22" fmla="*/ 628101 w 7846580"/>
                <a:gd name="connsiteY22" fmla="*/ 1396737 h 2109969"/>
                <a:gd name="connsiteX23" fmla="*/ 810981 w 7846580"/>
                <a:gd name="connsiteY23" fmla="*/ 1378449 h 2109969"/>
                <a:gd name="connsiteX0" fmla="*/ 2853141 w 7851503"/>
                <a:gd name="connsiteY0" fmla="*/ 2109969 h 2109969"/>
                <a:gd name="connsiteX1" fmla="*/ 6535125 w 7851503"/>
                <a:gd name="connsiteY1" fmla="*/ 1415025 h 2109969"/>
                <a:gd name="connsiteX2" fmla="*/ 7467812 w 7851503"/>
                <a:gd name="connsiteY2" fmla="*/ 1433313 h 2109969"/>
                <a:gd name="connsiteX3" fmla="*/ 7845765 w 7851503"/>
                <a:gd name="connsiteY3" fmla="*/ 1073649 h 2109969"/>
                <a:gd name="connsiteX4" fmla="*/ 7211781 w 7851503"/>
                <a:gd name="connsiteY4" fmla="*/ 878577 h 2109969"/>
                <a:gd name="connsiteX5" fmla="*/ 6108405 w 7851503"/>
                <a:gd name="connsiteY5" fmla="*/ 787137 h 2109969"/>
                <a:gd name="connsiteX6" fmla="*/ 4566117 w 7851503"/>
                <a:gd name="connsiteY6" fmla="*/ 744465 h 2109969"/>
                <a:gd name="connsiteX7" fmla="*/ 4133301 w 7851503"/>
                <a:gd name="connsiteY7" fmla="*/ 445761 h 2109969"/>
                <a:gd name="connsiteX8" fmla="*/ 4303989 w 7851503"/>
                <a:gd name="connsiteY8" fmla="*/ 753 h 2109969"/>
                <a:gd name="connsiteX9" fmla="*/ 3231093 w 7851503"/>
                <a:gd name="connsiteY9" fmla="*/ 659121 h 2109969"/>
                <a:gd name="connsiteX10" fmla="*/ 2737317 w 7851503"/>
                <a:gd name="connsiteY10" fmla="*/ 713985 h 2109969"/>
                <a:gd name="connsiteX11" fmla="*/ 2194773 w 7851503"/>
                <a:gd name="connsiteY11" fmla="*/ 787137 h 2109969"/>
                <a:gd name="connsiteX12" fmla="*/ 1451061 w 7851503"/>
                <a:gd name="connsiteY12" fmla="*/ 842001 h 2109969"/>
                <a:gd name="connsiteX13" fmla="*/ 1067013 w 7851503"/>
                <a:gd name="connsiteY13" fmla="*/ 902961 h 2109969"/>
                <a:gd name="connsiteX14" fmla="*/ 640293 w 7851503"/>
                <a:gd name="connsiteY14" fmla="*/ 1030977 h 2109969"/>
                <a:gd name="connsiteX15" fmla="*/ 402549 w 7851503"/>
                <a:gd name="connsiteY15" fmla="*/ 1183377 h 2109969"/>
                <a:gd name="connsiteX16" fmla="*/ 329397 w 7851503"/>
                <a:gd name="connsiteY16" fmla="*/ 1256529 h 2109969"/>
                <a:gd name="connsiteX17" fmla="*/ 231861 w 7851503"/>
                <a:gd name="connsiteY17" fmla="*/ 1335777 h 2109969"/>
                <a:gd name="connsiteX18" fmla="*/ 48981 w 7851503"/>
                <a:gd name="connsiteY18" fmla="*/ 1360161 h 2109969"/>
                <a:gd name="connsiteX19" fmla="*/ 213 w 7851503"/>
                <a:gd name="connsiteY19" fmla="*/ 1415025 h 2109969"/>
                <a:gd name="connsiteX20" fmla="*/ 61173 w 7851503"/>
                <a:gd name="connsiteY20" fmla="*/ 1482081 h 2109969"/>
                <a:gd name="connsiteX21" fmla="*/ 396453 w 7851503"/>
                <a:gd name="connsiteY21" fmla="*/ 1475985 h 2109969"/>
                <a:gd name="connsiteX22" fmla="*/ 628101 w 7851503"/>
                <a:gd name="connsiteY22" fmla="*/ 1396737 h 2109969"/>
                <a:gd name="connsiteX23" fmla="*/ 810981 w 7851503"/>
                <a:gd name="connsiteY23" fmla="*/ 1378449 h 2109969"/>
                <a:gd name="connsiteX0" fmla="*/ 2853141 w 7851503"/>
                <a:gd name="connsiteY0" fmla="*/ 2109969 h 2109969"/>
                <a:gd name="connsiteX1" fmla="*/ 6535125 w 7851503"/>
                <a:gd name="connsiteY1" fmla="*/ 1415025 h 2109969"/>
                <a:gd name="connsiteX2" fmla="*/ 7467812 w 7851503"/>
                <a:gd name="connsiteY2" fmla="*/ 1433313 h 2109969"/>
                <a:gd name="connsiteX3" fmla="*/ 7845765 w 7851503"/>
                <a:gd name="connsiteY3" fmla="*/ 1073649 h 2109969"/>
                <a:gd name="connsiteX4" fmla="*/ 7211781 w 7851503"/>
                <a:gd name="connsiteY4" fmla="*/ 878577 h 2109969"/>
                <a:gd name="connsiteX5" fmla="*/ 6108405 w 7851503"/>
                <a:gd name="connsiteY5" fmla="*/ 787137 h 2109969"/>
                <a:gd name="connsiteX6" fmla="*/ 4566117 w 7851503"/>
                <a:gd name="connsiteY6" fmla="*/ 744465 h 2109969"/>
                <a:gd name="connsiteX7" fmla="*/ 4133301 w 7851503"/>
                <a:gd name="connsiteY7" fmla="*/ 445761 h 2109969"/>
                <a:gd name="connsiteX8" fmla="*/ 4303989 w 7851503"/>
                <a:gd name="connsiteY8" fmla="*/ 753 h 2109969"/>
                <a:gd name="connsiteX9" fmla="*/ 3231093 w 7851503"/>
                <a:gd name="connsiteY9" fmla="*/ 659121 h 2109969"/>
                <a:gd name="connsiteX10" fmla="*/ 2737317 w 7851503"/>
                <a:gd name="connsiteY10" fmla="*/ 713985 h 2109969"/>
                <a:gd name="connsiteX11" fmla="*/ 2194773 w 7851503"/>
                <a:gd name="connsiteY11" fmla="*/ 787137 h 2109969"/>
                <a:gd name="connsiteX12" fmla="*/ 1451061 w 7851503"/>
                <a:gd name="connsiteY12" fmla="*/ 842001 h 2109969"/>
                <a:gd name="connsiteX13" fmla="*/ 1067013 w 7851503"/>
                <a:gd name="connsiteY13" fmla="*/ 902961 h 2109969"/>
                <a:gd name="connsiteX14" fmla="*/ 640293 w 7851503"/>
                <a:gd name="connsiteY14" fmla="*/ 1030977 h 2109969"/>
                <a:gd name="connsiteX15" fmla="*/ 402549 w 7851503"/>
                <a:gd name="connsiteY15" fmla="*/ 1183377 h 2109969"/>
                <a:gd name="connsiteX16" fmla="*/ 329397 w 7851503"/>
                <a:gd name="connsiteY16" fmla="*/ 1256529 h 2109969"/>
                <a:gd name="connsiteX17" fmla="*/ 231861 w 7851503"/>
                <a:gd name="connsiteY17" fmla="*/ 1335777 h 2109969"/>
                <a:gd name="connsiteX18" fmla="*/ 48981 w 7851503"/>
                <a:gd name="connsiteY18" fmla="*/ 1360161 h 2109969"/>
                <a:gd name="connsiteX19" fmla="*/ 213 w 7851503"/>
                <a:gd name="connsiteY19" fmla="*/ 1415025 h 2109969"/>
                <a:gd name="connsiteX20" fmla="*/ 61173 w 7851503"/>
                <a:gd name="connsiteY20" fmla="*/ 1482081 h 2109969"/>
                <a:gd name="connsiteX21" fmla="*/ 396453 w 7851503"/>
                <a:gd name="connsiteY21" fmla="*/ 1475985 h 2109969"/>
                <a:gd name="connsiteX22" fmla="*/ 628101 w 7851503"/>
                <a:gd name="connsiteY22" fmla="*/ 1396737 h 2109969"/>
                <a:gd name="connsiteX23" fmla="*/ 810981 w 7851503"/>
                <a:gd name="connsiteY23" fmla="*/ 1378449 h 2109969"/>
                <a:gd name="connsiteX0" fmla="*/ 2853141 w 7851503"/>
                <a:gd name="connsiteY0" fmla="*/ 2109969 h 2109969"/>
                <a:gd name="connsiteX1" fmla="*/ 6535125 w 7851503"/>
                <a:gd name="connsiteY1" fmla="*/ 1415025 h 2109969"/>
                <a:gd name="connsiteX2" fmla="*/ 7467812 w 7851503"/>
                <a:gd name="connsiteY2" fmla="*/ 1433313 h 2109969"/>
                <a:gd name="connsiteX3" fmla="*/ 7845765 w 7851503"/>
                <a:gd name="connsiteY3" fmla="*/ 1073649 h 2109969"/>
                <a:gd name="connsiteX4" fmla="*/ 7211781 w 7851503"/>
                <a:gd name="connsiteY4" fmla="*/ 878577 h 2109969"/>
                <a:gd name="connsiteX5" fmla="*/ 6108405 w 7851503"/>
                <a:gd name="connsiteY5" fmla="*/ 787137 h 2109969"/>
                <a:gd name="connsiteX6" fmla="*/ 4566117 w 7851503"/>
                <a:gd name="connsiteY6" fmla="*/ 744465 h 2109969"/>
                <a:gd name="connsiteX7" fmla="*/ 4133301 w 7851503"/>
                <a:gd name="connsiteY7" fmla="*/ 445761 h 2109969"/>
                <a:gd name="connsiteX8" fmla="*/ 4303989 w 7851503"/>
                <a:gd name="connsiteY8" fmla="*/ 753 h 2109969"/>
                <a:gd name="connsiteX9" fmla="*/ 3231093 w 7851503"/>
                <a:gd name="connsiteY9" fmla="*/ 659121 h 2109969"/>
                <a:gd name="connsiteX10" fmla="*/ 2737317 w 7851503"/>
                <a:gd name="connsiteY10" fmla="*/ 713985 h 2109969"/>
                <a:gd name="connsiteX11" fmla="*/ 2194773 w 7851503"/>
                <a:gd name="connsiteY11" fmla="*/ 787137 h 2109969"/>
                <a:gd name="connsiteX12" fmla="*/ 1451061 w 7851503"/>
                <a:gd name="connsiteY12" fmla="*/ 842001 h 2109969"/>
                <a:gd name="connsiteX13" fmla="*/ 1067013 w 7851503"/>
                <a:gd name="connsiteY13" fmla="*/ 902961 h 2109969"/>
                <a:gd name="connsiteX14" fmla="*/ 640293 w 7851503"/>
                <a:gd name="connsiteY14" fmla="*/ 1030977 h 2109969"/>
                <a:gd name="connsiteX15" fmla="*/ 402549 w 7851503"/>
                <a:gd name="connsiteY15" fmla="*/ 1183377 h 2109969"/>
                <a:gd name="connsiteX16" fmla="*/ 329397 w 7851503"/>
                <a:gd name="connsiteY16" fmla="*/ 1256529 h 2109969"/>
                <a:gd name="connsiteX17" fmla="*/ 231861 w 7851503"/>
                <a:gd name="connsiteY17" fmla="*/ 1335777 h 2109969"/>
                <a:gd name="connsiteX18" fmla="*/ 48981 w 7851503"/>
                <a:gd name="connsiteY18" fmla="*/ 1360161 h 2109969"/>
                <a:gd name="connsiteX19" fmla="*/ 213 w 7851503"/>
                <a:gd name="connsiteY19" fmla="*/ 1415025 h 2109969"/>
                <a:gd name="connsiteX20" fmla="*/ 61173 w 7851503"/>
                <a:gd name="connsiteY20" fmla="*/ 1482081 h 2109969"/>
                <a:gd name="connsiteX21" fmla="*/ 396453 w 7851503"/>
                <a:gd name="connsiteY21" fmla="*/ 1475985 h 2109969"/>
                <a:gd name="connsiteX22" fmla="*/ 628101 w 7851503"/>
                <a:gd name="connsiteY22" fmla="*/ 1396737 h 2109969"/>
                <a:gd name="connsiteX23" fmla="*/ 810981 w 7851503"/>
                <a:gd name="connsiteY23" fmla="*/ 1378449 h 2109969"/>
                <a:gd name="connsiteX0" fmla="*/ 2853141 w 7792036"/>
                <a:gd name="connsiteY0" fmla="*/ 2109969 h 2109969"/>
                <a:gd name="connsiteX1" fmla="*/ 6535125 w 7792036"/>
                <a:gd name="connsiteY1" fmla="*/ 1415025 h 2109969"/>
                <a:gd name="connsiteX2" fmla="*/ 7467812 w 7792036"/>
                <a:gd name="connsiteY2" fmla="*/ 1433313 h 2109969"/>
                <a:gd name="connsiteX3" fmla="*/ 7784805 w 7792036"/>
                <a:gd name="connsiteY3" fmla="*/ 1140705 h 2109969"/>
                <a:gd name="connsiteX4" fmla="*/ 7211781 w 7792036"/>
                <a:gd name="connsiteY4" fmla="*/ 878577 h 2109969"/>
                <a:gd name="connsiteX5" fmla="*/ 6108405 w 7792036"/>
                <a:gd name="connsiteY5" fmla="*/ 787137 h 2109969"/>
                <a:gd name="connsiteX6" fmla="*/ 4566117 w 7792036"/>
                <a:gd name="connsiteY6" fmla="*/ 744465 h 2109969"/>
                <a:gd name="connsiteX7" fmla="*/ 4133301 w 7792036"/>
                <a:gd name="connsiteY7" fmla="*/ 445761 h 2109969"/>
                <a:gd name="connsiteX8" fmla="*/ 4303989 w 7792036"/>
                <a:gd name="connsiteY8" fmla="*/ 753 h 2109969"/>
                <a:gd name="connsiteX9" fmla="*/ 3231093 w 7792036"/>
                <a:gd name="connsiteY9" fmla="*/ 659121 h 2109969"/>
                <a:gd name="connsiteX10" fmla="*/ 2737317 w 7792036"/>
                <a:gd name="connsiteY10" fmla="*/ 713985 h 2109969"/>
                <a:gd name="connsiteX11" fmla="*/ 2194773 w 7792036"/>
                <a:gd name="connsiteY11" fmla="*/ 787137 h 2109969"/>
                <a:gd name="connsiteX12" fmla="*/ 1451061 w 7792036"/>
                <a:gd name="connsiteY12" fmla="*/ 842001 h 2109969"/>
                <a:gd name="connsiteX13" fmla="*/ 1067013 w 7792036"/>
                <a:gd name="connsiteY13" fmla="*/ 902961 h 2109969"/>
                <a:gd name="connsiteX14" fmla="*/ 640293 w 7792036"/>
                <a:gd name="connsiteY14" fmla="*/ 1030977 h 2109969"/>
                <a:gd name="connsiteX15" fmla="*/ 402549 w 7792036"/>
                <a:gd name="connsiteY15" fmla="*/ 1183377 h 2109969"/>
                <a:gd name="connsiteX16" fmla="*/ 329397 w 7792036"/>
                <a:gd name="connsiteY16" fmla="*/ 1256529 h 2109969"/>
                <a:gd name="connsiteX17" fmla="*/ 231861 w 7792036"/>
                <a:gd name="connsiteY17" fmla="*/ 1335777 h 2109969"/>
                <a:gd name="connsiteX18" fmla="*/ 48981 w 7792036"/>
                <a:gd name="connsiteY18" fmla="*/ 1360161 h 2109969"/>
                <a:gd name="connsiteX19" fmla="*/ 213 w 7792036"/>
                <a:gd name="connsiteY19" fmla="*/ 1415025 h 2109969"/>
                <a:gd name="connsiteX20" fmla="*/ 61173 w 7792036"/>
                <a:gd name="connsiteY20" fmla="*/ 1482081 h 2109969"/>
                <a:gd name="connsiteX21" fmla="*/ 396453 w 7792036"/>
                <a:gd name="connsiteY21" fmla="*/ 1475985 h 2109969"/>
                <a:gd name="connsiteX22" fmla="*/ 628101 w 7792036"/>
                <a:gd name="connsiteY22" fmla="*/ 1396737 h 2109969"/>
                <a:gd name="connsiteX23" fmla="*/ 810981 w 7792036"/>
                <a:gd name="connsiteY23" fmla="*/ 1378449 h 2109969"/>
                <a:gd name="connsiteX0" fmla="*/ 2853141 w 7507303"/>
                <a:gd name="connsiteY0" fmla="*/ 2109969 h 2109969"/>
                <a:gd name="connsiteX1" fmla="*/ 6535125 w 7507303"/>
                <a:gd name="connsiteY1" fmla="*/ 1415025 h 2109969"/>
                <a:gd name="connsiteX2" fmla="*/ 7467812 w 7507303"/>
                <a:gd name="connsiteY2" fmla="*/ 1433313 h 2109969"/>
                <a:gd name="connsiteX3" fmla="*/ 7211781 w 7507303"/>
                <a:gd name="connsiteY3" fmla="*/ 878577 h 2109969"/>
                <a:gd name="connsiteX4" fmla="*/ 6108405 w 7507303"/>
                <a:gd name="connsiteY4" fmla="*/ 787137 h 2109969"/>
                <a:gd name="connsiteX5" fmla="*/ 4566117 w 7507303"/>
                <a:gd name="connsiteY5" fmla="*/ 744465 h 2109969"/>
                <a:gd name="connsiteX6" fmla="*/ 4133301 w 7507303"/>
                <a:gd name="connsiteY6" fmla="*/ 445761 h 2109969"/>
                <a:gd name="connsiteX7" fmla="*/ 4303989 w 7507303"/>
                <a:gd name="connsiteY7" fmla="*/ 753 h 2109969"/>
                <a:gd name="connsiteX8" fmla="*/ 3231093 w 7507303"/>
                <a:gd name="connsiteY8" fmla="*/ 659121 h 2109969"/>
                <a:gd name="connsiteX9" fmla="*/ 2737317 w 7507303"/>
                <a:gd name="connsiteY9" fmla="*/ 713985 h 2109969"/>
                <a:gd name="connsiteX10" fmla="*/ 2194773 w 7507303"/>
                <a:gd name="connsiteY10" fmla="*/ 787137 h 2109969"/>
                <a:gd name="connsiteX11" fmla="*/ 1451061 w 7507303"/>
                <a:gd name="connsiteY11" fmla="*/ 842001 h 2109969"/>
                <a:gd name="connsiteX12" fmla="*/ 1067013 w 7507303"/>
                <a:gd name="connsiteY12" fmla="*/ 902961 h 2109969"/>
                <a:gd name="connsiteX13" fmla="*/ 640293 w 7507303"/>
                <a:gd name="connsiteY13" fmla="*/ 1030977 h 2109969"/>
                <a:gd name="connsiteX14" fmla="*/ 402549 w 7507303"/>
                <a:gd name="connsiteY14" fmla="*/ 1183377 h 2109969"/>
                <a:gd name="connsiteX15" fmla="*/ 329397 w 7507303"/>
                <a:gd name="connsiteY15" fmla="*/ 1256529 h 2109969"/>
                <a:gd name="connsiteX16" fmla="*/ 231861 w 7507303"/>
                <a:gd name="connsiteY16" fmla="*/ 1335777 h 2109969"/>
                <a:gd name="connsiteX17" fmla="*/ 48981 w 7507303"/>
                <a:gd name="connsiteY17" fmla="*/ 1360161 h 2109969"/>
                <a:gd name="connsiteX18" fmla="*/ 213 w 7507303"/>
                <a:gd name="connsiteY18" fmla="*/ 1415025 h 2109969"/>
                <a:gd name="connsiteX19" fmla="*/ 61173 w 7507303"/>
                <a:gd name="connsiteY19" fmla="*/ 1482081 h 2109969"/>
                <a:gd name="connsiteX20" fmla="*/ 396453 w 7507303"/>
                <a:gd name="connsiteY20" fmla="*/ 1475985 h 2109969"/>
                <a:gd name="connsiteX21" fmla="*/ 628101 w 7507303"/>
                <a:gd name="connsiteY21" fmla="*/ 1396737 h 2109969"/>
                <a:gd name="connsiteX22" fmla="*/ 810981 w 7507303"/>
                <a:gd name="connsiteY22" fmla="*/ 1378449 h 2109969"/>
                <a:gd name="connsiteX0" fmla="*/ 2853141 w 7636540"/>
                <a:gd name="connsiteY0" fmla="*/ 2109969 h 2109969"/>
                <a:gd name="connsiteX1" fmla="*/ 6535125 w 7636540"/>
                <a:gd name="connsiteY1" fmla="*/ 1415025 h 2109969"/>
                <a:gd name="connsiteX2" fmla="*/ 7467812 w 7636540"/>
                <a:gd name="connsiteY2" fmla="*/ 1433313 h 2109969"/>
                <a:gd name="connsiteX3" fmla="*/ 7211781 w 7636540"/>
                <a:gd name="connsiteY3" fmla="*/ 878577 h 2109969"/>
                <a:gd name="connsiteX4" fmla="*/ 6108405 w 7636540"/>
                <a:gd name="connsiteY4" fmla="*/ 787137 h 2109969"/>
                <a:gd name="connsiteX5" fmla="*/ 4566117 w 7636540"/>
                <a:gd name="connsiteY5" fmla="*/ 744465 h 2109969"/>
                <a:gd name="connsiteX6" fmla="*/ 4133301 w 7636540"/>
                <a:gd name="connsiteY6" fmla="*/ 445761 h 2109969"/>
                <a:gd name="connsiteX7" fmla="*/ 4303989 w 7636540"/>
                <a:gd name="connsiteY7" fmla="*/ 753 h 2109969"/>
                <a:gd name="connsiteX8" fmla="*/ 3231093 w 7636540"/>
                <a:gd name="connsiteY8" fmla="*/ 659121 h 2109969"/>
                <a:gd name="connsiteX9" fmla="*/ 2737317 w 7636540"/>
                <a:gd name="connsiteY9" fmla="*/ 713985 h 2109969"/>
                <a:gd name="connsiteX10" fmla="*/ 2194773 w 7636540"/>
                <a:gd name="connsiteY10" fmla="*/ 787137 h 2109969"/>
                <a:gd name="connsiteX11" fmla="*/ 1451061 w 7636540"/>
                <a:gd name="connsiteY11" fmla="*/ 842001 h 2109969"/>
                <a:gd name="connsiteX12" fmla="*/ 1067013 w 7636540"/>
                <a:gd name="connsiteY12" fmla="*/ 902961 h 2109969"/>
                <a:gd name="connsiteX13" fmla="*/ 640293 w 7636540"/>
                <a:gd name="connsiteY13" fmla="*/ 1030977 h 2109969"/>
                <a:gd name="connsiteX14" fmla="*/ 402549 w 7636540"/>
                <a:gd name="connsiteY14" fmla="*/ 1183377 h 2109969"/>
                <a:gd name="connsiteX15" fmla="*/ 329397 w 7636540"/>
                <a:gd name="connsiteY15" fmla="*/ 1256529 h 2109969"/>
                <a:gd name="connsiteX16" fmla="*/ 231861 w 7636540"/>
                <a:gd name="connsiteY16" fmla="*/ 1335777 h 2109969"/>
                <a:gd name="connsiteX17" fmla="*/ 48981 w 7636540"/>
                <a:gd name="connsiteY17" fmla="*/ 1360161 h 2109969"/>
                <a:gd name="connsiteX18" fmla="*/ 213 w 7636540"/>
                <a:gd name="connsiteY18" fmla="*/ 1415025 h 2109969"/>
                <a:gd name="connsiteX19" fmla="*/ 61173 w 7636540"/>
                <a:gd name="connsiteY19" fmla="*/ 1482081 h 2109969"/>
                <a:gd name="connsiteX20" fmla="*/ 396453 w 7636540"/>
                <a:gd name="connsiteY20" fmla="*/ 1475985 h 2109969"/>
                <a:gd name="connsiteX21" fmla="*/ 628101 w 7636540"/>
                <a:gd name="connsiteY21" fmla="*/ 1396737 h 2109969"/>
                <a:gd name="connsiteX22" fmla="*/ 810981 w 7636540"/>
                <a:gd name="connsiteY22" fmla="*/ 1378449 h 2109969"/>
                <a:gd name="connsiteX0" fmla="*/ 2853141 w 7711320"/>
                <a:gd name="connsiteY0" fmla="*/ 2109969 h 2109969"/>
                <a:gd name="connsiteX1" fmla="*/ 6535125 w 7711320"/>
                <a:gd name="connsiteY1" fmla="*/ 1415025 h 2109969"/>
                <a:gd name="connsiteX2" fmla="*/ 7467812 w 7711320"/>
                <a:gd name="connsiteY2" fmla="*/ 1433313 h 2109969"/>
                <a:gd name="connsiteX3" fmla="*/ 7211781 w 7711320"/>
                <a:gd name="connsiteY3" fmla="*/ 878577 h 2109969"/>
                <a:gd name="connsiteX4" fmla="*/ 6108405 w 7711320"/>
                <a:gd name="connsiteY4" fmla="*/ 787137 h 2109969"/>
                <a:gd name="connsiteX5" fmla="*/ 4566117 w 7711320"/>
                <a:gd name="connsiteY5" fmla="*/ 744465 h 2109969"/>
                <a:gd name="connsiteX6" fmla="*/ 4133301 w 7711320"/>
                <a:gd name="connsiteY6" fmla="*/ 445761 h 2109969"/>
                <a:gd name="connsiteX7" fmla="*/ 4303989 w 7711320"/>
                <a:gd name="connsiteY7" fmla="*/ 753 h 2109969"/>
                <a:gd name="connsiteX8" fmla="*/ 3231093 w 7711320"/>
                <a:gd name="connsiteY8" fmla="*/ 659121 h 2109969"/>
                <a:gd name="connsiteX9" fmla="*/ 2737317 w 7711320"/>
                <a:gd name="connsiteY9" fmla="*/ 713985 h 2109969"/>
                <a:gd name="connsiteX10" fmla="*/ 2194773 w 7711320"/>
                <a:gd name="connsiteY10" fmla="*/ 787137 h 2109969"/>
                <a:gd name="connsiteX11" fmla="*/ 1451061 w 7711320"/>
                <a:gd name="connsiteY11" fmla="*/ 842001 h 2109969"/>
                <a:gd name="connsiteX12" fmla="*/ 1067013 w 7711320"/>
                <a:gd name="connsiteY12" fmla="*/ 902961 h 2109969"/>
                <a:gd name="connsiteX13" fmla="*/ 640293 w 7711320"/>
                <a:gd name="connsiteY13" fmla="*/ 1030977 h 2109969"/>
                <a:gd name="connsiteX14" fmla="*/ 402549 w 7711320"/>
                <a:gd name="connsiteY14" fmla="*/ 1183377 h 2109969"/>
                <a:gd name="connsiteX15" fmla="*/ 329397 w 7711320"/>
                <a:gd name="connsiteY15" fmla="*/ 1256529 h 2109969"/>
                <a:gd name="connsiteX16" fmla="*/ 231861 w 7711320"/>
                <a:gd name="connsiteY16" fmla="*/ 1335777 h 2109969"/>
                <a:gd name="connsiteX17" fmla="*/ 48981 w 7711320"/>
                <a:gd name="connsiteY17" fmla="*/ 1360161 h 2109969"/>
                <a:gd name="connsiteX18" fmla="*/ 213 w 7711320"/>
                <a:gd name="connsiteY18" fmla="*/ 1415025 h 2109969"/>
                <a:gd name="connsiteX19" fmla="*/ 61173 w 7711320"/>
                <a:gd name="connsiteY19" fmla="*/ 1482081 h 2109969"/>
                <a:gd name="connsiteX20" fmla="*/ 396453 w 7711320"/>
                <a:gd name="connsiteY20" fmla="*/ 1475985 h 2109969"/>
                <a:gd name="connsiteX21" fmla="*/ 628101 w 7711320"/>
                <a:gd name="connsiteY21" fmla="*/ 1396737 h 2109969"/>
                <a:gd name="connsiteX22" fmla="*/ 810981 w 7711320"/>
                <a:gd name="connsiteY22" fmla="*/ 1378449 h 2109969"/>
                <a:gd name="connsiteX0" fmla="*/ 2853141 w 7711320"/>
                <a:gd name="connsiteY0" fmla="*/ 2109969 h 2109969"/>
                <a:gd name="connsiteX1" fmla="*/ 6535125 w 7711320"/>
                <a:gd name="connsiteY1" fmla="*/ 1415025 h 2109969"/>
                <a:gd name="connsiteX2" fmla="*/ 7467812 w 7711320"/>
                <a:gd name="connsiteY2" fmla="*/ 1433313 h 2109969"/>
                <a:gd name="connsiteX3" fmla="*/ 7211781 w 7711320"/>
                <a:gd name="connsiteY3" fmla="*/ 878577 h 2109969"/>
                <a:gd name="connsiteX4" fmla="*/ 6108405 w 7711320"/>
                <a:gd name="connsiteY4" fmla="*/ 787137 h 2109969"/>
                <a:gd name="connsiteX5" fmla="*/ 4566117 w 7711320"/>
                <a:gd name="connsiteY5" fmla="*/ 744465 h 2109969"/>
                <a:gd name="connsiteX6" fmla="*/ 4133301 w 7711320"/>
                <a:gd name="connsiteY6" fmla="*/ 445761 h 2109969"/>
                <a:gd name="connsiteX7" fmla="*/ 4303989 w 7711320"/>
                <a:gd name="connsiteY7" fmla="*/ 753 h 2109969"/>
                <a:gd name="connsiteX8" fmla="*/ 3231093 w 7711320"/>
                <a:gd name="connsiteY8" fmla="*/ 659121 h 2109969"/>
                <a:gd name="connsiteX9" fmla="*/ 2737317 w 7711320"/>
                <a:gd name="connsiteY9" fmla="*/ 713985 h 2109969"/>
                <a:gd name="connsiteX10" fmla="*/ 2194773 w 7711320"/>
                <a:gd name="connsiteY10" fmla="*/ 787137 h 2109969"/>
                <a:gd name="connsiteX11" fmla="*/ 1451061 w 7711320"/>
                <a:gd name="connsiteY11" fmla="*/ 842001 h 2109969"/>
                <a:gd name="connsiteX12" fmla="*/ 1067013 w 7711320"/>
                <a:gd name="connsiteY12" fmla="*/ 902961 h 2109969"/>
                <a:gd name="connsiteX13" fmla="*/ 640293 w 7711320"/>
                <a:gd name="connsiteY13" fmla="*/ 1030977 h 2109969"/>
                <a:gd name="connsiteX14" fmla="*/ 402549 w 7711320"/>
                <a:gd name="connsiteY14" fmla="*/ 1183377 h 2109969"/>
                <a:gd name="connsiteX15" fmla="*/ 329397 w 7711320"/>
                <a:gd name="connsiteY15" fmla="*/ 1256529 h 2109969"/>
                <a:gd name="connsiteX16" fmla="*/ 231861 w 7711320"/>
                <a:gd name="connsiteY16" fmla="*/ 1335777 h 2109969"/>
                <a:gd name="connsiteX17" fmla="*/ 48981 w 7711320"/>
                <a:gd name="connsiteY17" fmla="*/ 1360161 h 2109969"/>
                <a:gd name="connsiteX18" fmla="*/ 213 w 7711320"/>
                <a:gd name="connsiteY18" fmla="*/ 1415025 h 2109969"/>
                <a:gd name="connsiteX19" fmla="*/ 61173 w 7711320"/>
                <a:gd name="connsiteY19" fmla="*/ 1482081 h 2109969"/>
                <a:gd name="connsiteX20" fmla="*/ 396453 w 7711320"/>
                <a:gd name="connsiteY20" fmla="*/ 1475985 h 2109969"/>
                <a:gd name="connsiteX21" fmla="*/ 628101 w 7711320"/>
                <a:gd name="connsiteY21" fmla="*/ 1396737 h 2109969"/>
                <a:gd name="connsiteX22" fmla="*/ 810981 w 7711320"/>
                <a:gd name="connsiteY22" fmla="*/ 1378449 h 2109969"/>
                <a:gd name="connsiteX0" fmla="*/ 2853141 w 7892678"/>
                <a:gd name="connsiteY0" fmla="*/ 2109969 h 2109969"/>
                <a:gd name="connsiteX1" fmla="*/ 6535125 w 7892678"/>
                <a:gd name="connsiteY1" fmla="*/ 1415025 h 2109969"/>
                <a:gd name="connsiteX2" fmla="*/ 7809188 w 7892678"/>
                <a:gd name="connsiteY2" fmla="*/ 1506465 h 2109969"/>
                <a:gd name="connsiteX3" fmla="*/ 7211781 w 7892678"/>
                <a:gd name="connsiteY3" fmla="*/ 878577 h 2109969"/>
                <a:gd name="connsiteX4" fmla="*/ 6108405 w 7892678"/>
                <a:gd name="connsiteY4" fmla="*/ 787137 h 2109969"/>
                <a:gd name="connsiteX5" fmla="*/ 4566117 w 7892678"/>
                <a:gd name="connsiteY5" fmla="*/ 744465 h 2109969"/>
                <a:gd name="connsiteX6" fmla="*/ 4133301 w 7892678"/>
                <a:gd name="connsiteY6" fmla="*/ 445761 h 2109969"/>
                <a:gd name="connsiteX7" fmla="*/ 4303989 w 7892678"/>
                <a:gd name="connsiteY7" fmla="*/ 753 h 2109969"/>
                <a:gd name="connsiteX8" fmla="*/ 3231093 w 7892678"/>
                <a:gd name="connsiteY8" fmla="*/ 659121 h 2109969"/>
                <a:gd name="connsiteX9" fmla="*/ 2737317 w 7892678"/>
                <a:gd name="connsiteY9" fmla="*/ 713985 h 2109969"/>
                <a:gd name="connsiteX10" fmla="*/ 2194773 w 7892678"/>
                <a:gd name="connsiteY10" fmla="*/ 787137 h 2109969"/>
                <a:gd name="connsiteX11" fmla="*/ 1451061 w 7892678"/>
                <a:gd name="connsiteY11" fmla="*/ 842001 h 2109969"/>
                <a:gd name="connsiteX12" fmla="*/ 1067013 w 7892678"/>
                <a:gd name="connsiteY12" fmla="*/ 902961 h 2109969"/>
                <a:gd name="connsiteX13" fmla="*/ 640293 w 7892678"/>
                <a:gd name="connsiteY13" fmla="*/ 1030977 h 2109969"/>
                <a:gd name="connsiteX14" fmla="*/ 402549 w 7892678"/>
                <a:gd name="connsiteY14" fmla="*/ 1183377 h 2109969"/>
                <a:gd name="connsiteX15" fmla="*/ 329397 w 7892678"/>
                <a:gd name="connsiteY15" fmla="*/ 1256529 h 2109969"/>
                <a:gd name="connsiteX16" fmla="*/ 231861 w 7892678"/>
                <a:gd name="connsiteY16" fmla="*/ 1335777 h 2109969"/>
                <a:gd name="connsiteX17" fmla="*/ 48981 w 7892678"/>
                <a:gd name="connsiteY17" fmla="*/ 1360161 h 2109969"/>
                <a:gd name="connsiteX18" fmla="*/ 213 w 7892678"/>
                <a:gd name="connsiteY18" fmla="*/ 1415025 h 2109969"/>
                <a:gd name="connsiteX19" fmla="*/ 61173 w 7892678"/>
                <a:gd name="connsiteY19" fmla="*/ 1482081 h 2109969"/>
                <a:gd name="connsiteX20" fmla="*/ 396453 w 7892678"/>
                <a:gd name="connsiteY20" fmla="*/ 1475985 h 2109969"/>
                <a:gd name="connsiteX21" fmla="*/ 628101 w 7892678"/>
                <a:gd name="connsiteY21" fmla="*/ 1396737 h 2109969"/>
                <a:gd name="connsiteX22" fmla="*/ 810981 w 7892678"/>
                <a:gd name="connsiteY22" fmla="*/ 1378449 h 2109969"/>
                <a:gd name="connsiteX0" fmla="*/ 2853141 w 7901717"/>
                <a:gd name="connsiteY0" fmla="*/ 2109969 h 2109969"/>
                <a:gd name="connsiteX1" fmla="*/ 6535125 w 7901717"/>
                <a:gd name="connsiteY1" fmla="*/ 1415025 h 2109969"/>
                <a:gd name="connsiteX2" fmla="*/ 7809188 w 7901717"/>
                <a:gd name="connsiteY2" fmla="*/ 1506465 h 2109969"/>
                <a:gd name="connsiteX3" fmla="*/ 7614117 w 7901717"/>
                <a:gd name="connsiteY3" fmla="*/ 890769 h 2109969"/>
                <a:gd name="connsiteX4" fmla="*/ 6108405 w 7901717"/>
                <a:gd name="connsiteY4" fmla="*/ 787137 h 2109969"/>
                <a:gd name="connsiteX5" fmla="*/ 4566117 w 7901717"/>
                <a:gd name="connsiteY5" fmla="*/ 744465 h 2109969"/>
                <a:gd name="connsiteX6" fmla="*/ 4133301 w 7901717"/>
                <a:gd name="connsiteY6" fmla="*/ 445761 h 2109969"/>
                <a:gd name="connsiteX7" fmla="*/ 4303989 w 7901717"/>
                <a:gd name="connsiteY7" fmla="*/ 753 h 2109969"/>
                <a:gd name="connsiteX8" fmla="*/ 3231093 w 7901717"/>
                <a:gd name="connsiteY8" fmla="*/ 659121 h 2109969"/>
                <a:gd name="connsiteX9" fmla="*/ 2737317 w 7901717"/>
                <a:gd name="connsiteY9" fmla="*/ 713985 h 2109969"/>
                <a:gd name="connsiteX10" fmla="*/ 2194773 w 7901717"/>
                <a:gd name="connsiteY10" fmla="*/ 787137 h 2109969"/>
                <a:gd name="connsiteX11" fmla="*/ 1451061 w 7901717"/>
                <a:gd name="connsiteY11" fmla="*/ 842001 h 2109969"/>
                <a:gd name="connsiteX12" fmla="*/ 1067013 w 7901717"/>
                <a:gd name="connsiteY12" fmla="*/ 902961 h 2109969"/>
                <a:gd name="connsiteX13" fmla="*/ 640293 w 7901717"/>
                <a:gd name="connsiteY13" fmla="*/ 1030977 h 2109969"/>
                <a:gd name="connsiteX14" fmla="*/ 402549 w 7901717"/>
                <a:gd name="connsiteY14" fmla="*/ 1183377 h 2109969"/>
                <a:gd name="connsiteX15" fmla="*/ 329397 w 7901717"/>
                <a:gd name="connsiteY15" fmla="*/ 1256529 h 2109969"/>
                <a:gd name="connsiteX16" fmla="*/ 231861 w 7901717"/>
                <a:gd name="connsiteY16" fmla="*/ 1335777 h 2109969"/>
                <a:gd name="connsiteX17" fmla="*/ 48981 w 7901717"/>
                <a:gd name="connsiteY17" fmla="*/ 1360161 h 2109969"/>
                <a:gd name="connsiteX18" fmla="*/ 213 w 7901717"/>
                <a:gd name="connsiteY18" fmla="*/ 1415025 h 2109969"/>
                <a:gd name="connsiteX19" fmla="*/ 61173 w 7901717"/>
                <a:gd name="connsiteY19" fmla="*/ 1482081 h 2109969"/>
                <a:gd name="connsiteX20" fmla="*/ 396453 w 7901717"/>
                <a:gd name="connsiteY20" fmla="*/ 1475985 h 2109969"/>
                <a:gd name="connsiteX21" fmla="*/ 628101 w 7901717"/>
                <a:gd name="connsiteY21" fmla="*/ 1396737 h 2109969"/>
                <a:gd name="connsiteX22" fmla="*/ 810981 w 7901717"/>
                <a:gd name="connsiteY22" fmla="*/ 1378449 h 2109969"/>
                <a:gd name="connsiteX0" fmla="*/ 2853141 w 7825210"/>
                <a:gd name="connsiteY0" fmla="*/ 2109969 h 2109969"/>
                <a:gd name="connsiteX1" fmla="*/ 6535125 w 7825210"/>
                <a:gd name="connsiteY1" fmla="*/ 1415025 h 2109969"/>
                <a:gd name="connsiteX2" fmla="*/ 7699460 w 7825210"/>
                <a:gd name="connsiteY2" fmla="*/ 1469889 h 2109969"/>
                <a:gd name="connsiteX3" fmla="*/ 7614117 w 7825210"/>
                <a:gd name="connsiteY3" fmla="*/ 890769 h 2109969"/>
                <a:gd name="connsiteX4" fmla="*/ 6108405 w 7825210"/>
                <a:gd name="connsiteY4" fmla="*/ 787137 h 2109969"/>
                <a:gd name="connsiteX5" fmla="*/ 4566117 w 7825210"/>
                <a:gd name="connsiteY5" fmla="*/ 744465 h 2109969"/>
                <a:gd name="connsiteX6" fmla="*/ 4133301 w 7825210"/>
                <a:gd name="connsiteY6" fmla="*/ 445761 h 2109969"/>
                <a:gd name="connsiteX7" fmla="*/ 4303989 w 7825210"/>
                <a:gd name="connsiteY7" fmla="*/ 753 h 2109969"/>
                <a:gd name="connsiteX8" fmla="*/ 3231093 w 7825210"/>
                <a:gd name="connsiteY8" fmla="*/ 659121 h 2109969"/>
                <a:gd name="connsiteX9" fmla="*/ 2737317 w 7825210"/>
                <a:gd name="connsiteY9" fmla="*/ 713985 h 2109969"/>
                <a:gd name="connsiteX10" fmla="*/ 2194773 w 7825210"/>
                <a:gd name="connsiteY10" fmla="*/ 787137 h 2109969"/>
                <a:gd name="connsiteX11" fmla="*/ 1451061 w 7825210"/>
                <a:gd name="connsiteY11" fmla="*/ 842001 h 2109969"/>
                <a:gd name="connsiteX12" fmla="*/ 1067013 w 7825210"/>
                <a:gd name="connsiteY12" fmla="*/ 902961 h 2109969"/>
                <a:gd name="connsiteX13" fmla="*/ 640293 w 7825210"/>
                <a:gd name="connsiteY13" fmla="*/ 1030977 h 2109969"/>
                <a:gd name="connsiteX14" fmla="*/ 402549 w 7825210"/>
                <a:gd name="connsiteY14" fmla="*/ 1183377 h 2109969"/>
                <a:gd name="connsiteX15" fmla="*/ 329397 w 7825210"/>
                <a:gd name="connsiteY15" fmla="*/ 1256529 h 2109969"/>
                <a:gd name="connsiteX16" fmla="*/ 231861 w 7825210"/>
                <a:gd name="connsiteY16" fmla="*/ 1335777 h 2109969"/>
                <a:gd name="connsiteX17" fmla="*/ 48981 w 7825210"/>
                <a:gd name="connsiteY17" fmla="*/ 1360161 h 2109969"/>
                <a:gd name="connsiteX18" fmla="*/ 213 w 7825210"/>
                <a:gd name="connsiteY18" fmla="*/ 1415025 h 2109969"/>
                <a:gd name="connsiteX19" fmla="*/ 61173 w 7825210"/>
                <a:gd name="connsiteY19" fmla="*/ 1482081 h 2109969"/>
                <a:gd name="connsiteX20" fmla="*/ 396453 w 7825210"/>
                <a:gd name="connsiteY20" fmla="*/ 1475985 h 2109969"/>
                <a:gd name="connsiteX21" fmla="*/ 628101 w 7825210"/>
                <a:gd name="connsiteY21" fmla="*/ 1396737 h 2109969"/>
                <a:gd name="connsiteX22" fmla="*/ 810981 w 7825210"/>
                <a:gd name="connsiteY22" fmla="*/ 1378449 h 2109969"/>
                <a:gd name="connsiteX0" fmla="*/ 2853141 w 7984838"/>
                <a:gd name="connsiteY0" fmla="*/ 2109969 h 2109969"/>
                <a:gd name="connsiteX1" fmla="*/ 6535125 w 7984838"/>
                <a:gd name="connsiteY1" fmla="*/ 1415025 h 2109969"/>
                <a:gd name="connsiteX2" fmla="*/ 7699460 w 7984838"/>
                <a:gd name="connsiteY2" fmla="*/ 1469889 h 2109969"/>
                <a:gd name="connsiteX3" fmla="*/ 7614117 w 7984838"/>
                <a:gd name="connsiteY3" fmla="*/ 890769 h 2109969"/>
                <a:gd name="connsiteX4" fmla="*/ 6108405 w 7984838"/>
                <a:gd name="connsiteY4" fmla="*/ 787137 h 2109969"/>
                <a:gd name="connsiteX5" fmla="*/ 4566117 w 7984838"/>
                <a:gd name="connsiteY5" fmla="*/ 744465 h 2109969"/>
                <a:gd name="connsiteX6" fmla="*/ 4133301 w 7984838"/>
                <a:gd name="connsiteY6" fmla="*/ 445761 h 2109969"/>
                <a:gd name="connsiteX7" fmla="*/ 4303989 w 7984838"/>
                <a:gd name="connsiteY7" fmla="*/ 753 h 2109969"/>
                <a:gd name="connsiteX8" fmla="*/ 3231093 w 7984838"/>
                <a:gd name="connsiteY8" fmla="*/ 659121 h 2109969"/>
                <a:gd name="connsiteX9" fmla="*/ 2737317 w 7984838"/>
                <a:gd name="connsiteY9" fmla="*/ 713985 h 2109969"/>
                <a:gd name="connsiteX10" fmla="*/ 2194773 w 7984838"/>
                <a:gd name="connsiteY10" fmla="*/ 787137 h 2109969"/>
                <a:gd name="connsiteX11" fmla="*/ 1451061 w 7984838"/>
                <a:gd name="connsiteY11" fmla="*/ 842001 h 2109969"/>
                <a:gd name="connsiteX12" fmla="*/ 1067013 w 7984838"/>
                <a:gd name="connsiteY12" fmla="*/ 902961 h 2109969"/>
                <a:gd name="connsiteX13" fmla="*/ 640293 w 7984838"/>
                <a:gd name="connsiteY13" fmla="*/ 1030977 h 2109969"/>
                <a:gd name="connsiteX14" fmla="*/ 402549 w 7984838"/>
                <a:gd name="connsiteY14" fmla="*/ 1183377 h 2109969"/>
                <a:gd name="connsiteX15" fmla="*/ 329397 w 7984838"/>
                <a:gd name="connsiteY15" fmla="*/ 1256529 h 2109969"/>
                <a:gd name="connsiteX16" fmla="*/ 231861 w 7984838"/>
                <a:gd name="connsiteY16" fmla="*/ 1335777 h 2109969"/>
                <a:gd name="connsiteX17" fmla="*/ 48981 w 7984838"/>
                <a:gd name="connsiteY17" fmla="*/ 1360161 h 2109969"/>
                <a:gd name="connsiteX18" fmla="*/ 213 w 7984838"/>
                <a:gd name="connsiteY18" fmla="*/ 1415025 h 2109969"/>
                <a:gd name="connsiteX19" fmla="*/ 61173 w 7984838"/>
                <a:gd name="connsiteY19" fmla="*/ 1482081 h 2109969"/>
                <a:gd name="connsiteX20" fmla="*/ 396453 w 7984838"/>
                <a:gd name="connsiteY20" fmla="*/ 1475985 h 2109969"/>
                <a:gd name="connsiteX21" fmla="*/ 628101 w 7984838"/>
                <a:gd name="connsiteY21" fmla="*/ 1396737 h 2109969"/>
                <a:gd name="connsiteX22" fmla="*/ 810981 w 7984838"/>
                <a:gd name="connsiteY22" fmla="*/ 1378449 h 2109969"/>
                <a:gd name="connsiteX0" fmla="*/ 2853141 w 7848325"/>
                <a:gd name="connsiteY0" fmla="*/ 2109969 h 2109969"/>
                <a:gd name="connsiteX1" fmla="*/ 6199845 w 7848325"/>
                <a:gd name="connsiteY1" fmla="*/ 1628385 h 2109969"/>
                <a:gd name="connsiteX2" fmla="*/ 7699460 w 7848325"/>
                <a:gd name="connsiteY2" fmla="*/ 1469889 h 2109969"/>
                <a:gd name="connsiteX3" fmla="*/ 7614117 w 7848325"/>
                <a:gd name="connsiteY3" fmla="*/ 890769 h 2109969"/>
                <a:gd name="connsiteX4" fmla="*/ 6108405 w 7848325"/>
                <a:gd name="connsiteY4" fmla="*/ 787137 h 2109969"/>
                <a:gd name="connsiteX5" fmla="*/ 4566117 w 7848325"/>
                <a:gd name="connsiteY5" fmla="*/ 744465 h 2109969"/>
                <a:gd name="connsiteX6" fmla="*/ 4133301 w 7848325"/>
                <a:gd name="connsiteY6" fmla="*/ 445761 h 2109969"/>
                <a:gd name="connsiteX7" fmla="*/ 4303989 w 7848325"/>
                <a:gd name="connsiteY7" fmla="*/ 753 h 2109969"/>
                <a:gd name="connsiteX8" fmla="*/ 3231093 w 7848325"/>
                <a:gd name="connsiteY8" fmla="*/ 659121 h 2109969"/>
                <a:gd name="connsiteX9" fmla="*/ 2737317 w 7848325"/>
                <a:gd name="connsiteY9" fmla="*/ 713985 h 2109969"/>
                <a:gd name="connsiteX10" fmla="*/ 2194773 w 7848325"/>
                <a:gd name="connsiteY10" fmla="*/ 787137 h 2109969"/>
                <a:gd name="connsiteX11" fmla="*/ 1451061 w 7848325"/>
                <a:gd name="connsiteY11" fmla="*/ 842001 h 2109969"/>
                <a:gd name="connsiteX12" fmla="*/ 1067013 w 7848325"/>
                <a:gd name="connsiteY12" fmla="*/ 902961 h 2109969"/>
                <a:gd name="connsiteX13" fmla="*/ 640293 w 7848325"/>
                <a:gd name="connsiteY13" fmla="*/ 1030977 h 2109969"/>
                <a:gd name="connsiteX14" fmla="*/ 402549 w 7848325"/>
                <a:gd name="connsiteY14" fmla="*/ 1183377 h 2109969"/>
                <a:gd name="connsiteX15" fmla="*/ 329397 w 7848325"/>
                <a:gd name="connsiteY15" fmla="*/ 1256529 h 2109969"/>
                <a:gd name="connsiteX16" fmla="*/ 231861 w 7848325"/>
                <a:gd name="connsiteY16" fmla="*/ 1335777 h 2109969"/>
                <a:gd name="connsiteX17" fmla="*/ 48981 w 7848325"/>
                <a:gd name="connsiteY17" fmla="*/ 1360161 h 2109969"/>
                <a:gd name="connsiteX18" fmla="*/ 213 w 7848325"/>
                <a:gd name="connsiteY18" fmla="*/ 1415025 h 2109969"/>
                <a:gd name="connsiteX19" fmla="*/ 61173 w 7848325"/>
                <a:gd name="connsiteY19" fmla="*/ 1482081 h 2109969"/>
                <a:gd name="connsiteX20" fmla="*/ 396453 w 7848325"/>
                <a:gd name="connsiteY20" fmla="*/ 1475985 h 2109969"/>
                <a:gd name="connsiteX21" fmla="*/ 628101 w 7848325"/>
                <a:gd name="connsiteY21" fmla="*/ 1396737 h 2109969"/>
                <a:gd name="connsiteX22" fmla="*/ 810981 w 7848325"/>
                <a:gd name="connsiteY22" fmla="*/ 1378449 h 2109969"/>
                <a:gd name="connsiteX0" fmla="*/ 2853141 w 7848325"/>
                <a:gd name="connsiteY0" fmla="*/ 2109969 h 2109969"/>
                <a:gd name="connsiteX1" fmla="*/ 4956259 w 7848325"/>
                <a:gd name="connsiteY1" fmla="*/ 193928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48325"/>
                <a:gd name="connsiteY0" fmla="*/ 2109969 h 2109969"/>
                <a:gd name="connsiteX1" fmla="*/ 4956259 w 7848325"/>
                <a:gd name="connsiteY1" fmla="*/ 193928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48325"/>
                <a:gd name="connsiteY0" fmla="*/ 2109969 h 2109969"/>
                <a:gd name="connsiteX1" fmla="*/ 4956259 w 7848325"/>
                <a:gd name="connsiteY1" fmla="*/ 193928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48325"/>
                <a:gd name="connsiteY0" fmla="*/ 2109969 h 2109969"/>
                <a:gd name="connsiteX1" fmla="*/ 4468579 w 7848325"/>
                <a:gd name="connsiteY1" fmla="*/ 203072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88913"/>
                <a:gd name="connsiteY0" fmla="*/ 2109969 h 2109969"/>
                <a:gd name="connsiteX1" fmla="*/ 4468579 w 7888913"/>
                <a:gd name="connsiteY1" fmla="*/ 2030721 h 2109969"/>
                <a:gd name="connsiteX2" fmla="*/ 5626821 w 7888913"/>
                <a:gd name="connsiteY2" fmla="*/ 1774689 h 2109969"/>
                <a:gd name="connsiteX3" fmla="*/ 7699460 w 7888913"/>
                <a:gd name="connsiteY3" fmla="*/ 1469889 h 2109969"/>
                <a:gd name="connsiteX4" fmla="*/ 7614117 w 7888913"/>
                <a:gd name="connsiteY4" fmla="*/ 890769 h 2109969"/>
                <a:gd name="connsiteX5" fmla="*/ 6108405 w 7888913"/>
                <a:gd name="connsiteY5" fmla="*/ 787137 h 2109969"/>
                <a:gd name="connsiteX6" fmla="*/ 4566117 w 7888913"/>
                <a:gd name="connsiteY6" fmla="*/ 744465 h 2109969"/>
                <a:gd name="connsiteX7" fmla="*/ 4133301 w 7888913"/>
                <a:gd name="connsiteY7" fmla="*/ 445761 h 2109969"/>
                <a:gd name="connsiteX8" fmla="*/ 4303989 w 7888913"/>
                <a:gd name="connsiteY8" fmla="*/ 753 h 2109969"/>
                <a:gd name="connsiteX9" fmla="*/ 3231093 w 7888913"/>
                <a:gd name="connsiteY9" fmla="*/ 659121 h 2109969"/>
                <a:gd name="connsiteX10" fmla="*/ 2737317 w 7888913"/>
                <a:gd name="connsiteY10" fmla="*/ 713985 h 2109969"/>
                <a:gd name="connsiteX11" fmla="*/ 2194773 w 7888913"/>
                <a:gd name="connsiteY11" fmla="*/ 787137 h 2109969"/>
                <a:gd name="connsiteX12" fmla="*/ 1451061 w 7888913"/>
                <a:gd name="connsiteY12" fmla="*/ 842001 h 2109969"/>
                <a:gd name="connsiteX13" fmla="*/ 1067013 w 7888913"/>
                <a:gd name="connsiteY13" fmla="*/ 902961 h 2109969"/>
                <a:gd name="connsiteX14" fmla="*/ 640293 w 7888913"/>
                <a:gd name="connsiteY14" fmla="*/ 1030977 h 2109969"/>
                <a:gd name="connsiteX15" fmla="*/ 402549 w 7888913"/>
                <a:gd name="connsiteY15" fmla="*/ 1183377 h 2109969"/>
                <a:gd name="connsiteX16" fmla="*/ 329397 w 7888913"/>
                <a:gd name="connsiteY16" fmla="*/ 1256529 h 2109969"/>
                <a:gd name="connsiteX17" fmla="*/ 231861 w 7888913"/>
                <a:gd name="connsiteY17" fmla="*/ 1335777 h 2109969"/>
                <a:gd name="connsiteX18" fmla="*/ 48981 w 7888913"/>
                <a:gd name="connsiteY18" fmla="*/ 1360161 h 2109969"/>
                <a:gd name="connsiteX19" fmla="*/ 213 w 7888913"/>
                <a:gd name="connsiteY19" fmla="*/ 1415025 h 2109969"/>
                <a:gd name="connsiteX20" fmla="*/ 61173 w 7888913"/>
                <a:gd name="connsiteY20" fmla="*/ 1482081 h 2109969"/>
                <a:gd name="connsiteX21" fmla="*/ 396453 w 7888913"/>
                <a:gd name="connsiteY21" fmla="*/ 1475985 h 2109969"/>
                <a:gd name="connsiteX22" fmla="*/ 628101 w 7888913"/>
                <a:gd name="connsiteY22" fmla="*/ 1396737 h 2109969"/>
                <a:gd name="connsiteX23" fmla="*/ 810981 w 7888913"/>
                <a:gd name="connsiteY23" fmla="*/ 1378449 h 2109969"/>
                <a:gd name="connsiteX0" fmla="*/ 2853141 w 7888913"/>
                <a:gd name="connsiteY0" fmla="*/ 2109969 h 2131032"/>
                <a:gd name="connsiteX1" fmla="*/ 3474931 w 7888913"/>
                <a:gd name="connsiteY1" fmla="*/ 2128257 h 2131032"/>
                <a:gd name="connsiteX2" fmla="*/ 4468579 w 7888913"/>
                <a:gd name="connsiteY2" fmla="*/ 2030721 h 2131032"/>
                <a:gd name="connsiteX3" fmla="*/ 5626821 w 7888913"/>
                <a:gd name="connsiteY3" fmla="*/ 1774689 h 2131032"/>
                <a:gd name="connsiteX4" fmla="*/ 7699460 w 7888913"/>
                <a:gd name="connsiteY4" fmla="*/ 1469889 h 2131032"/>
                <a:gd name="connsiteX5" fmla="*/ 7614117 w 7888913"/>
                <a:gd name="connsiteY5" fmla="*/ 890769 h 2131032"/>
                <a:gd name="connsiteX6" fmla="*/ 6108405 w 7888913"/>
                <a:gd name="connsiteY6" fmla="*/ 787137 h 2131032"/>
                <a:gd name="connsiteX7" fmla="*/ 4566117 w 7888913"/>
                <a:gd name="connsiteY7" fmla="*/ 744465 h 2131032"/>
                <a:gd name="connsiteX8" fmla="*/ 4133301 w 7888913"/>
                <a:gd name="connsiteY8" fmla="*/ 445761 h 2131032"/>
                <a:gd name="connsiteX9" fmla="*/ 4303989 w 7888913"/>
                <a:gd name="connsiteY9" fmla="*/ 753 h 2131032"/>
                <a:gd name="connsiteX10" fmla="*/ 3231093 w 7888913"/>
                <a:gd name="connsiteY10" fmla="*/ 659121 h 2131032"/>
                <a:gd name="connsiteX11" fmla="*/ 2737317 w 7888913"/>
                <a:gd name="connsiteY11" fmla="*/ 713985 h 2131032"/>
                <a:gd name="connsiteX12" fmla="*/ 2194773 w 7888913"/>
                <a:gd name="connsiteY12" fmla="*/ 787137 h 2131032"/>
                <a:gd name="connsiteX13" fmla="*/ 1451061 w 7888913"/>
                <a:gd name="connsiteY13" fmla="*/ 842001 h 2131032"/>
                <a:gd name="connsiteX14" fmla="*/ 1067013 w 7888913"/>
                <a:gd name="connsiteY14" fmla="*/ 902961 h 2131032"/>
                <a:gd name="connsiteX15" fmla="*/ 640293 w 7888913"/>
                <a:gd name="connsiteY15" fmla="*/ 1030977 h 2131032"/>
                <a:gd name="connsiteX16" fmla="*/ 402549 w 7888913"/>
                <a:gd name="connsiteY16" fmla="*/ 1183377 h 2131032"/>
                <a:gd name="connsiteX17" fmla="*/ 329397 w 7888913"/>
                <a:gd name="connsiteY17" fmla="*/ 1256529 h 2131032"/>
                <a:gd name="connsiteX18" fmla="*/ 231861 w 7888913"/>
                <a:gd name="connsiteY18" fmla="*/ 1335777 h 2131032"/>
                <a:gd name="connsiteX19" fmla="*/ 48981 w 7888913"/>
                <a:gd name="connsiteY19" fmla="*/ 1360161 h 2131032"/>
                <a:gd name="connsiteX20" fmla="*/ 213 w 7888913"/>
                <a:gd name="connsiteY20" fmla="*/ 1415025 h 2131032"/>
                <a:gd name="connsiteX21" fmla="*/ 61173 w 7888913"/>
                <a:gd name="connsiteY21" fmla="*/ 1482081 h 2131032"/>
                <a:gd name="connsiteX22" fmla="*/ 396453 w 7888913"/>
                <a:gd name="connsiteY22" fmla="*/ 1475985 h 2131032"/>
                <a:gd name="connsiteX23" fmla="*/ 628101 w 7888913"/>
                <a:gd name="connsiteY23" fmla="*/ 1396737 h 2131032"/>
                <a:gd name="connsiteX24" fmla="*/ 810981 w 7888913"/>
                <a:gd name="connsiteY24" fmla="*/ 1378449 h 2131032"/>
                <a:gd name="connsiteX0" fmla="*/ 2853141 w 7888913"/>
                <a:gd name="connsiteY0" fmla="*/ 2109969 h 2131032"/>
                <a:gd name="connsiteX1" fmla="*/ 3474931 w 7888913"/>
                <a:gd name="connsiteY1" fmla="*/ 2128257 h 2131032"/>
                <a:gd name="connsiteX2" fmla="*/ 4468579 w 7888913"/>
                <a:gd name="connsiteY2" fmla="*/ 2030721 h 2131032"/>
                <a:gd name="connsiteX3" fmla="*/ 5626821 w 7888913"/>
                <a:gd name="connsiteY3" fmla="*/ 1774689 h 2131032"/>
                <a:gd name="connsiteX4" fmla="*/ 7699460 w 7888913"/>
                <a:gd name="connsiteY4" fmla="*/ 1469889 h 2131032"/>
                <a:gd name="connsiteX5" fmla="*/ 7614117 w 7888913"/>
                <a:gd name="connsiteY5" fmla="*/ 890769 h 2131032"/>
                <a:gd name="connsiteX6" fmla="*/ 6108405 w 7888913"/>
                <a:gd name="connsiteY6" fmla="*/ 787137 h 2131032"/>
                <a:gd name="connsiteX7" fmla="*/ 4566117 w 7888913"/>
                <a:gd name="connsiteY7" fmla="*/ 744465 h 2131032"/>
                <a:gd name="connsiteX8" fmla="*/ 4133301 w 7888913"/>
                <a:gd name="connsiteY8" fmla="*/ 445761 h 2131032"/>
                <a:gd name="connsiteX9" fmla="*/ 4303989 w 7888913"/>
                <a:gd name="connsiteY9" fmla="*/ 753 h 2131032"/>
                <a:gd name="connsiteX10" fmla="*/ 3231093 w 7888913"/>
                <a:gd name="connsiteY10" fmla="*/ 659121 h 2131032"/>
                <a:gd name="connsiteX11" fmla="*/ 2737317 w 7888913"/>
                <a:gd name="connsiteY11" fmla="*/ 713985 h 2131032"/>
                <a:gd name="connsiteX12" fmla="*/ 2194773 w 7888913"/>
                <a:gd name="connsiteY12" fmla="*/ 787137 h 2131032"/>
                <a:gd name="connsiteX13" fmla="*/ 1451061 w 7888913"/>
                <a:gd name="connsiteY13" fmla="*/ 842001 h 2131032"/>
                <a:gd name="connsiteX14" fmla="*/ 1067013 w 7888913"/>
                <a:gd name="connsiteY14" fmla="*/ 902961 h 2131032"/>
                <a:gd name="connsiteX15" fmla="*/ 640293 w 7888913"/>
                <a:gd name="connsiteY15" fmla="*/ 1030977 h 2131032"/>
                <a:gd name="connsiteX16" fmla="*/ 402549 w 7888913"/>
                <a:gd name="connsiteY16" fmla="*/ 1183377 h 2131032"/>
                <a:gd name="connsiteX17" fmla="*/ 329397 w 7888913"/>
                <a:gd name="connsiteY17" fmla="*/ 1256529 h 2131032"/>
                <a:gd name="connsiteX18" fmla="*/ 231861 w 7888913"/>
                <a:gd name="connsiteY18" fmla="*/ 1335777 h 2131032"/>
                <a:gd name="connsiteX19" fmla="*/ 48981 w 7888913"/>
                <a:gd name="connsiteY19" fmla="*/ 1360161 h 2131032"/>
                <a:gd name="connsiteX20" fmla="*/ 213 w 7888913"/>
                <a:gd name="connsiteY20" fmla="*/ 1415025 h 2131032"/>
                <a:gd name="connsiteX21" fmla="*/ 61173 w 7888913"/>
                <a:gd name="connsiteY21" fmla="*/ 1482081 h 2131032"/>
                <a:gd name="connsiteX22" fmla="*/ 396453 w 7888913"/>
                <a:gd name="connsiteY22" fmla="*/ 1475985 h 2131032"/>
                <a:gd name="connsiteX23" fmla="*/ 628101 w 7888913"/>
                <a:gd name="connsiteY23" fmla="*/ 1396737 h 2131032"/>
                <a:gd name="connsiteX24" fmla="*/ 810981 w 7888913"/>
                <a:gd name="connsiteY24" fmla="*/ 1378449 h 2131032"/>
                <a:gd name="connsiteX0" fmla="*/ 695157 w 7888913"/>
                <a:gd name="connsiteY0" fmla="*/ 1652769 h 2148142"/>
                <a:gd name="connsiteX1" fmla="*/ 3474931 w 7888913"/>
                <a:gd name="connsiteY1" fmla="*/ 2128257 h 2148142"/>
                <a:gd name="connsiteX2" fmla="*/ 4468579 w 7888913"/>
                <a:gd name="connsiteY2" fmla="*/ 2030721 h 2148142"/>
                <a:gd name="connsiteX3" fmla="*/ 5626821 w 7888913"/>
                <a:gd name="connsiteY3" fmla="*/ 1774689 h 2148142"/>
                <a:gd name="connsiteX4" fmla="*/ 7699460 w 7888913"/>
                <a:gd name="connsiteY4" fmla="*/ 1469889 h 2148142"/>
                <a:gd name="connsiteX5" fmla="*/ 7614117 w 7888913"/>
                <a:gd name="connsiteY5" fmla="*/ 890769 h 2148142"/>
                <a:gd name="connsiteX6" fmla="*/ 6108405 w 7888913"/>
                <a:gd name="connsiteY6" fmla="*/ 787137 h 2148142"/>
                <a:gd name="connsiteX7" fmla="*/ 4566117 w 7888913"/>
                <a:gd name="connsiteY7" fmla="*/ 744465 h 2148142"/>
                <a:gd name="connsiteX8" fmla="*/ 4133301 w 7888913"/>
                <a:gd name="connsiteY8" fmla="*/ 445761 h 2148142"/>
                <a:gd name="connsiteX9" fmla="*/ 4303989 w 7888913"/>
                <a:gd name="connsiteY9" fmla="*/ 753 h 2148142"/>
                <a:gd name="connsiteX10" fmla="*/ 3231093 w 7888913"/>
                <a:gd name="connsiteY10" fmla="*/ 659121 h 2148142"/>
                <a:gd name="connsiteX11" fmla="*/ 2737317 w 7888913"/>
                <a:gd name="connsiteY11" fmla="*/ 713985 h 2148142"/>
                <a:gd name="connsiteX12" fmla="*/ 2194773 w 7888913"/>
                <a:gd name="connsiteY12" fmla="*/ 787137 h 2148142"/>
                <a:gd name="connsiteX13" fmla="*/ 1451061 w 7888913"/>
                <a:gd name="connsiteY13" fmla="*/ 842001 h 2148142"/>
                <a:gd name="connsiteX14" fmla="*/ 1067013 w 7888913"/>
                <a:gd name="connsiteY14" fmla="*/ 902961 h 2148142"/>
                <a:gd name="connsiteX15" fmla="*/ 640293 w 7888913"/>
                <a:gd name="connsiteY15" fmla="*/ 1030977 h 2148142"/>
                <a:gd name="connsiteX16" fmla="*/ 402549 w 7888913"/>
                <a:gd name="connsiteY16" fmla="*/ 1183377 h 2148142"/>
                <a:gd name="connsiteX17" fmla="*/ 329397 w 7888913"/>
                <a:gd name="connsiteY17" fmla="*/ 1256529 h 2148142"/>
                <a:gd name="connsiteX18" fmla="*/ 231861 w 7888913"/>
                <a:gd name="connsiteY18" fmla="*/ 1335777 h 2148142"/>
                <a:gd name="connsiteX19" fmla="*/ 48981 w 7888913"/>
                <a:gd name="connsiteY19" fmla="*/ 1360161 h 2148142"/>
                <a:gd name="connsiteX20" fmla="*/ 213 w 7888913"/>
                <a:gd name="connsiteY20" fmla="*/ 1415025 h 2148142"/>
                <a:gd name="connsiteX21" fmla="*/ 61173 w 7888913"/>
                <a:gd name="connsiteY21" fmla="*/ 1482081 h 2148142"/>
                <a:gd name="connsiteX22" fmla="*/ 396453 w 7888913"/>
                <a:gd name="connsiteY22" fmla="*/ 1475985 h 2148142"/>
                <a:gd name="connsiteX23" fmla="*/ 628101 w 7888913"/>
                <a:gd name="connsiteY23" fmla="*/ 1396737 h 2148142"/>
                <a:gd name="connsiteX24" fmla="*/ 810981 w 7888913"/>
                <a:gd name="connsiteY24" fmla="*/ 1378449 h 2148142"/>
                <a:gd name="connsiteX0" fmla="*/ 695157 w 7888913"/>
                <a:gd name="connsiteY0" fmla="*/ 1652769 h 2134314"/>
                <a:gd name="connsiteX1" fmla="*/ 1518115 w 7888913"/>
                <a:gd name="connsiteY1" fmla="*/ 1872224 h 2134314"/>
                <a:gd name="connsiteX2" fmla="*/ 3474931 w 7888913"/>
                <a:gd name="connsiteY2" fmla="*/ 2128257 h 2134314"/>
                <a:gd name="connsiteX3" fmla="*/ 4468579 w 7888913"/>
                <a:gd name="connsiteY3" fmla="*/ 2030721 h 2134314"/>
                <a:gd name="connsiteX4" fmla="*/ 5626821 w 7888913"/>
                <a:gd name="connsiteY4" fmla="*/ 1774689 h 2134314"/>
                <a:gd name="connsiteX5" fmla="*/ 7699460 w 7888913"/>
                <a:gd name="connsiteY5" fmla="*/ 1469889 h 2134314"/>
                <a:gd name="connsiteX6" fmla="*/ 7614117 w 7888913"/>
                <a:gd name="connsiteY6" fmla="*/ 890769 h 2134314"/>
                <a:gd name="connsiteX7" fmla="*/ 6108405 w 7888913"/>
                <a:gd name="connsiteY7" fmla="*/ 787137 h 2134314"/>
                <a:gd name="connsiteX8" fmla="*/ 4566117 w 7888913"/>
                <a:gd name="connsiteY8" fmla="*/ 744465 h 2134314"/>
                <a:gd name="connsiteX9" fmla="*/ 4133301 w 7888913"/>
                <a:gd name="connsiteY9" fmla="*/ 445761 h 2134314"/>
                <a:gd name="connsiteX10" fmla="*/ 4303989 w 7888913"/>
                <a:gd name="connsiteY10" fmla="*/ 753 h 2134314"/>
                <a:gd name="connsiteX11" fmla="*/ 3231093 w 7888913"/>
                <a:gd name="connsiteY11" fmla="*/ 659121 h 2134314"/>
                <a:gd name="connsiteX12" fmla="*/ 2737317 w 7888913"/>
                <a:gd name="connsiteY12" fmla="*/ 713985 h 2134314"/>
                <a:gd name="connsiteX13" fmla="*/ 2194773 w 7888913"/>
                <a:gd name="connsiteY13" fmla="*/ 787137 h 2134314"/>
                <a:gd name="connsiteX14" fmla="*/ 1451061 w 7888913"/>
                <a:gd name="connsiteY14" fmla="*/ 842001 h 2134314"/>
                <a:gd name="connsiteX15" fmla="*/ 1067013 w 7888913"/>
                <a:gd name="connsiteY15" fmla="*/ 902961 h 2134314"/>
                <a:gd name="connsiteX16" fmla="*/ 640293 w 7888913"/>
                <a:gd name="connsiteY16" fmla="*/ 1030977 h 2134314"/>
                <a:gd name="connsiteX17" fmla="*/ 402549 w 7888913"/>
                <a:gd name="connsiteY17" fmla="*/ 1183377 h 2134314"/>
                <a:gd name="connsiteX18" fmla="*/ 329397 w 7888913"/>
                <a:gd name="connsiteY18" fmla="*/ 1256529 h 2134314"/>
                <a:gd name="connsiteX19" fmla="*/ 231861 w 7888913"/>
                <a:gd name="connsiteY19" fmla="*/ 1335777 h 2134314"/>
                <a:gd name="connsiteX20" fmla="*/ 48981 w 7888913"/>
                <a:gd name="connsiteY20" fmla="*/ 1360161 h 2134314"/>
                <a:gd name="connsiteX21" fmla="*/ 213 w 7888913"/>
                <a:gd name="connsiteY21" fmla="*/ 1415025 h 2134314"/>
                <a:gd name="connsiteX22" fmla="*/ 61173 w 7888913"/>
                <a:gd name="connsiteY22" fmla="*/ 1482081 h 2134314"/>
                <a:gd name="connsiteX23" fmla="*/ 396453 w 7888913"/>
                <a:gd name="connsiteY23" fmla="*/ 1475985 h 2134314"/>
                <a:gd name="connsiteX24" fmla="*/ 628101 w 7888913"/>
                <a:gd name="connsiteY24" fmla="*/ 1396737 h 2134314"/>
                <a:gd name="connsiteX25" fmla="*/ 810981 w 7888913"/>
                <a:gd name="connsiteY25" fmla="*/ 1378449 h 2134314"/>
                <a:gd name="connsiteX0" fmla="*/ 695157 w 7888913"/>
                <a:gd name="connsiteY0" fmla="*/ 1652769 h 2134314"/>
                <a:gd name="connsiteX1" fmla="*/ 1518115 w 7888913"/>
                <a:gd name="connsiteY1" fmla="*/ 1872224 h 2134314"/>
                <a:gd name="connsiteX2" fmla="*/ 3474931 w 7888913"/>
                <a:gd name="connsiteY2" fmla="*/ 2128257 h 2134314"/>
                <a:gd name="connsiteX3" fmla="*/ 4468579 w 7888913"/>
                <a:gd name="connsiteY3" fmla="*/ 2030721 h 2134314"/>
                <a:gd name="connsiteX4" fmla="*/ 5626821 w 7888913"/>
                <a:gd name="connsiteY4" fmla="*/ 1774689 h 2134314"/>
                <a:gd name="connsiteX5" fmla="*/ 7699460 w 7888913"/>
                <a:gd name="connsiteY5" fmla="*/ 1469889 h 2134314"/>
                <a:gd name="connsiteX6" fmla="*/ 7614117 w 7888913"/>
                <a:gd name="connsiteY6" fmla="*/ 890769 h 2134314"/>
                <a:gd name="connsiteX7" fmla="*/ 6108405 w 7888913"/>
                <a:gd name="connsiteY7" fmla="*/ 787137 h 2134314"/>
                <a:gd name="connsiteX8" fmla="*/ 4566117 w 7888913"/>
                <a:gd name="connsiteY8" fmla="*/ 744465 h 2134314"/>
                <a:gd name="connsiteX9" fmla="*/ 4133301 w 7888913"/>
                <a:gd name="connsiteY9" fmla="*/ 445761 h 2134314"/>
                <a:gd name="connsiteX10" fmla="*/ 4303989 w 7888913"/>
                <a:gd name="connsiteY10" fmla="*/ 753 h 2134314"/>
                <a:gd name="connsiteX11" fmla="*/ 3231093 w 7888913"/>
                <a:gd name="connsiteY11" fmla="*/ 659121 h 2134314"/>
                <a:gd name="connsiteX12" fmla="*/ 2737317 w 7888913"/>
                <a:gd name="connsiteY12" fmla="*/ 713985 h 2134314"/>
                <a:gd name="connsiteX13" fmla="*/ 2194773 w 7888913"/>
                <a:gd name="connsiteY13" fmla="*/ 787137 h 2134314"/>
                <a:gd name="connsiteX14" fmla="*/ 1451061 w 7888913"/>
                <a:gd name="connsiteY14" fmla="*/ 842001 h 2134314"/>
                <a:gd name="connsiteX15" fmla="*/ 1067013 w 7888913"/>
                <a:gd name="connsiteY15" fmla="*/ 902961 h 2134314"/>
                <a:gd name="connsiteX16" fmla="*/ 640293 w 7888913"/>
                <a:gd name="connsiteY16" fmla="*/ 1030977 h 2134314"/>
                <a:gd name="connsiteX17" fmla="*/ 402549 w 7888913"/>
                <a:gd name="connsiteY17" fmla="*/ 1183377 h 2134314"/>
                <a:gd name="connsiteX18" fmla="*/ 329397 w 7888913"/>
                <a:gd name="connsiteY18" fmla="*/ 1256529 h 2134314"/>
                <a:gd name="connsiteX19" fmla="*/ 231861 w 7888913"/>
                <a:gd name="connsiteY19" fmla="*/ 1335777 h 2134314"/>
                <a:gd name="connsiteX20" fmla="*/ 48981 w 7888913"/>
                <a:gd name="connsiteY20" fmla="*/ 1360161 h 2134314"/>
                <a:gd name="connsiteX21" fmla="*/ 213 w 7888913"/>
                <a:gd name="connsiteY21" fmla="*/ 1415025 h 2134314"/>
                <a:gd name="connsiteX22" fmla="*/ 61173 w 7888913"/>
                <a:gd name="connsiteY22" fmla="*/ 1482081 h 2134314"/>
                <a:gd name="connsiteX23" fmla="*/ 396453 w 7888913"/>
                <a:gd name="connsiteY23" fmla="*/ 1475985 h 2134314"/>
                <a:gd name="connsiteX24" fmla="*/ 628101 w 7888913"/>
                <a:gd name="connsiteY24" fmla="*/ 1396737 h 2134314"/>
                <a:gd name="connsiteX25" fmla="*/ 810981 w 7888913"/>
                <a:gd name="connsiteY25" fmla="*/ 1378449 h 2134314"/>
                <a:gd name="connsiteX0" fmla="*/ 695157 w 7888913"/>
                <a:gd name="connsiteY0" fmla="*/ 1652769 h 2129183"/>
                <a:gd name="connsiteX1" fmla="*/ 1518115 w 7888913"/>
                <a:gd name="connsiteY1" fmla="*/ 1872224 h 2129183"/>
                <a:gd name="connsiteX2" fmla="*/ 2438611 w 7888913"/>
                <a:gd name="connsiteY2" fmla="*/ 2067296 h 2129183"/>
                <a:gd name="connsiteX3" fmla="*/ 3474931 w 7888913"/>
                <a:gd name="connsiteY3" fmla="*/ 2128257 h 2129183"/>
                <a:gd name="connsiteX4" fmla="*/ 4468579 w 7888913"/>
                <a:gd name="connsiteY4" fmla="*/ 2030721 h 2129183"/>
                <a:gd name="connsiteX5" fmla="*/ 5626821 w 7888913"/>
                <a:gd name="connsiteY5" fmla="*/ 1774689 h 2129183"/>
                <a:gd name="connsiteX6" fmla="*/ 7699460 w 7888913"/>
                <a:gd name="connsiteY6" fmla="*/ 1469889 h 2129183"/>
                <a:gd name="connsiteX7" fmla="*/ 7614117 w 7888913"/>
                <a:gd name="connsiteY7" fmla="*/ 890769 h 2129183"/>
                <a:gd name="connsiteX8" fmla="*/ 6108405 w 7888913"/>
                <a:gd name="connsiteY8" fmla="*/ 787137 h 2129183"/>
                <a:gd name="connsiteX9" fmla="*/ 4566117 w 7888913"/>
                <a:gd name="connsiteY9" fmla="*/ 744465 h 2129183"/>
                <a:gd name="connsiteX10" fmla="*/ 4133301 w 7888913"/>
                <a:gd name="connsiteY10" fmla="*/ 445761 h 2129183"/>
                <a:gd name="connsiteX11" fmla="*/ 4303989 w 7888913"/>
                <a:gd name="connsiteY11" fmla="*/ 753 h 2129183"/>
                <a:gd name="connsiteX12" fmla="*/ 3231093 w 7888913"/>
                <a:gd name="connsiteY12" fmla="*/ 659121 h 2129183"/>
                <a:gd name="connsiteX13" fmla="*/ 2737317 w 7888913"/>
                <a:gd name="connsiteY13" fmla="*/ 713985 h 2129183"/>
                <a:gd name="connsiteX14" fmla="*/ 2194773 w 7888913"/>
                <a:gd name="connsiteY14" fmla="*/ 787137 h 2129183"/>
                <a:gd name="connsiteX15" fmla="*/ 1451061 w 7888913"/>
                <a:gd name="connsiteY15" fmla="*/ 842001 h 2129183"/>
                <a:gd name="connsiteX16" fmla="*/ 1067013 w 7888913"/>
                <a:gd name="connsiteY16" fmla="*/ 902961 h 2129183"/>
                <a:gd name="connsiteX17" fmla="*/ 640293 w 7888913"/>
                <a:gd name="connsiteY17" fmla="*/ 1030977 h 2129183"/>
                <a:gd name="connsiteX18" fmla="*/ 402549 w 7888913"/>
                <a:gd name="connsiteY18" fmla="*/ 1183377 h 2129183"/>
                <a:gd name="connsiteX19" fmla="*/ 329397 w 7888913"/>
                <a:gd name="connsiteY19" fmla="*/ 1256529 h 2129183"/>
                <a:gd name="connsiteX20" fmla="*/ 231861 w 7888913"/>
                <a:gd name="connsiteY20" fmla="*/ 1335777 h 2129183"/>
                <a:gd name="connsiteX21" fmla="*/ 48981 w 7888913"/>
                <a:gd name="connsiteY21" fmla="*/ 1360161 h 2129183"/>
                <a:gd name="connsiteX22" fmla="*/ 213 w 7888913"/>
                <a:gd name="connsiteY22" fmla="*/ 1415025 h 2129183"/>
                <a:gd name="connsiteX23" fmla="*/ 61173 w 7888913"/>
                <a:gd name="connsiteY23" fmla="*/ 1482081 h 2129183"/>
                <a:gd name="connsiteX24" fmla="*/ 396453 w 7888913"/>
                <a:gd name="connsiteY24" fmla="*/ 1475985 h 2129183"/>
                <a:gd name="connsiteX25" fmla="*/ 628101 w 7888913"/>
                <a:gd name="connsiteY25" fmla="*/ 1396737 h 2129183"/>
                <a:gd name="connsiteX26" fmla="*/ 810981 w 7888913"/>
                <a:gd name="connsiteY26" fmla="*/ 1378449 h 2129183"/>
                <a:gd name="connsiteX0" fmla="*/ 695157 w 7888913"/>
                <a:gd name="connsiteY0" fmla="*/ 1652769 h 2129183"/>
                <a:gd name="connsiteX1" fmla="*/ 1518115 w 7888913"/>
                <a:gd name="connsiteY1" fmla="*/ 1872224 h 2129183"/>
                <a:gd name="connsiteX2" fmla="*/ 2438611 w 7888913"/>
                <a:gd name="connsiteY2" fmla="*/ 2067296 h 2129183"/>
                <a:gd name="connsiteX3" fmla="*/ 3474931 w 7888913"/>
                <a:gd name="connsiteY3" fmla="*/ 2128257 h 2129183"/>
                <a:gd name="connsiteX4" fmla="*/ 4468579 w 7888913"/>
                <a:gd name="connsiteY4" fmla="*/ 2030721 h 2129183"/>
                <a:gd name="connsiteX5" fmla="*/ 5626821 w 7888913"/>
                <a:gd name="connsiteY5" fmla="*/ 1774689 h 2129183"/>
                <a:gd name="connsiteX6" fmla="*/ 7699460 w 7888913"/>
                <a:gd name="connsiteY6" fmla="*/ 1469889 h 2129183"/>
                <a:gd name="connsiteX7" fmla="*/ 7614117 w 7888913"/>
                <a:gd name="connsiteY7" fmla="*/ 890769 h 2129183"/>
                <a:gd name="connsiteX8" fmla="*/ 6108405 w 7888913"/>
                <a:gd name="connsiteY8" fmla="*/ 787137 h 2129183"/>
                <a:gd name="connsiteX9" fmla="*/ 4566117 w 7888913"/>
                <a:gd name="connsiteY9" fmla="*/ 744465 h 2129183"/>
                <a:gd name="connsiteX10" fmla="*/ 4133301 w 7888913"/>
                <a:gd name="connsiteY10" fmla="*/ 445761 h 2129183"/>
                <a:gd name="connsiteX11" fmla="*/ 4303989 w 7888913"/>
                <a:gd name="connsiteY11" fmla="*/ 753 h 2129183"/>
                <a:gd name="connsiteX12" fmla="*/ 3231093 w 7888913"/>
                <a:gd name="connsiteY12" fmla="*/ 659121 h 2129183"/>
                <a:gd name="connsiteX13" fmla="*/ 2737317 w 7888913"/>
                <a:gd name="connsiteY13" fmla="*/ 713985 h 2129183"/>
                <a:gd name="connsiteX14" fmla="*/ 2194773 w 7888913"/>
                <a:gd name="connsiteY14" fmla="*/ 787137 h 2129183"/>
                <a:gd name="connsiteX15" fmla="*/ 1451061 w 7888913"/>
                <a:gd name="connsiteY15" fmla="*/ 842001 h 2129183"/>
                <a:gd name="connsiteX16" fmla="*/ 1067013 w 7888913"/>
                <a:gd name="connsiteY16" fmla="*/ 902961 h 2129183"/>
                <a:gd name="connsiteX17" fmla="*/ 640293 w 7888913"/>
                <a:gd name="connsiteY17" fmla="*/ 1030977 h 2129183"/>
                <a:gd name="connsiteX18" fmla="*/ 402549 w 7888913"/>
                <a:gd name="connsiteY18" fmla="*/ 1183377 h 2129183"/>
                <a:gd name="connsiteX19" fmla="*/ 329397 w 7888913"/>
                <a:gd name="connsiteY19" fmla="*/ 1256529 h 2129183"/>
                <a:gd name="connsiteX20" fmla="*/ 231861 w 7888913"/>
                <a:gd name="connsiteY20" fmla="*/ 1335777 h 2129183"/>
                <a:gd name="connsiteX21" fmla="*/ 48981 w 7888913"/>
                <a:gd name="connsiteY21" fmla="*/ 1360161 h 2129183"/>
                <a:gd name="connsiteX22" fmla="*/ 213 w 7888913"/>
                <a:gd name="connsiteY22" fmla="*/ 1415025 h 2129183"/>
                <a:gd name="connsiteX23" fmla="*/ 61173 w 7888913"/>
                <a:gd name="connsiteY23" fmla="*/ 1482081 h 2129183"/>
                <a:gd name="connsiteX24" fmla="*/ 396453 w 7888913"/>
                <a:gd name="connsiteY24" fmla="*/ 1475985 h 2129183"/>
                <a:gd name="connsiteX25" fmla="*/ 628101 w 7888913"/>
                <a:gd name="connsiteY25" fmla="*/ 1396737 h 2129183"/>
                <a:gd name="connsiteX26" fmla="*/ 810981 w 7888913"/>
                <a:gd name="connsiteY26" fmla="*/ 1378449 h 2129183"/>
                <a:gd name="connsiteX0" fmla="*/ 695157 w 7888913"/>
                <a:gd name="connsiteY0" fmla="*/ 1652769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0" fmla="*/ 73365 w 7888913"/>
                <a:gd name="connsiteY0" fmla="*/ 1579617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0" fmla="*/ 73365 w 7888913"/>
                <a:gd name="connsiteY0" fmla="*/ 1579617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28" fmla="*/ 73365 w 7888913"/>
                <a:gd name="connsiteY28" fmla="*/ 1579617 h 2129183"/>
                <a:gd name="connsiteX0" fmla="*/ 402549 w 7888913"/>
                <a:gd name="connsiteY0" fmla="*/ 1585713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28" fmla="*/ 402549 w 7888913"/>
                <a:gd name="connsiteY28" fmla="*/ 1585713 h 2129183"/>
                <a:gd name="connsiteX0" fmla="*/ 402549 w 7888913"/>
                <a:gd name="connsiteY0" fmla="*/ 1585713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810981 w 7888913"/>
                <a:gd name="connsiteY26" fmla="*/ 1378449 h 2129183"/>
                <a:gd name="connsiteX27" fmla="*/ 402549 w 7888913"/>
                <a:gd name="connsiteY27" fmla="*/ 1585713 h 2129183"/>
                <a:gd name="connsiteX0" fmla="*/ 421924 w 7908288"/>
                <a:gd name="connsiteY0" fmla="*/ 1585713 h 2129183"/>
                <a:gd name="connsiteX1" fmla="*/ 970562 w 7908288"/>
                <a:gd name="connsiteY1" fmla="*/ 1713729 h 2129183"/>
                <a:gd name="connsiteX2" fmla="*/ 1537490 w 7908288"/>
                <a:gd name="connsiteY2" fmla="*/ 1872224 h 2129183"/>
                <a:gd name="connsiteX3" fmla="*/ 2457986 w 7908288"/>
                <a:gd name="connsiteY3" fmla="*/ 2067296 h 2129183"/>
                <a:gd name="connsiteX4" fmla="*/ 3494306 w 7908288"/>
                <a:gd name="connsiteY4" fmla="*/ 2128257 h 2129183"/>
                <a:gd name="connsiteX5" fmla="*/ 4487954 w 7908288"/>
                <a:gd name="connsiteY5" fmla="*/ 2030721 h 2129183"/>
                <a:gd name="connsiteX6" fmla="*/ 5646196 w 7908288"/>
                <a:gd name="connsiteY6" fmla="*/ 1774689 h 2129183"/>
                <a:gd name="connsiteX7" fmla="*/ 7718835 w 7908288"/>
                <a:gd name="connsiteY7" fmla="*/ 1469889 h 2129183"/>
                <a:gd name="connsiteX8" fmla="*/ 7633492 w 7908288"/>
                <a:gd name="connsiteY8" fmla="*/ 890769 h 2129183"/>
                <a:gd name="connsiteX9" fmla="*/ 6127780 w 7908288"/>
                <a:gd name="connsiteY9" fmla="*/ 787137 h 2129183"/>
                <a:gd name="connsiteX10" fmla="*/ 4585492 w 7908288"/>
                <a:gd name="connsiteY10" fmla="*/ 744465 h 2129183"/>
                <a:gd name="connsiteX11" fmla="*/ 4152676 w 7908288"/>
                <a:gd name="connsiteY11" fmla="*/ 445761 h 2129183"/>
                <a:gd name="connsiteX12" fmla="*/ 4323364 w 7908288"/>
                <a:gd name="connsiteY12" fmla="*/ 753 h 2129183"/>
                <a:gd name="connsiteX13" fmla="*/ 3250468 w 7908288"/>
                <a:gd name="connsiteY13" fmla="*/ 659121 h 2129183"/>
                <a:gd name="connsiteX14" fmla="*/ 2756692 w 7908288"/>
                <a:gd name="connsiteY14" fmla="*/ 713985 h 2129183"/>
                <a:gd name="connsiteX15" fmla="*/ 2214148 w 7908288"/>
                <a:gd name="connsiteY15" fmla="*/ 787137 h 2129183"/>
                <a:gd name="connsiteX16" fmla="*/ 1470436 w 7908288"/>
                <a:gd name="connsiteY16" fmla="*/ 842001 h 2129183"/>
                <a:gd name="connsiteX17" fmla="*/ 1086388 w 7908288"/>
                <a:gd name="connsiteY17" fmla="*/ 902961 h 2129183"/>
                <a:gd name="connsiteX18" fmla="*/ 659668 w 7908288"/>
                <a:gd name="connsiteY18" fmla="*/ 1030977 h 2129183"/>
                <a:gd name="connsiteX19" fmla="*/ 421924 w 7908288"/>
                <a:gd name="connsiteY19" fmla="*/ 1183377 h 2129183"/>
                <a:gd name="connsiteX20" fmla="*/ 348772 w 7908288"/>
                <a:gd name="connsiteY20" fmla="*/ 1256529 h 2129183"/>
                <a:gd name="connsiteX21" fmla="*/ 251236 w 7908288"/>
                <a:gd name="connsiteY21" fmla="*/ 1335777 h 2129183"/>
                <a:gd name="connsiteX22" fmla="*/ 68356 w 7908288"/>
                <a:gd name="connsiteY22" fmla="*/ 1360161 h 2129183"/>
                <a:gd name="connsiteX23" fmla="*/ 19588 w 7908288"/>
                <a:gd name="connsiteY23" fmla="*/ 1415025 h 2129183"/>
                <a:gd name="connsiteX24" fmla="*/ 80548 w 7908288"/>
                <a:gd name="connsiteY24" fmla="*/ 1482081 h 2129183"/>
                <a:gd name="connsiteX25" fmla="*/ 830356 w 7908288"/>
                <a:gd name="connsiteY25" fmla="*/ 1378449 h 2129183"/>
                <a:gd name="connsiteX26" fmla="*/ 421924 w 7908288"/>
                <a:gd name="connsiteY26" fmla="*/ 1585713 h 2129183"/>
                <a:gd name="connsiteX0" fmla="*/ 402550 w 7888914"/>
                <a:gd name="connsiteY0" fmla="*/ 1585713 h 2129183"/>
                <a:gd name="connsiteX1" fmla="*/ 951188 w 7888914"/>
                <a:gd name="connsiteY1" fmla="*/ 1713729 h 2129183"/>
                <a:gd name="connsiteX2" fmla="*/ 1518116 w 7888914"/>
                <a:gd name="connsiteY2" fmla="*/ 1872224 h 2129183"/>
                <a:gd name="connsiteX3" fmla="*/ 2438612 w 7888914"/>
                <a:gd name="connsiteY3" fmla="*/ 2067296 h 2129183"/>
                <a:gd name="connsiteX4" fmla="*/ 3474932 w 7888914"/>
                <a:gd name="connsiteY4" fmla="*/ 2128257 h 2129183"/>
                <a:gd name="connsiteX5" fmla="*/ 4468580 w 7888914"/>
                <a:gd name="connsiteY5" fmla="*/ 2030721 h 2129183"/>
                <a:gd name="connsiteX6" fmla="*/ 5626822 w 7888914"/>
                <a:gd name="connsiteY6" fmla="*/ 1774689 h 2129183"/>
                <a:gd name="connsiteX7" fmla="*/ 7699461 w 7888914"/>
                <a:gd name="connsiteY7" fmla="*/ 1469889 h 2129183"/>
                <a:gd name="connsiteX8" fmla="*/ 7614118 w 7888914"/>
                <a:gd name="connsiteY8" fmla="*/ 890769 h 2129183"/>
                <a:gd name="connsiteX9" fmla="*/ 6108406 w 7888914"/>
                <a:gd name="connsiteY9" fmla="*/ 787137 h 2129183"/>
                <a:gd name="connsiteX10" fmla="*/ 4566118 w 7888914"/>
                <a:gd name="connsiteY10" fmla="*/ 744465 h 2129183"/>
                <a:gd name="connsiteX11" fmla="*/ 4133302 w 7888914"/>
                <a:gd name="connsiteY11" fmla="*/ 445761 h 2129183"/>
                <a:gd name="connsiteX12" fmla="*/ 4303990 w 7888914"/>
                <a:gd name="connsiteY12" fmla="*/ 753 h 2129183"/>
                <a:gd name="connsiteX13" fmla="*/ 3231094 w 7888914"/>
                <a:gd name="connsiteY13" fmla="*/ 659121 h 2129183"/>
                <a:gd name="connsiteX14" fmla="*/ 2737318 w 7888914"/>
                <a:gd name="connsiteY14" fmla="*/ 713985 h 2129183"/>
                <a:gd name="connsiteX15" fmla="*/ 2194774 w 7888914"/>
                <a:gd name="connsiteY15" fmla="*/ 787137 h 2129183"/>
                <a:gd name="connsiteX16" fmla="*/ 1451062 w 7888914"/>
                <a:gd name="connsiteY16" fmla="*/ 842001 h 2129183"/>
                <a:gd name="connsiteX17" fmla="*/ 1067014 w 7888914"/>
                <a:gd name="connsiteY17" fmla="*/ 902961 h 2129183"/>
                <a:gd name="connsiteX18" fmla="*/ 640294 w 7888914"/>
                <a:gd name="connsiteY18" fmla="*/ 1030977 h 2129183"/>
                <a:gd name="connsiteX19" fmla="*/ 402550 w 7888914"/>
                <a:gd name="connsiteY19" fmla="*/ 1183377 h 2129183"/>
                <a:gd name="connsiteX20" fmla="*/ 329398 w 7888914"/>
                <a:gd name="connsiteY20" fmla="*/ 1256529 h 2129183"/>
                <a:gd name="connsiteX21" fmla="*/ 231862 w 7888914"/>
                <a:gd name="connsiteY21" fmla="*/ 1335777 h 2129183"/>
                <a:gd name="connsiteX22" fmla="*/ 48982 w 7888914"/>
                <a:gd name="connsiteY22" fmla="*/ 1360161 h 2129183"/>
                <a:gd name="connsiteX23" fmla="*/ 214 w 7888914"/>
                <a:gd name="connsiteY23" fmla="*/ 1415025 h 2129183"/>
                <a:gd name="connsiteX24" fmla="*/ 61174 w 7888914"/>
                <a:gd name="connsiteY24" fmla="*/ 1482081 h 2129183"/>
                <a:gd name="connsiteX25" fmla="*/ 132802 w 7888914"/>
                <a:gd name="connsiteY25" fmla="*/ 1475604 h 2129183"/>
                <a:gd name="connsiteX26" fmla="*/ 402550 w 7888914"/>
                <a:gd name="connsiteY26" fmla="*/ 1585713 h 2129183"/>
                <a:gd name="connsiteX0" fmla="*/ 402550 w 7888914"/>
                <a:gd name="connsiteY0" fmla="*/ 1585713 h 2129183"/>
                <a:gd name="connsiteX1" fmla="*/ 951188 w 7888914"/>
                <a:gd name="connsiteY1" fmla="*/ 1713729 h 2129183"/>
                <a:gd name="connsiteX2" fmla="*/ 1518116 w 7888914"/>
                <a:gd name="connsiteY2" fmla="*/ 1872224 h 2129183"/>
                <a:gd name="connsiteX3" fmla="*/ 2438612 w 7888914"/>
                <a:gd name="connsiteY3" fmla="*/ 2067296 h 2129183"/>
                <a:gd name="connsiteX4" fmla="*/ 3474932 w 7888914"/>
                <a:gd name="connsiteY4" fmla="*/ 2128257 h 2129183"/>
                <a:gd name="connsiteX5" fmla="*/ 4468580 w 7888914"/>
                <a:gd name="connsiteY5" fmla="*/ 2030721 h 2129183"/>
                <a:gd name="connsiteX6" fmla="*/ 5626822 w 7888914"/>
                <a:gd name="connsiteY6" fmla="*/ 1774689 h 2129183"/>
                <a:gd name="connsiteX7" fmla="*/ 7699461 w 7888914"/>
                <a:gd name="connsiteY7" fmla="*/ 1469889 h 2129183"/>
                <a:gd name="connsiteX8" fmla="*/ 7614118 w 7888914"/>
                <a:gd name="connsiteY8" fmla="*/ 890769 h 2129183"/>
                <a:gd name="connsiteX9" fmla="*/ 6108406 w 7888914"/>
                <a:gd name="connsiteY9" fmla="*/ 787137 h 2129183"/>
                <a:gd name="connsiteX10" fmla="*/ 4566118 w 7888914"/>
                <a:gd name="connsiteY10" fmla="*/ 744465 h 2129183"/>
                <a:gd name="connsiteX11" fmla="*/ 4133302 w 7888914"/>
                <a:gd name="connsiteY11" fmla="*/ 445761 h 2129183"/>
                <a:gd name="connsiteX12" fmla="*/ 4303990 w 7888914"/>
                <a:gd name="connsiteY12" fmla="*/ 753 h 2129183"/>
                <a:gd name="connsiteX13" fmla="*/ 3231094 w 7888914"/>
                <a:gd name="connsiteY13" fmla="*/ 659121 h 2129183"/>
                <a:gd name="connsiteX14" fmla="*/ 2737318 w 7888914"/>
                <a:gd name="connsiteY14" fmla="*/ 713985 h 2129183"/>
                <a:gd name="connsiteX15" fmla="*/ 2194774 w 7888914"/>
                <a:gd name="connsiteY15" fmla="*/ 787137 h 2129183"/>
                <a:gd name="connsiteX16" fmla="*/ 1451062 w 7888914"/>
                <a:gd name="connsiteY16" fmla="*/ 842001 h 2129183"/>
                <a:gd name="connsiteX17" fmla="*/ 1067014 w 7888914"/>
                <a:gd name="connsiteY17" fmla="*/ 902961 h 2129183"/>
                <a:gd name="connsiteX18" fmla="*/ 640294 w 7888914"/>
                <a:gd name="connsiteY18" fmla="*/ 1030977 h 2129183"/>
                <a:gd name="connsiteX19" fmla="*/ 402550 w 7888914"/>
                <a:gd name="connsiteY19" fmla="*/ 1183377 h 2129183"/>
                <a:gd name="connsiteX20" fmla="*/ 329398 w 7888914"/>
                <a:gd name="connsiteY20" fmla="*/ 1256529 h 2129183"/>
                <a:gd name="connsiteX21" fmla="*/ 231862 w 7888914"/>
                <a:gd name="connsiteY21" fmla="*/ 1335777 h 2129183"/>
                <a:gd name="connsiteX22" fmla="*/ 48982 w 7888914"/>
                <a:gd name="connsiteY22" fmla="*/ 1360161 h 2129183"/>
                <a:gd name="connsiteX23" fmla="*/ 214 w 7888914"/>
                <a:gd name="connsiteY23" fmla="*/ 1415025 h 2129183"/>
                <a:gd name="connsiteX24" fmla="*/ 61174 w 7888914"/>
                <a:gd name="connsiteY24" fmla="*/ 1482081 h 2129183"/>
                <a:gd name="connsiteX25" fmla="*/ 132802 w 7888914"/>
                <a:gd name="connsiteY25" fmla="*/ 1475604 h 2129183"/>
                <a:gd name="connsiteX26" fmla="*/ 402550 w 7888914"/>
                <a:gd name="connsiteY26" fmla="*/ 1585713 h 2129183"/>
                <a:gd name="connsiteX0" fmla="*/ 406337 w 7892701"/>
                <a:gd name="connsiteY0" fmla="*/ 1585713 h 2129183"/>
                <a:gd name="connsiteX1" fmla="*/ 954975 w 7892701"/>
                <a:gd name="connsiteY1" fmla="*/ 1713729 h 2129183"/>
                <a:gd name="connsiteX2" fmla="*/ 1521903 w 7892701"/>
                <a:gd name="connsiteY2" fmla="*/ 1872224 h 2129183"/>
                <a:gd name="connsiteX3" fmla="*/ 2442399 w 7892701"/>
                <a:gd name="connsiteY3" fmla="*/ 2067296 h 2129183"/>
                <a:gd name="connsiteX4" fmla="*/ 3478719 w 7892701"/>
                <a:gd name="connsiteY4" fmla="*/ 2128257 h 2129183"/>
                <a:gd name="connsiteX5" fmla="*/ 4472367 w 7892701"/>
                <a:gd name="connsiteY5" fmla="*/ 2030721 h 2129183"/>
                <a:gd name="connsiteX6" fmla="*/ 5630609 w 7892701"/>
                <a:gd name="connsiteY6" fmla="*/ 1774689 h 2129183"/>
                <a:gd name="connsiteX7" fmla="*/ 7703248 w 7892701"/>
                <a:gd name="connsiteY7" fmla="*/ 1469889 h 2129183"/>
                <a:gd name="connsiteX8" fmla="*/ 7617905 w 7892701"/>
                <a:gd name="connsiteY8" fmla="*/ 890769 h 2129183"/>
                <a:gd name="connsiteX9" fmla="*/ 6112193 w 7892701"/>
                <a:gd name="connsiteY9" fmla="*/ 787137 h 2129183"/>
                <a:gd name="connsiteX10" fmla="*/ 4569905 w 7892701"/>
                <a:gd name="connsiteY10" fmla="*/ 744465 h 2129183"/>
                <a:gd name="connsiteX11" fmla="*/ 4137089 w 7892701"/>
                <a:gd name="connsiteY11" fmla="*/ 445761 h 2129183"/>
                <a:gd name="connsiteX12" fmla="*/ 4307777 w 7892701"/>
                <a:gd name="connsiteY12" fmla="*/ 753 h 2129183"/>
                <a:gd name="connsiteX13" fmla="*/ 3234881 w 7892701"/>
                <a:gd name="connsiteY13" fmla="*/ 659121 h 2129183"/>
                <a:gd name="connsiteX14" fmla="*/ 2741105 w 7892701"/>
                <a:gd name="connsiteY14" fmla="*/ 713985 h 2129183"/>
                <a:gd name="connsiteX15" fmla="*/ 2198561 w 7892701"/>
                <a:gd name="connsiteY15" fmla="*/ 787137 h 2129183"/>
                <a:gd name="connsiteX16" fmla="*/ 1454849 w 7892701"/>
                <a:gd name="connsiteY16" fmla="*/ 842001 h 2129183"/>
                <a:gd name="connsiteX17" fmla="*/ 1070801 w 7892701"/>
                <a:gd name="connsiteY17" fmla="*/ 902961 h 2129183"/>
                <a:gd name="connsiteX18" fmla="*/ 644081 w 7892701"/>
                <a:gd name="connsiteY18" fmla="*/ 1030977 h 2129183"/>
                <a:gd name="connsiteX19" fmla="*/ 406337 w 7892701"/>
                <a:gd name="connsiteY19" fmla="*/ 1183377 h 2129183"/>
                <a:gd name="connsiteX20" fmla="*/ 333185 w 7892701"/>
                <a:gd name="connsiteY20" fmla="*/ 1256529 h 2129183"/>
                <a:gd name="connsiteX21" fmla="*/ 235649 w 7892701"/>
                <a:gd name="connsiteY21" fmla="*/ 1335777 h 2129183"/>
                <a:gd name="connsiteX22" fmla="*/ 52769 w 7892701"/>
                <a:gd name="connsiteY22" fmla="*/ 1360161 h 2129183"/>
                <a:gd name="connsiteX23" fmla="*/ 4001 w 7892701"/>
                <a:gd name="connsiteY23" fmla="*/ 1415025 h 2129183"/>
                <a:gd name="connsiteX24" fmla="*/ 136589 w 7892701"/>
                <a:gd name="connsiteY24" fmla="*/ 1475604 h 2129183"/>
                <a:gd name="connsiteX25" fmla="*/ 406337 w 7892701"/>
                <a:gd name="connsiteY25" fmla="*/ 1585713 h 2129183"/>
                <a:gd name="connsiteX0" fmla="*/ 404599 w 7890963"/>
                <a:gd name="connsiteY0" fmla="*/ 1585713 h 2129183"/>
                <a:gd name="connsiteX1" fmla="*/ 953237 w 7890963"/>
                <a:gd name="connsiteY1" fmla="*/ 1713729 h 2129183"/>
                <a:gd name="connsiteX2" fmla="*/ 1520165 w 7890963"/>
                <a:gd name="connsiteY2" fmla="*/ 1872224 h 2129183"/>
                <a:gd name="connsiteX3" fmla="*/ 2440661 w 7890963"/>
                <a:gd name="connsiteY3" fmla="*/ 2067296 h 2129183"/>
                <a:gd name="connsiteX4" fmla="*/ 3476981 w 7890963"/>
                <a:gd name="connsiteY4" fmla="*/ 2128257 h 2129183"/>
                <a:gd name="connsiteX5" fmla="*/ 4470629 w 7890963"/>
                <a:gd name="connsiteY5" fmla="*/ 2030721 h 2129183"/>
                <a:gd name="connsiteX6" fmla="*/ 5628871 w 7890963"/>
                <a:gd name="connsiteY6" fmla="*/ 1774689 h 2129183"/>
                <a:gd name="connsiteX7" fmla="*/ 7701510 w 7890963"/>
                <a:gd name="connsiteY7" fmla="*/ 1469889 h 2129183"/>
                <a:gd name="connsiteX8" fmla="*/ 7616167 w 7890963"/>
                <a:gd name="connsiteY8" fmla="*/ 890769 h 2129183"/>
                <a:gd name="connsiteX9" fmla="*/ 6110455 w 7890963"/>
                <a:gd name="connsiteY9" fmla="*/ 787137 h 2129183"/>
                <a:gd name="connsiteX10" fmla="*/ 4568167 w 7890963"/>
                <a:gd name="connsiteY10" fmla="*/ 744465 h 2129183"/>
                <a:gd name="connsiteX11" fmla="*/ 4135351 w 7890963"/>
                <a:gd name="connsiteY11" fmla="*/ 445761 h 2129183"/>
                <a:gd name="connsiteX12" fmla="*/ 4306039 w 7890963"/>
                <a:gd name="connsiteY12" fmla="*/ 753 h 2129183"/>
                <a:gd name="connsiteX13" fmla="*/ 3233143 w 7890963"/>
                <a:gd name="connsiteY13" fmla="*/ 659121 h 2129183"/>
                <a:gd name="connsiteX14" fmla="*/ 2739367 w 7890963"/>
                <a:gd name="connsiteY14" fmla="*/ 713985 h 2129183"/>
                <a:gd name="connsiteX15" fmla="*/ 2196823 w 7890963"/>
                <a:gd name="connsiteY15" fmla="*/ 787137 h 2129183"/>
                <a:gd name="connsiteX16" fmla="*/ 1453111 w 7890963"/>
                <a:gd name="connsiteY16" fmla="*/ 842001 h 2129183"/>
                <a:gd name="connsiteX17" fmla="*/ 1069063 w 7890963"/>
                <a:gd name="connsiteY17" fmla="*/ 902961 h 2129183"/>
                <a:gd name="connsiteX18" fmla="*/ 642343 w 7890963"/>
                <a:gd name="connsiteY18" fmla="*/ 1030977 h 2129183"/>
                <a:gd name="connsiteX19" fmla="*/ 404599 w 7890963"/>
                <a:gd name="connsiteY19" fmla="*/ 1183377 h 2129183"/>
                <a:gd name="connsiteX20" fmla="*/ 331447 w 7890963"/>
                <a:gd name="connsiteY20" fmla="*/ 1256529 h 2129183"/>
                <a:gd name="connsiteX21" fmla="*/ 233911 w 7890963"/>
                <a:gd name="connsiteY21" fmla="*/ 1335777 h 2129183"/>
                <a:gd name="connsiteX22" fmla="*/ 51031 w 7890963"/>
                <a:gd name="connsiteY22" fmla="*/ 1360161 h 2129183"/>
                <a:gd name="connsiteX23" fmla="*/ 4168 w 7890963"/>
                <a:gd name="connsiteY23" fmla="*/ 1428360 h 2129183"/>
                <a:gd name="connsiteX24" fmla="*/ 134851 w 7890963"/>
                <a:gd name="connsiteY24" fmla="*/ 1475604 h 2129183"/>
                <a:gd name="connsiteX25" fmla="*/ 404599 w 7890963"/>
                <a:gd name="connsiteY25" fmla="*/ 1585713 h 2129183"/>
                <a:gd name="connsiteX0" fmla="*/ 385243 w 7871607"/>
                <a:gd name="connsiteY0" fmla="*/ 1585713 h 2129183"/>
                <a:gd name="connsiteX1" fmla="*/ 933881 w 7871607"/>
                <a:gd name="connsiteY1" fmla="*/ 1713729 h 2129183"/>
                <a:gd name="connsiteX2" fmla="*/ 1500809 w 7871607"/>
                <a:gd name="connsiteY2" fmla="*/ 1872224 h 2129183"/>
                <a:gd name="connsiteX3" fmla="*/ 2421305 w 7871607"/>
                <a:gd name="connsiteY3" fmla="*/ 2067296 h 2129183"/>
                <a:gd name="connsiteX4" fmla="*/ 3457625 w 7871607"/>
                <a:gd name="connsiteY4" fmla="*/ 2128257 h 2129183"/>
                <a:gd name="connsiteX5" fmla="*/ 4451273 w 7871607"/>
                <a:gd name="connsiteY5" fmla="*/ 2030721 h 2129183"/>
                <a:gd name="connsiteX6" fmla="*/ 5609515 w 7871607"/>
                <a:gd name="connsiteY6" fmla="*/ 1774689 h 2129183"/>
                <a:gd name="connsiteX7" fmla="*/ 7682154 w 7871607"/>
                <a:gd name="connsiteY7" fmla="*/ 1469889 h 2129183"/>
                <a:gd name="connsiteX8" fmla="*/ 7596811 w 7871607"/>
                <a:gd name="connsiteY8" fmla="*/ 890769 h 2129183"/>
                <a:gd name="connsiteX9" fmla="*/ 6091099 w 7871607"/>
                <a:gd name="connsiteY9" fmla="*/ 787137 h 2129183"/>
                <a:gd name="connsiteX10" fmla="*/ 4548811 w 7871607"/>
                <a:gd name="connsiteY10" fmla="*/ 744465 h 2129183"/>
                <a:gd name="connsiteX11" fmla="*/ 4115995 w 7871607"/>
                <a:gd name="connsiteY11" fmla="*/ 445761 h 2129183"/>
                <a:gd name="connsiteX12" fmla="*/ 4286683 w 7871607"/>
                <a:gd name="connsiteY12" fmla="*/ 753 h 2129183"/>
                <a:gd name="connsiteX13" fmla="*/ 3213787 w 7871607"/>
                <a:gd name="connsiteY13" fmla="*/ 659121 h 2129183"/>
                <a:gd name="connsiteX14" fmla="*/ 2720011 w 7871607"/>
                <a:gd name="connsiteY14" fmla="*/ 713985 h 2129183"/>
                <a:gd name="connsiteX15" fmla="*/ 2177467 w 7871607"/>
                <a:gd name="connsiteY15" fmla="*/ 787137 h 2129183"/>
                <a:gd name="connsiteX16" fmla="*/ 1433755 w 7871607"/>
                <a:gd name="connsiteY16" fmla="*/ 842001 h 2129183"/>
                <a:gd name="connsiteX17" fmla="*/ 1049707 w 7871607"/>
                <a:gd name="connsiteY17" fmla="*/ 902961 h 2129183"/>
                <a:gd name="connsiteX18" fmla="*/ 622987 w 7871607"/>
                <a:gd name="connsiteY18" fmla="*/ 1030977 h 2129183"/>
                <a:gd name="connsiteX19" fmla="*/ 385243 w 7871607"/>
                <a:gd name="connsiteY19" fmla="*/ 1183377 h 2129183"/>
                <a:gd name="connsiteX20" fmla="*/ 312091 w 7871607"/>
                <a:gd name="connsiteY20" fmla="*/ 1256529 h 2129183"/>
                <a:gd name="connsiteX21" fmla="*/ 214555 w 7871607"/>
                <a:gd name="connsiteY21" fmla="*/ 1335777 h 2129183"/>
                <a:gd name="connsiteX22" fmla="*/ 31675 w 7871607"/>
                <a:gd name="connsiteY22" fmla="*/ 1360161 h 2129183"/>
                <a:gd name="connsiteX23" fmla="*/ 7672 w 7871607"/>
                <a:gd name="connsiteY23" fmla="*/ 1460745 h 2129183"/>
                <a:gd name="connsiteX24" fmla="*/ 115495 w 7871607"/>
                <a:gd name="connsiteY24" fmla="*/ 1475604 h 2129183"/>
                <a:gd name="connsiteX25" fmla="*/ 385243 w 7871607"/>
                <a:gd name="connsiteY25" fmla="*/ 1585713 h 2129183"/>
                <a:gd name="connsiteX0" fmla="*/ 384961 w 7871325"/>
                <a:gd name="connsiteY0" fmla="*/ 1585713 h 2129183"/>
                <a:gd name="connsiteX1" fmla="*/ 933599 w 7871325"/>
                <a:gd name="connsiteY1" fmla="*/ 1713729 h 2129183"/>
                <a:gd name="connsiteX2" fmla="*/ 1500527 w 7871325"/>
                <a:gd name="connsiteY2" fmla="*/ 1872224 h 2129183"/>
                <a:gd name="connsiteX3" fmla="*/ 2421023 w 7871325"/>
                <a:gd name="connsiteY3" fmla="*/ 2067296 h 2129183"/>
                <a:gd name="connsiteX4" fmla="*/ 3457343 w 7871325"/>
                <a:gd name="connsiteY4" fmla="*/ 2128257 h 2129183"/>
                <a:gd name="connsiteX5" fmla="*/ 4450991 w 7871325"/>
                <a:gd name="connsiteY5" fmla="*/ 2030721 h 2129183"/>
                <a:gd name="connsiteX6" fmla="*/ 5609233 w 7871325"/>
                <a:gd name="connsiteY6" fmla="*/ 1774689 h 2129183"/>
                <a:gd name="connsiteX7" fmla="*/ 7681872 w 7871325"/>
                <a:gd name="connsiteY7" fmla="*/ 1469889 h 2129183"/>
                <a:gd name="connsiteX8" fmla="*/ 7596529 w 7871325"/>
                <a:gd name="connsiteY8" fmla="*/ 890769 h 2129183"/>
                <a:gd name="connsiteX9" fmla="*/ 6090817 w 7871325"/>
                <a:gd name="connsiteY9" fmla="*/ 787137 h 2129183"/>
                <a:gd name="connsiteX10" fmla="*/ 4548529 w 7871325"/>
                <a:gd name="connsiteY10" fmla="*/ 744465 h 2129183"/>
                <a:gd name="connsiteX11" fmla="*/ 4115713 w 7871325"/>
                <a:gd name="connsiteY11" fmla="*/ 445761 h 2129183"/>
                <a:gd name="connsiteX12" fmla="*/ 4286401 w 7871325"/>
                <a:gd name="connsiteY12" fmla="*/ 753 h 2129183"/>
                <a:gd name="connsiteX13" fmla="*/ 3213505 w 7871325"/>
                <a:gd name="connsiteY13" fmla="*/ 659121 h 2129183"/>
                <a:gd name="connsiteX14" fmla="*/ 2719729 w 7871325"/>
                <a:gd name="connsiteY14" fmla="*/ 713985 h 2129183"/>
                <a:gd name="connsiteX15" fmla="*/ 2177185 w 7871325"/>
                <a:gd name="connsiteY15" fmla="*/ 787137 h 2129183"/>
                <a:gd name="connsiteX16" fmla="*/ 1433473 w 7871325"/>
                <a:gd name="connsiteY16" fmla="*/ 842001 h 2129183"/>
                <a:gd name="connsiteX17" fmla="*/ 1049425 w 7871325"/>
                <a:gd name="connsiteY17" fmla="*/ 902961 h 2129183"/>
                <a:gd name="connsiteX18" fmla="*/ 622705 w 7871325"/>
                <a:gd name="connsiteY18" fmla="*/ 1030977 h 2129183"/>
                <a:gd name="connsiteX19" fmla="*/ 384961 w 7871325"/>
                <a:gd name="connsiteY19" fmla="*/ 1183377 h 2129183"/>
                <a:gd name="connsiteX20" fmla="*/ 311809 w 7871325"/>
                <a:gd name="connsiteY20" fmla="*/ 1256529 h 2129183"/>
                <a:gd name="connsiteX21" fmla="*/ 214273 w 7871325"/>
                <a:gd name="connsiteY21" fmla="*/ 1335777 h 2129183"/>
                <a:gd name="connsiteX22" fmla="*/ 31393 w 7871325"/>
                <a:gd name="connsiteY22" fmla="*/ 1360161 h 2129183"/>
                <a:gd name="connsiteX23" fmla="*/ 7390 w 7871325"/>
                <a:gd name="connsiteY23" fmla="*/ 1460745 h 2129183"/>
                <a:gd name="connsiteX24" fmla="*/ 111403 w 7871325"/>
                <a:gd name="connsiteY24" fmla="*/ 1481319 h 2129183"/>
                <a:gd name="connsiteX25" fmla="*/ 384961 w 7871325"/>
                <a:gd name="connsiteY25" fmla="*/ 1585713 h 2129183"/>
                <a:gd name="connsiteX0" fmla="*/ 384961 w 7871325"/>
                <a:gd name="connsiteY0" fmla="*/ 1585713 h 2129183"/>
                <a:gd name="connsiteX1" fmla="*/ 933599 w 7871325"/>
                <a:gd name="connsiteY1" fmla="*/ 1713729 h 2129183"/>
                <a:gd name="connsiteX2" fmla="*/ 1500527 w 7871325"/>
                <a:gd name="connsiteY2" fmla="*/ 1872224 h 2129183"/>
                <a:gd name="connsiteX3" fmla="*/ 2421023 w 7871325"/>
                <a:gd name="connsiteY3" fmla="*/ 2067296 h 2129183"/>
                <a:gd name="connsiteX4" fmla="*/ 3457343 w 7871325"/>
                <a:gd name="connsiteY4" fmla="*/ 2128257 h 2129183"/>
                <a:gd name="connsiteX5" fmla="*/ 4450991 w 7871325"/>
                <a:gd name="connsiteY5" fmla="*/ 2030721 h 2129183"/>
                <a:gd name="connsiteX6" fmla="*/ 5609233 w 7871325"/>
                <a:gd name="connsiteY6" fmla="*/ 1774689 h 2129183"/>
                <a:gd name="connsiteX7" fmla="*/ 7681872 w 7871325"/>
                <a:gd name="connsiteY7" fmla="*/ 1469889 h 2129183"/>
                <a:gd name="connsiteX8" fmla="*/ 7596529 w 7871325"/>
                <a:gd name="connsiteY8" fmla="*/ 890769 h 2129183"/>
                <a:gd name="connsiteX9" fmla="*/ 6090817 w 7871325"/>
                <a:gd name="connsiteY9" fmla="*/ 787137 h 2129183"/>
                <a:gd name="connsiteX10" fmla="*/ 4548529 w 7871325"/>
                <a:gd name="connsiteY10" fmla="*/ 744465 h 2129183"/>
                <a:gd name="connsiteX11" fmla="*/ 4115713 w 7871325"/>
                <a:gd name="connsiteY11" fmla="*/ 445761 h 2129183"/>
                <a:gd name="connsiteX12" fmla="*/ 4286401 w 7871325"/>
                <a:gd name="connsiteY12" fmla="*/ 753 h 2129183"/>
                <a:gd name="connsiteX13" fmla="*/ 3213505 w 7871325"/>
                <a:gd name="connsiteY13" fmla="*/ 659121 h 2129183"/>
                <a:gd name="connsiteX14" fmla="*/ 2719729 w 7871325"/>
                <a:gd name="connsiteY14" fmla="*/ 713985 h 2129183"/>
                <a:gd name="connsiteX15" fmla="*/ 2177185 w 7871325"/>
                <a:gd name="connsiteY15" fmla="*/ 787137 h 2129183"/>
                <a:gd name="connsiteX16" fmla="*/ 1433473 w 7871325"/>
                <a:gd name="connsiteY16" fmla="*/ 842001 h 2129183"/>
                <a:gd name="connsiteX17" fmla="*/ 1049425 w 7871325"/>
                <a:gd name="connsiteY17" fmla="*/ 902961 h 2129183"/>
                <a:gd name="connsiteX18" fmla="*/ 622705 w 7871325"/>
                <a:gd name="connsiteY18" fmla="*/ 1030977 h 2129183"/>
                <a:gd name="connsiteX19" fmla="*/ 384961 w 7871325"/>
                <a:gd name="connsiteY19" fmla="*/ 1183377 h 2129183"/>
                <a:gd name="connsiteX20" fmla="*/ 311809 w 7871325"/>
                <a:gd name="connsiteY20" fmla="*/ 1256529 h 2129183"/>
                <a:gd name="connsiteX21" fmla="*/ 214273 w 7871325"/>
                <a:gd name="connsiteY21" fmla="*/ 1335777 h 2129183"/>
                <a:gd name="connsiteX22" fmla="*/ 31393 w 7871325"/>
                <a:gd name="connsiteY22" fmla="*/ 1360161 h 2129183"/>
                <a:gd name="connsiteX23" fmla="*/ 7390 w 7871325"/>
                <a:gd name="connsiteY23" fmla="*/ 1460745 h 2129183"/>
                <a:gd name="connsiteX24" fmla="*/ 111403 w 7871325"/>
                <a:gd name="connsiteY24" fmla="*/ 1481319 h 2129183"/>
                <a:gd name="connsiteX25" fmla="*/ 384961 w 7871325"/>
                <a:gd name="connsiteY25" fmla="*/ 1585713 h 2129183"/>
                <a:gd name="connsiteX0" fmla="*/ 385383 w 7871747"/>
                <a:gd name="connsiteY0" fmla="*/ 1585713 h 2129183"/>
                <a:gd name="connsiteX1" fmla="*/ 934021 w 7871747"/>
                <a:gd name="connsiteY1" fmla="*/ 1713729 h 2129183"/>
                <a:gd name="connsiteX2" fmla="*/ 1500949 w 7871747"/>
                <a:gd name="connsiteY2" fmla="*/ 1872224 h 2129183"/>
                <a:gd name="connsiteX3" fmla="*/ 2421445 w 7871747"/>
                <a:gd name="connsiteY3" fmla="*/ 2067296 h 2129183"/>
                <a:gd name="connsiteX4" fmla="*/ 3457765 w 7871747"/>
                <a:gd name="connsiteY4" fmla="*/ 2128257 h 2129183"/>
                <a:gd name="connsiteX5" fmla="*/ 4451413 w 7871747"/>
                <a:gd name="connsiteY5" fmla="*/ 2030721 h 2129183"/>
                <a:gd name="connsiteX6" fmla="*/ 5609655 w 7871747"/>
                <a:gd name="connsiteY6" fmla="*/ 1774689 h 2129183"/>
                <a:gd name="connsiteX7" fmla="*/ 7682294 w 7871747"/>
                <a:gd name="connsiteY7" fmla="*/ 1469889 h 2129183"/>
                <a:gd name="connsiteX8" fmla="*/ 7596951 w 7871747"/>
                <a:gd name="connsiteY8" fmla="*/ 890769 h 2129183"/>
                <a:gd name="connsiteX9" fmla="*/ 6091239 w 7871747"/>
                <a:gd name="connsiteY9" fmla="*/ 787137 h 2129183"/>
                <a:gd name="connsiteX10" fmla="*/ 4548951 w 7871747"/>
                <a:gd name="connsiteY10" fmla="*/ 744465 h 2129183"/>
                <a:gd name="connsiteX11" fmla="*/ 4116135 w 7871747"/>
                <a:gd name="connsiteY11" fmla="*/ 445761 h 2129183"/>
                <a:gd name="connsiteX12" fmla="*/ 4286823 w 7871747"/>
                <a:gd name="connsiteY12" fmla="*/ 753 h 2129183"/>
                <a:gd name="connsiteX13" fmla="*/ 3213927 w 7871747"/>
                <a:gd name="connsiteY13" fmla="*/ 659121 h 2129183"/>
                <a:gd name="connsiteX14" fmla="*/ 2720151 w 7871747"/>
                <a:gd name="connsiteY14" fmla="*/ 713985 h 2129183"/>
                <a:gd name="connsiteX15" fmla="*/ 2177607 w 7871747"/>
                <a:gd name="connsiteY15" fmla="*/ 787137 h 2129183"/>
                <a:gd name="connsiteX16" fmla="*/ 1433895 w 7871747"/>
                <a:gd name="connsiteY16" fmla="*/ 842001 h 2129183"/>
                <a:gd name="connsiteX17" fmla="*/ 1049847 w 7871747"/>
                <a:gd name="connsiteY17" fmla="*/ 902961 h 2129183"/>
                <a:gd name="connsiteX18" fmla="*/ 623127 w 7871747"/>
                <a:gd name="connsiteY18" fmla="*/ 1030977 h 2129183"/>
                <a:gd name="connsiteX19" fmla="*/ 385383 w 7871747"/>
                <a:gd name="connsiteY19" fmla="*/ 1183377 h 2129183"/>
                <a:gd name="connsiteX20" fmla="*/ 312231 w 7871747"/>
                <a:gd name="connsiteY20" fmla="*/ 1256529 h 2129183"/>
                <a:gd name="connsiteX21" fmla="*/ 214695 w 7871747"/>
                <a:gd name="connsiteY21" fmla="*/ 1335777 h 2129183"/>
                <a:gd name="connsiteX22" fmla="*/ 31815 w 7871747"/>
                <a:gd name="connsiteY22" fmla="*/ 1360161 h 2129183"/>
                <a:gd name="connsiteX23" fmla="*/ 7812 w 7871747"/>
                <a:gd name="connsiteY23" fmla="*/ 1460745 h 2129183"/>
                <a:gd name="connsiteX24" fmla="*/ 117540 w 7871747"/>
                <a:gd name="connsiteY24" fmla="*/ 1473699 h 2129183"/>
                <a:gd name="connsiteX25" fmla="*/ 385383 w 7871747"/>
                <a:gd name="connsiteY25" fmla="*/ 1585713 h 2129183"/>
                <a:gd name="connsiteX0" fmla="*/ 395531 w 7881895"/>
                <a:gd name="connsiteY0" fmla="*/ 1585713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395531 w 7881895"/>
                <a:gd name="connsiteY25" fmla="*/ 1585713 h 2129183"/>
                <a:gd name="connsiteX0" fmla="*/ 243131 w 7881895"/>
                <a:gd name="connsiteY0" fmla="*/ 158380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3131 w 7881895"/>
                <a:gd name="connsiteY25" fmla="*/ 1583808 h 2129183"/>
                <a:gd name="connsiteX0" fmla="*/ 243131 w 7881895"/>
                <a:gd name="connsiteY0" fmla="*/ 158380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3131 w 7881895"/>
                <a:gd name="connsiteY25" fmla="*/ 1583808 h 2129183"/>
                <a:gd name="connsiteX0" fmla="*/ 243131 w 7881895"/>
                <a:gd name="connsiteY0" fmla="*/ 158380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3131 w 7881895"/>
                <a:gd name="connsiteY25" fmla="*/ 158380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55599 w 7881895"/>
                <a:gd name="connsiteY1" fmla="*/ 173658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55599 w 7881895"/>
                <a:gd name="connsiteY1" fmla="*/ 173658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55599 w 7881895"/>
                <a:gd name="connsiteY1" fmla="*/ 173658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999145"/>
                <a:gd name="connsiteY0" fmla="*/ 1572378 h 2129183"/>
                <a:gd name="connsiteX1" fmla="*/ 955599 w 7999145"/>
                <a:gd name="connsiteY1" fmla="*/ 1736589 h 2129183"/>
                <a:gd name="connsiteX2" fmla="*/ 1511097 w 7999145"/>
                <a:gd name="connsiteY2" fmla="*/ 1872224 h 2129183"/>
                <a:gd name="connsiteX3" fmla="*/ 2431593 w 7999145"/>
                <a:gd name="connsiteY3" fmla="*/ 2067296 h 2129183"/>
                <a:gd name="connsiteX4" fmla="*/ 3467913 w 7999145"/>
                <a:gd name="connsiteY4" fmla="*/ 2128257 h 2129183"/>
                <a:gd name="connsiteX5" fmla="*/ 4461561 w 7999145"/>
                <a:gd name="connsiteY5" fmla="*/ 2030721 h 2129183"/>
                <a:gd name="connsiteX6" fmla="*/ 5619803 w 7999145"/>
                <a:gd name="connsiteY6" fmla="*/ 1774689 h 2129183"/>
                <a:gd name="connsiteX7" fmla="*/ 7849922 w 7999145"/>
                <a:gd name="connsiteY7" fmla="*/ 1942329 h 2129183"/>
                <a:gd name="connsiteX8" fmla="*/ 7607099 w 7999145"/>
                <a:gd name="connsiteY8" fmla="*/ 890769 h 2129183"/>
                <a:gd name="connsiteX9" fmla="*/ 6101387 w 7999145"/>
                <a:gd name="connsiteY9" fmla="*/ 787137 h 2129183"/>
                <a:gd name="connsiteX10" fmla="*/ 4559099 w 7999145"/>
                <a:gd name="connsiteY10" fmla="*/ 744465 h 2129183"/>
                <a:gd name="connsiteX11" fmla="*/ 4126283 w 7999145"/>
                <a:gd name="connsiteY11" fmla="*/ 445761 h 2129183"/>
                <a:gd name="connsiteX12" fmla="*/ 4296971 w 7999145"/>
                <a:gd name="connsiteY12" fmla="*/ 753 h 2129183"/>
                <a:gd name="connsiteX13" fmla="*/ 3224075 w 7999145"/>
                <a:gd name="connsiteY13" fmla="*/ 659121 h 2129183"/>
                <a:gd name="connsiteX14" fmla="*/ 2730299 w 7999145"/>
                <a:gd name="connsiteY14" fmla="*/ 713985 h 2129183"/>
                <a:gd name="connsiteX15" fmla="*/ 2187755 w 7999145"/>
                <a:gd name="connsiteY15" fmla="*/ 787137 h 2129183"/>
                <a:gd name="connsiteX16" fmla="*/ 1444043 w 7999145"/>
                <a:gd name="connsiteY16" fmla="*/ 842001 h 2129183"/>
                <a:gd name="connsiteX17" fmla="*/ 1059995 w 7999145"/>
                <a:gd name="connsiteY17" fmla="*/ 902961 h 2129183"/>
                <a:gd name="connsiteX18" fmla="*/ 633275 w 7999145"/>
                <a:gd name="connsiteY18" fmla="*/ 1030977 h 2129183"/>
                <a:gd name="connsiteX19" fmla="*/ 395531 w 7999145"/>
                <a:gd name="connsiteY19" fmla="*/ 1183377 h 2129183"/>
                <a:gd name="connsiteX20" fmla="*/ 322379 w 7999145"/>
                <a:gd name="connsiteY20" fmla="*/ 1256529 h 2129183"/>
                <a:gd name="connsiteX21" fmla="*/ 224843 w 7999145"/>
                <a:gd name="connsiteY21" fmla="*/ 1335777 h 2129183"/>
                <a:gd name="connsiteX22" fmla="*/ 41963 w 7999145"/>
                <a:gd name="connsiteY22" fmla="*/ 1360161 h 2129183"/>
                <a:gd name="connsiteX23" fmla="*/ 17960 w 7999145"/>
                <a:gd name="connsiteY23" fmla="*/ 1460745 h 2129183"/>
                <a:gd name="connsiteX24" fmla="*/ 127688 w 7999145"/>
                <a:gd name="connsiteY24" fmla="*/ 1473699 h 2129183"/>
                <a:gd name="connsiteX25" fmla="*/ 245036 w 7999145"/>
                <a:gd name="connsiteY25" fmla="*/ 1572378 h 2129183"/>
                <a:gd name="connsiteX0" fmla="*/ 245036 w 8062957"/>
                <a:gd name="connsiteY0" fmla="*/ 1572378 h 2129183"/>
                <a:gd name="connsiteX1" fmla="*/ 955599 w 8062957"/>
                <a:gd name="connsiteY1" fmla="*/ 1736589 h 2129183"/>
                <a:gd name="connsiteX2" fmla="*/ 1511097 w 8062957"/>
                <a:gd name="connsiteY2" fmla="*/ 1872224 h 2129183"/>
                <a:gd name="connsiteX3" fmla="*/ 2431593 w 8062957"/>
                <a:gd name="connsiteY3" fmla="*/ 2067296 h 2129183"/>
                <a:gd name="connsiteX4" fmla="*/ 3467913 w 8062957"/>
                <a:gd name="connsiteY4" fmla="*/ 2128257 h 2129183"/>
                <a:gd name="connsiteX5" fmla="*/ 4461561 w 8062957"/>
                <a:gd name="connsiteY5" fmla="*/ 2030721 h 2129183"/>
                <a:gd name="connsiteX6" fmla="*/ 5619803 w 8062957"/>
                <a:gd name="connsiteY6" fmla="*/ 1774689 h 2129183"/>
                <a:gd name="connsiteX7" fmla="*/ 7849922 w 8062957"/>
                <a:gd name="connsiteY7" fmla="*/ 1942329 h 2129183"/>
                <a:gd name="connsiteX8" fmla="*/ 7774739 w 8062957"/>
                <a:gd name="connsiteY8" fmla="*/ 1439409 h 2129183"/>
                <a:gd name="connsiteX9" fmla="*/ 6101387 w 8062957"/>
                <a:gd name="connsiteY9" fmla="*/ 787137 h 2129183"/>
                <a:gd name="connsiteX10" fmla="*/ 4559099 w 8062957"/>
                <a:gd name="connsiteY10" fmla="*/ 744465 h 2129183"/>
                <a:gd name="connsiteX11" fmla="*/ 4126283 w 8062957"/>
                <a:gd name="connsiteY11" fmla="*/ 445761 h 2129183"/>
                <a:gd name="connsiteX12" fmla="*/ 4296971 w 8062957"/>
                <a:gd name="connsiteY12" fmla="*/ 753 h 2129183"/>
                <a:gd name="connsiteX13" fmla="*/ 3224075 w 8062957"/>
                <a:gd name="connsiteY13" fmla="*/ 659121 h 2129183"/>
                <a:gd name="connsiteX14" fmla="*/ 2730299 w 8062957"/>
                <a:gd name="connsiteY14" fmla="*/ 713985 h 2129183"/>
                <a:gd name="connsiteX15" fmla="*/ 2187755 w 8062957"/>
                <a:gd name="connsiteY15" fmla="*/ 787137 h 2129183"/>
                <a:gd name="connsiteX16" fmla="*/ 1444043 w 8062957"/>
                <a:gd name="connsiteY16" fmla="*/ 842001 h 2129183"/>
                <a:gd name="connsiteX17" fmla="*/ 1059995 w 8062957"/>
                <a:gd name="connsiteY17" fmla="*/ 902961 h 2129183"/>
                <a:gd name="connsiteX18" fmla="*/ 633275 w 8062957"/>
                <a:gd name="connsiteY18" fmla="*/ 1030977 h 2129183"/>
                <a:gd name="connsiteX19" fmla="*/ 395531 w 8062957"/>
                <a:gd name="connsiteY19" fmla="*/ 1183377 h 2129183"/>
                <a:gd name="connsiteX20" fmla="*/ 322379 w 8062957"/>
                <a:gd name="connsiteY20" fmla="*/ 1256529 h 2129183"/>
                <a:gd name="connsiteX21" fmla="*/ 224843 w 8062957"/>
                <a:gd name="connsiteY21" fmla="*/ 1335777 h 2129183"/>
                <a:gd name="connsiteX22" fmla="*/ 41963 w 8062957"/>
                <a:gd name="connsiteY22" fmla="*/ 1360161 h 2129183"/>
                <a:gd name="connsiteX23" fmla="*/ 17960 w 8062957"/>
                <a:gd name="connsiteY23" fmla="*/ 1460745 h 2129183"/>
                <a:gd name="connsiteX24" fmla="*/ 127688 w 8062957"/>
                <a:gd name="connsiteY24" fmla="*/ 1473699 h 2129183"/>
                <a:gd name="connsiteX25" fmla="*/ 245036 w 8062957"/>
                <a:gd name="connsiteY25" fmla="*/ 1572378 h 2129183"/>
                <a:gd name="connsiteX0" fmla="*/ 245036 w 8065567"/>
                <a:gd name="connsiteY0" fmla="*/ 1572378 h 2129183"/>
                <a:gd name="connsiteX1" fmla="*/ 955599 w 8065567"/>
                <a:gd name="connsiteY1" fmla="*/ 1736589 h 2129183"/>
                <a:gd name="connsiteX2" fmla="*/ 1511097 w 8065567"/>
                <a:gd name="connsiteY2" fmla="*/ 1872224 h 2129183"/>
                <a:gd name="connsiteX3" fmla="*/ 2431593 w 8065567"/>
                <a:gd name="connsiteY3" fmla="*/ 2067296 h 2129183"/>
                <a:gd name="connsiteX4" fmla="*/ 3467913 w 8065567"/>
                <a:gd name="connsiteY4" fmla="*/ 2128257 h 2129183"/>
                <a:gd name="connsiteX5" fmla="*/ 4461561 w 8065567"/>
                <a:gd name="connsiteY5" fmla="*/ 2030721 h 2129183"/>
                <a:gd name="connsiteX6" fmla="*/ 5619803 w 8065567"/>
                <a:gd name="connsiteY6" fmla="*/ 1774689 h 2129183"/>
                <a:gd name="connsiteX7" fmla="*/ 7849922 w 8065567"/>
                <a:gd name="connsiteY7" fmla="*/ 1942329 h 2129183"/>
                <a:gd name="connsiteX8" fmla="*/ 7774739 w 8065567"/>
                <a:gd name="connsiteY8" fmla="*/ 1439409 h 2129183"/>
                <a:gd name="connsiteX9" fmla="*/ 6050587 w 8065567"/>
                <a:gd name="connsiteY9" fmla="*/ 959857 h 2129183"/>
                <a:gd name="connsiteX10" fmla="*/ 4559099 w 8065567"/>
                <a:gd name="connsiteY10" fmla="*/ 744465 h 2129183"/>
                <a:gd name="connsiteX11" fmla="*/ 4126283 w 8065567"/>
                <a:gd name="connsiteY11" fmla="*/ 445761 h 2129183"/>
                <a:gd name="connsiteX12" fmla="*/ 4296971 w 8065567"/>
                <a:gd name="connsiteY12" fmla="*/ 753 h 2129183"/>
                <a:gd name="connsiteX13" fmla="*/ 3224075 w 8065567"/>
                <a:gd name="connsiteY13" fmla="*/ 659121 h 2129183"/>
                <a:gd name="connsiteX14" fmla="*/ 2730299 w 8065567"/>
                <a:gd name="connsiteY14" fmla="*/ 713985 h 2129183"/>
                <a:gd name="connsiteX15" fmla="*/ 2187755 w 8065567"/>
                <a:gd name="connsiteY15" fmla="*/ 787137 h 2129183"/>
                <a:gd name="connsiteX16" fmla="*/ 1444043 w 8065567"/>
                <a:gd name="connsiteY16" fmla="*/ 842001 h 2129183"/>
                <a:gd name="connsiteX17" fmla="*/ 1059995 w 8065567"/>
                <a:gd name="connsiteY17" fmla="*/ 902961 h 2129183"/>
                <a:gd name="connsiteX18" fmla="*/ 633275 w 8065567"/>
                <a:gd name="connsiteY18" fmla="*/ 1030977 h 2129183"/>
                <a:gd name="connsiteX19" fmla="*/ 395531 w 8065567"/>
                <a:gd name="connsiteY19" fmla="*/ 1183377 h 2129183"/>
                <a:gd name="connsiteX20" fmla="*/ 322379 w 8065567"/>
                <a:gd name="connsiteY20" fmla="*/ 1256529 h 2129183"/>
                <a:gd name="connsiteX21" fmla="*/ 224843 w 8065567"/>
                <a:gd name="connsiteY21" fmla="*/ 1335777 h 2129183"/>
                <a:gd name="connsiteX22" fmla="*/ 41963 w 8065567"/>
                <a:gd name="connsiteY22" fmla="*/ 1360161 h 2129183"/>
                <a:gd name="connsiteX23" fmla="*/ 17960 w 8065567"/>
                <a:gd name="connsiteY23" fmla="*/ 1460745 h 2129183"/>
                <a:gd name="connsiteX24" fmla="*/ 127688 w 8065567"/>
                <a:gd name="connsiteY24" fmla="*/ 1473699 h 2129183"/>
                <a:gd name="connsiteX25" fmla="*/ 245036 w 8065567"/>
                <a:gd name="connsiteY25" fmla="*/ 1572378 h 2129183"/>
                <a:gd name="connsiteX0" fmla="*/ 245036 w 8065567"/>
                <a:gd name="connsiteY0" fmla="*/ 1572378 h 2129183"/>
                <a:gd name="connsiteX1" fmla="*/ 955599 w 8065567"/>
                <a:gd name="connsiteY1" fmla="*/ 1736589 h 2129183"/>
                <a:gd name="connsiteX2" fmla="*/ 1511097 w 8065567"/>
                <a:gd name="connsiteY2" fmla="*/ 1872224 h 2129183"/>
                <a:gd name="connsiteX3" fmla="*/ 2431593 w 8065567"/>
                <a:gd name="connsiteY3" fmla="*/ 2067296 h 2129183"/>
                <a:gd name="connsiteX4" fmla="*/ 3467913 w 8065567"/>
                <a:gd name="connsiteY4" fmla="*/ 2128257 h 2129183"/>
                <a:gd name="connsiteX5" fmla="*/ 4461561 w 8065567"/>
                <a:gd name="connsiteY5" fmla="*/ 2030721 h 2129183"/>
                <a:gd name="connsiteX6" fmla="*/ 5619803 w 8065567"/>
                <a:gd name="connsiteY6" fmla="*/ 1774689 h 2129183"/>
                <a:gd name="connsiteX7" fmla="*/ 7849922 w 8065567"/>
                <a:gd name="connsiteY7" fmla="*/ 1942329 h 2129183"/>
                <a:gd name="connsiteX8" fmla="*/ 7774739 w 8065567"/>
                <a:gd name="connsiteY8" fmla="*/ 1439409 h 2129183"/>
                <a:gd name="connsiteX9" fmla="*/ 6050587 w 8065567"/>
                <a:gd name="connsiteY9" fmla="*/ 959857 h 2129183"/>
                <a:gd name="connsiteX10" fmla="*/ 4559099 w 8065567"/>
                <a:gd name="connsiteY10" fmla="*/ 744465 h 2129183"/>
                <a:gd name="connsiteX11" fmla="*/ 4126283 w 8065567"/>
                <a:gd name="connsiteY11" fmla="*/ 445761 h 2129183"/>
                <a:gd name="connsiteX12" fmla="*/ 4296971 w 8065567"/>
                <a:gd name="connsiteY12" fmla="*/ 753 h 2129183"/>
                <a:gd name="connsiteX13" fmla="*/ 3224075 w 8065567"/>
                <a:gd name="connsiteY13" fmla="*/ 659121 h 2129183"/>
                <a:gd name="connsiteX14" fmla="*/ 2730299 w 8065567"/>
                <a:gd name="connsiteY14" fmla="*/ 713985 h 2129183"/>
                <a:gd name="connsiteX15" fmla="*/ 2187755 w 8065567"/>
                <a:gd name="connsiteY15" fmla="*/ 787137 h 2129183"/>
                <a:gd name="connsiteX16" fmla="*/ 1444043 w 8065567"/>
                <a:gd name="connsiteY16" fmla="*/ 842001 h 2129183"/>
                <a:gd name="connsiteX17" fmla="*/ 1059995 w 8065567"/>
                <a:gd name="connsiteY17" fmla="*/ 902961 h 2129183"/>
                <a:gd name="connsiteX18" fmla="*/ 633275 w 8065567"/>
                <a:gd name="connsiteY18" fmla="*/ 1030977 h 2129183"/>
                <a:gd name="connsiteX19" fmla="*/ 395531 w 8065567"/>
                <a:gd name="connsiteY19" fmla="*/ 1183377 h 2129183"/>
                <a:gd name="connsiteX20" fmla="*/ 322379 w 8065567"/>
                <a:gd name="connsiteY20" fmla="*/ 1256529 h 2129183"/>
                <a:gd name="connsiteX21" fmla="*/ 224843 w 8065567"/>
                <a:gd name="connsiteY21" fmla="*/ 1335777 h 2129183"/>
                <a:gd name="connsiteX22" fmla="*/ 41963 w 8065567"/>
                <a:gd name="connsiteY22" fmla="*/ 1360161 h 2129183"/>
                <a:gd name="connsiteX23" fmla="*/ 17960 w 8065567"/>
                <a:gd name="connsiteY23" fmla="*/ 1460745 h 2129183"/>
                <a:gd name="connsiteX24" fmla="*/ 127688 w 8065567"/>
                <a:gd name="connsiteY24" fmla="*/ 1473699 h 2129183"/>
                <a:gd name="connsiteX25" fmla="*/ 245036 w 8065567"/>
                <a:gd name="connsiteY25" fmla="*/ 1572378 h 2129183"/>
                <a:gd name="connsiteX0" fmla="*/ 245036 w 8065567"/>
                <a:gd name="connsiteY0" fmla="*/ 1572378 h 2129183"/>
                <a:gd name="connsiteX1" fmla="*/ 955599 w 8065567"/>
                <a:gd name="connsiteY1" fmla="*/ 1736589 h 2129183"/>
                <a:gd name="connsiteX2" fmla="*/ 1511097 w 8065567"/>
                <a:gd name="connsiteY2" fmla="*/ 1872224 h 2129183"/>
                <a:gd name="connsiteX3" fmla="*/ 2431593 w 8065567"/>
                <a:gd name="connsiteY3" fmla="*/ 2067296 h 2129183"/>
                <a:gd name="connsiteX4" fmla="*/ 3467913 w 8065567"/>
                <a:gd name="connsiteY4" fmla="*/ 2128257 h 2129183"/>
                <a:gd name="connsiteX5" fmla="*/ 4461561 w 8065567"/>
                <a:gd name="connsiteY5" fmla="*/ 2030721 h 2129183"/>
                <a:gd name="connsiteX6" fmla="*/ 5619803 w 8065567"/>
                <a:gd name="connsiteY6" fmla="*/ 1774689 h 2129183"/>
                <a:gd name="connsiteX7" fmla="*/ 7849922 w 8065567"/>
                <a:gd name="connsiteY7" fmla="*/ 1942329 h 2129183"/>
                <a:gd name="connsiteX8" fmla="*/ 7774739 w 8065567"/>
                <a:gd name="connsiteY8" fmla="*/ 1439409 h 2129183"/>
                <a:gd name="connsiteX9" fmla="*/ 6050587 w 8065567"/>
                <a:gd name="connsiteY9" fmla="*/ 959857 h 2129183"/>
                <a:gd name="connsiteX10" fmla="*/ 4559099 w 8065567"/>
                <a:gd name="connsiteY10" fmla="*/ 744465 h 2129183"/>
                <a:gd name="connsiteX11" fmla="*/ 4126283 w 8065567"/>
                <a:gd name="connsiteY11" fmla="*/ 445761 h 2129183"/>
                <a:gd name="connsiteX12" fmla="*/ 4296971 w 8065567"/>
                <a:gd name="connsiteY12" fmla="*/ 753 h 2129183"/>
                <a:gd name="connsiteX13" fmla="*/ 3224075 w 8065567"/>
                <a:gd name="connsiteY13" fmla="*/ 659121 h 2129183"/>
                <a:gd name="connsiteX14" fmla="*/ 2730299 w 8065567"/>
                <a:gd name="connsiteY14" fmla="*/ 713985 h 2129183"/>
                <a:gd name="connsiteX15" fmla="*/ 2187755 w 8065567"/>
                <a:gd name="connsiteY15" fmla="*/ 787137 h 2129183"/>
                <a:gd name="connsiteX16" fmla="*/ 1444043 w 8065567"/>
                <a:gd name="connsiteY16" fmla="*/ 842001 h 2129183"/>
                <a:gd name="connsiteX17" fmla="*/ 1059995 w 8065567"/>
                <a:gd name="connsiteY17" fmla="*/ 902961 h 2129183"/>
                <a:gd name="connsiteX18" fmla="*/ 633275 w 8065567"/>
                <a:gd name="connsiteY18" fmla="*/ 1030977 h 2129183"/>
                <a:gd name="connsiteX19" fmla="*/ 395531 w 8065567"/>
                <a:gd name="connsiteY19" fmla="*/ 1183377 h 2129183"/>
                <a:gd name="connsiteX20" fmla="*/ 322379 w 8065567"/>
                <a:gd name="connsiteY20" fmla="*/ 1256529 h 2129183"/>
                <a:gd name="connsiteX21" fmla="*/ 224843 w 8065567"/>
                <a:gd name="connsiteY21" fmla="*/ 1335777 h 2129183"/>
                <a:gd name="connsiteX22" fmla="*/ 41963 w 8065567"/>
                <a:gd name="connsiteY22" fmla="*/ 1360161 h 2129183"/>
                <a:gd name="connsiteX23" fmla="*/ 17960 w 8065567"/>
                <a:gd name="connsiteY23" fmla="*/ 1460745 h 2129183"/>
                <a:gd name="connsiteX24" fmla="*/ 127688 w 8065567"/>
                <a:gd name="connsiteY24" fmla="*/ 1473699 h 2129183"/>
                <a:gd name="connsiteX25" fmla="*/ 245036 w 8065567"/>
                <a:gd name="connsiteY25" fmla="*/ 1572378 h 2129183"/>
                <a:gd name="connsiteX0" fmla="*/ 245036 w 8060375"/>
                <a:gd name="connsiteY0" fmla="*/ 1572378 h 2129183"/>
                <a:gd name="connsiteX1" fmla="*/ 955599 w 8060375"/>
                <a:gd name="connsiteY1" fmla="*/ 1736589 h 2129183"/>
                <a:gd name="connsiteX2" fmla="*/ 1511097 w 8060375"/>
                <a:gd name="connsiteY2" fmla="*/ 1872224 h 2129183"/>
                <a:gd name="connsiteX3" fmla="*/ 2431593 w 8060375"/>
                <a:gd name="connsiteY3" fmla="*/ 2067296 h 2129183"/>
                <a:gd name="connsiteX4" fmla="*/ 3467913 w 8060375"/>
                <a:gd name="connsiteY4" fmla="*/ 2128257 h 2129183"/>
                <a:gd name="connsiteX5" fmla="*/ 4461561 w 8060375"/>
                <a:gd name="connsiteY5" fmla="*/ 2030721 h 2129183"/>
                <a:gd name="connsiteX6" fmla="*/ 5619803 w 8060375"/>
                <a:gd name="connsiteY6" fmla="*/ 1774689 h 2129183"/>
                <a:gd name="connsiteX7" fmla="*/ 7849922 w 8060375"/>
                <a:gd name="connsiteY7" fmla="*/ 1942329 h 2129183"/>
                <a:gd name="connsiteX8" fmla="*/ 7774739 w 8060375"/>
                <a:gd name="connsiteY8" fmla="*/ 1439409 h 2129183"/>
                <a:gd name="connsiteX9" fmla="*/ 6152187 w 8060375"/>
                <a:gd name="connsiteY9" fmla="*/ 1036057 h 2129183"/>
                <a:gd name="connsiteX10" fmla="*/ 4559099 w 8060375"/>
                <a:gd name="connsiteY10" fmla="*/ 744465 h 2129183"/>
                <a:gd name="connsiteX11" fmla="*/ 4126283 w 8060375"/>
                <a:gd name="connsiteY11" fmla="*/ 445761 h 2129183"/>
                <a:gd name="connsiteX12" fmla="*/ 4296971 w 8060375"/>
                <a:gd name="connsiteY12" fmla="*/ 753 h 2129183"/>
                <a:gd name="connsiteX13" fmla="*/ 3224075 w 8060375"/>
                <a:gd name="connsiteY13" fmla="*/ 659121 h 2129183"/>
                <a:gd name="connsiteX14" fmla="*/ 2730299 w 8060375"/>
                <a:gd name="connsiteY14" fmla="*/ 713985 h 2129183"/>
                <a:gd name="connsiteX15" fmla="*/ 2187755 w 8060375"/>
                <a:gd name="connsiteY15" fmla="*/ 787137 h 2129183"/>
                <a:gd name="connsiteX16" fmla="*/ 1444043 w 8060375"/>
                <a:gd name="connsiteY16" fmla="*/ 842001 h 2129183"/>
                <a:gd name="connsiteX17" fmla="*/ 1059995 w 8060375"/>
                <a:gd name="connsiteY17" fmla="*/ 902961 h 2129183"/>
                <a:gd name="connsiteX18" fmla="*/ 633275 w 8060375"/>
                <a:gd name="connsiteY18" fmla="*/ 1030977 h 2129183"/>
                <a:gd name="connsiteX19" fmla="*/ 395531 w 8060375"/>
                <a:gd name="connsiteY19" fmla="*/ 1183377 h 2129183"/>
                <a:gd name="connsiteX20" fmla="*/ 322379 w 8060375"/>
                <a:gd name="connsiteY20" fmla="*/ 1256529 h 2129183"/>
                <a:gd name="connsiteX21" fmla="*/ 224843 w 8060375"/>
                <a:gd name="connsiteY21" fmla="*/ 1335777 h 2129183"/>
                <a:gd name="connsiteX22" fmla="*/ 41963 w 8060375"/>
                <a:gd name="connsiteY22" fmla="*/ 1360161 h 2129183"/>
                <a:gd name="connsiteX23" fmla="*/ 17960 w 8060375"/>
                <a:gd name="connsiteY23" fmla="*/ 1460745 h 2129183"/>
                <a:gd name="connsiteX24" fmla="*/ 127688 w 8060375"/>
                <a:gd name="connsiteY24" fmla="*/ 1473699 h 2129183"/>
                <a:gd name="connsiteX25" fmla="*/ 245036 w 8060375"/>
                <a:gd name="connsiteY25" fmla="*/ 1572378 h 2129183"/>
                <a:gd name="connsiteX0" fmla="*/ 245036 w 8060375"/>
                <a:gd name="connsiteY0" fmla="*/ 1572378 h 2129183"/>
                <a:gd name="connsiteX1" fmla="*/ 955599 w 8060375"/>
                <a:gd name="connsiteY1" fmla="*/ 1736589 h 2129183"/>
                <a:gd name="connsiteX2" fmla="*/ 1511097 w 8060375"/>
                <a:gd name="connsiteY2" fmla="*/ 1872224 h 2129183"/>
                <a:gd name="connsiteX3" fmla="*/ 2431593 w 8060375"/>
                <a:gd name="connsiteY3" fmla="*/ 2067296 h 2129183"/>
                <a:gd name="connsiteX4" fmla="*/ 3467913 w 8060375"/>
                <a:gd name="connsiteY4" fmla="*/ 2128257 h 2129183"/>
                <a:gd name="connsiteX5" fmla="*/ 4461561 w 8060375"/>
                <a:gd name="connsiteY5" fmla="*/ 2030721 h 2129183"/>
                <a:gd name="connsiteX6" fmla="*/ 5619803 w 8060375"/>
                <a:gd name="connsiteY6" fmla="*/ 1774689 h 2129183"/>
                <a:gd name="connsiteX7" fmla="*/ 7849922 w 8060375"/>
                <a:gd name="connsiteY7" fmla="*/ 1942329 h 2129183"/>
                <a:gd name="connsiteX8" fmla="*/ 7774739 w 8060375"/>
                <a:gd name="connsiteY8" fmla="*/ 1439409 h 2129183"/>
                <a:gd name="connsiteX9" fmla="*/ 6152187 w 8060375"/>
                <a:gd name="connsiteY9" fmla="*/ 1036057 h 2129183"/>
                <a:gd name="connsiteX10" fmla="*/ 4559099 w 8060375"/>
                <a:gd name="connsiteY10" fmla="*/ 744465 h 2129183"/>
                <a:gd name="connsiteX11" fmla="*/ 4126283 w 8060375"/>
                <a:gd name="connsiteY11" fmla="*/ 445761 h 2129183"/>
                <a:gd name="connsiteX12" fmla="*/ 4296971 w 8060375"/>
                <a:gd name="connsiteY12" fmla="*/ 753 h 2129183"/>
                <a:gd name="connsiteX13" fmla="*/ 3224075 w 8060375"/>
                <a:gd name="connsiteY13" fmla="*/ 659121 h 2129183"/>
                <a:gd name="connsiteX14" fmla="*/ 2730299 w 8060375"/>
                <a:gd name="connsiteY14" fmla="*/ 713985 h 2129183"/>
                <a:gd name="connsiteX15" fmla="*/ 2187755 w 8060375"/>
                <a:gd name="connsiteY15" fmla="*/ 787137 h 2129183"/>
                <a:gd name="connsiteX16" fmla="*/ 1444043 w 8060375"/>
                <a:gd name="connsiteY16" fmla="*/ 842001 h 2129183"/>
                <a:gd name="connsiteX17" fmla="*/ 1059995 w 8060375"/>
                <a:gd name="connsiteY17" fmla="*/ 902961 h 2129183"/>
                <a:gd name="connsiteX18" fmla="*/ 633275 w 8060375"/>
                <a:gd name="connsiteY18" fmla="*/ 1030977 h 2129183"/>
                <a:gd name="connsiteX19" fmla="*/ 395531 w 8060375"/>
                <a:gd name="connsiteY19" fmla="*/ 1183377 h 2129183"/>
                <a:gd name="connsiteX20" fmla="*/ 322379 w 8060375"/>
                <a:gd name="connsiteY20" fmla="*/ 1256529 h 2129183"/>
                <a:gd name="connsiteX21" fmla="*/ 224843 w 8060375"/>
                <a:gd name="connsiteY21" fmla="*/ 1335777 h 2129183"/>
                <a:gd name="connsiteX22" fmla="*/ 41963 w 8060375"/>
                <a:gd name="connsiteY22" fmla="*/ 1360161 h 2129183"/>
                <a:gd name="connsiteX23" fmla="*/ 17960 w 8060375"/>
                <a:gd name="connsiteY23" fmla="*/ 1460745 h 2129183"/>
                <a:gd name="connsiteX24" fmla="*/ 127688 w 8060375"/>
                <a:gd name="connsiteY24" fmla="*/ 1473699 h 2129183"/>
                <a:gd name="connsiteX25" fmla="*/ 245036 w 8060375"/>
                <a:gd name="connsiteY25" fmla="*/ 1572378 h 2129183"/>
                <a:gd name="connsiteX0" fmla="*/ 245036 w 8053555"/>
                <a:gd name="connsiteY0" fmla="*/ 1572378 h 2129183"/>
                <a:gd name="connsiteX1" fmla="*/ 955599 w 8053555"/>
                <a:gd name="connsiteY1" fmla="*/ 1736589 h 2129183"/>
                <a:gd name="connsiteX2" fmla="*/ 1511097 w 8053555"/>
                <a:gd name="connsiteY2" fmla="*/ 1872224 h 2129183"/>
                <a:gd name="connsiteX3" fmla="*/ 2431593 w 8053555"/>
                <a:gd name="connsiteY3" fmla="*/ 2067296 h 2129183"/>
                <a:gd name="connsiteX4" fmla="*/ 3467913 w 8053555"/>
                <a:gd name="connsiteY4" fmla="*/ 2128257 h 2129183"/>
                <a:gd name="connsiteX5" fmla="*/ 4461561 w 8053555"/>
                <a:gd name="connsiteY5" fmla="*/ 2030721 h 2129183"/>
                <a:gd name="connsiteX6" fmla="*/ 5619803 w 8053555"/>
                <a:gd name="connsiteY6" fmla="*/ 1774689 h 2129183"/>
                <a:gd name="connsiteX7" fmla="*/ 7849922 w 8053555"/>
                <a:gd name="connsiteY7" fmla="*/ 1942329 h 2129183"/>
                <a:gd name="connsiteX8" fmla="*/ 7774739 w 8053555"/>
                <a:gd name="connsiteY8" fmla="*/ 1439409 h 2129183"/>
                <a:gd name="connsiteX9" fmla="*/ 6289347 w 8053555"/>
                <a:gd name="connsiteY9" fmla="*/ 985257 h 2129183"/>
                <a:gd name="connsiteX10" fmla="*/ 4559099 w 8053555"/>
                <a:gd name="connsiteY10" fmla="*/ 744465 h 2129183"/>
                <a:gd name="connsiteX11" fmla="*/ 4126283 w 8053555"/>
                <a:gd name="connsiteY11" fmla="*/ 445761 h 2129183"/>
                <a:gd name="connsiteX12" fmla="*/ 4296971 w 8053555"/>
                <a:gd name="connsiteY12" fmla="*/ 753 h 2129183"/>
                <a:gd name="connsiteX13" fmla="*/ 3224075 w 8053555"/>
                <a:gd name="connsiteY13" fmla="*/ 659121 h 2129183"/>
                <a:gd name="connsiteX14" fmla="*/ 2730299 w 8053555"/>
                <a:gd name="connsiteY14" fmla="*/ 713985 h 2129183"/>
                <a:gd name="connsiteX15" fmla="*/ 2187755 w 8053555"/>
                <a:gd name="connsiteY15" fmla="*/ 787137 h 2129183"/>
                <a:gd name="connsiteX16" fmla="*/ 1444043 w 8053555"/>
                <a:gd name="connsiteY16" fmla="*/ 842001 h 2129183"/>
                <a:gd name="connsiteX17" fmla="*/ 1059995 w 8053555"/>
                <a:gd name="connsiteY17" fmla="*/ 902961 h 2129183"/>
                <a:gd name="connsiteX18" fmla="*/ 633275 w 8053555"/>
                <a:gd name="connsiteY18" fmla="*/ 1030977 h 2129183"/>
                <a:gd name="connsiteX19" fmla="*/ 395531 w 8053555"/>
                <a:gd name="connsiteY19" fmla="*/ 1183377 h 2129183"/>
                <a:gd name="connsiteX20" fmla="*/ 322379 w 8053555"/>
                <a:gd name="connsiteY20" fmla="*/ 1256529 h 2129183"/>
                <a:gd name="connsiteX21" fmla="*/ 224843 w 8053555"/>
                <a:gd name="connsiteY21" fmla="*/ 1335777 h 2129183"/>
                <a:gd name="connsiteX22" fmla="*/ 41963 w 8053555"/>
                <a:gd name="connsiteY22" fmla="*/ 1360161 h 2129183"/>
                <a:gd name="connsiteX23" fmla="*/ 17960 w 8053555"/>
                <a:gd name="connsiteY23" fmla="*/ 1460745 h 2129183"/>
                <a:gd name="connsiteX24" fmla="*/ 127688 w 8053555"/>
                <a:gd name="connsiteY24" fmla="*/ 1473699 h 2129183"/>
                <a:gd name="connsiteX25" fmla="*/ 245036 w 8053555"/>
                <a:gd name="connsiteY25" fmla="*/ 1572378 h 2129183"/>
                <a:gd name="connsiteX0" fmla="*/ 245036 w 8015884"/>
                <a:gd name="connsiteY0" fmla="*/ 1572378 h 2129183"/>
                <a:gd name="connsiteX1" fmla="*/ 955599 w 8015884"/>
                <a:gd name="connsiteY1" fmla="*/ 1736589 h 2129183"/>
                <a:gd name="connsiteX2" fmla="*/ 1511097 w 8015884"/>
                <a:gd name="connsiteY2" fmla="*/ 1872224 h 2129183"/>
                <a:gd name="connsiteX3" fmla="*/ 2431593 w 8015884"/>
                <a:gd name="connsiteY3" fmla="*/ 2067296 h 2129183"/>
                <a:gd name="connsiteX4" fmla="*/ 3467913 w 8015884"/>
                <a:gd name="connsiteY4" fmla="*/ 2128257 h 2129183"/>
                <a:gd name="connsiteX5" fmla="*/ 4461561 w 8015884"/>
                <a:gd name="connsiteY5" fmla="*/ 2030721 h 2129183"/>
                <a:gd name="connsiteX6" fmla="*/ 5619803 w 8015884"/>
                <a:gd name="connsiteY6" fmla="*/ 1774689 h 2129183"/>
                <a:gd name="connsiteX7" fmla="*/ 7849922 w 8015884"/>
                <a:gd name="connsiteY7" fmla="*/ 1942329 h 2129183"/>
                <a:gd name="connsiteX8" fmla="*/ 7678219 w 8015884"/>
                <a:gd name="connsiteY8" fmla="*/ 1480049 h 2129183"/>
                <a:gd name="connsiteX9" fmla="*/ 6289347 w 8015884"/>
                <a:gd name="connsiteY9" fmla="*/ 985257 h 2129183"/>
                <a:gd name="connsiteX10" fmla="*/ 4559099 w 8015884"/>
                <a:gd name="connsiteY10" fmla="*/ 744465 h 2129183"/>
                <a:gd name="connsiteX11" fmla="*/ 4126283 w 8015884"/>
                <a:gd name="connsiteY11" fmla="*/ 445761 h 2129183"/>
                <a:gd name="connsiteX12" fmla="*/ 4296971 w 8015884"/>
                <a:gd name="connsiteY12" fmla="*/ 753 h 2129183"/>
                <a:gd name="connsiteX13" fmla="*/ 3224075 w 8015884"/>
                <a:gd name="connsiteY13" fmla="*/ 659121 h 2129183"/>
                <a:gd name="connsiteX14" fmla="*/ 2730299 w 8015884"/>
                <a:gd name="connsiteY14" fmla="*/ 713985 h 2129183"/>
                <a:gd name="connsiteX15" fmla="*/ 2187755 w 8015884"/>
                <a:gd name="connsiteY15" fmla="*/ 787137 h 2129183"/>
                <a:gd name="connsiteX16" fmla="*/ 1444043 w 8015884"/>
                <a:gd name="connsiteY16" fmla="*/ 842001 h 2129183"/>
                <a:gd name="connsiteX17" fmla="*/ 1059995 w 8015884"/>
                <a:gd name="connsiteY17" fmla="*/ 902961 h 2129183"/>
                <a:gd name="connsiteX18" fmla="*/ 633275 w 8015884"/>
                <a:gd name="connsiteY18" fmla="*/ 1030977 h 2129183"/>
                <a:gd name="connsiteX19" fmla="*/ 395531 w 8015884"/>
                <a:gd name="connsiteY19" fmla="*/ 1183377 h 2129183"/>
                <a:gd name="connsiteX20" fmla="*/ 322379 w 8015884"/>
                <a:gd name="connsiteY20" fmla="*/ 1256529 h 2129183"/>
                <a:gd name="connsiteX21" fmla="*/ 224843 w 8015884"/>
                <a:gd name="connsiteY21" fmla="*/ 1335777 h 2129183"/>
                <a:gd name="connsiteX22" fmla="*/ 41963 w 8015884"/>
                <a:gd name="connsiteY22" fmla="*/ 1360161 h 2129183"/>
                <a:gd name="connsiteX23" fmla="*/ 17960 w 8015884"/>
                <a:gd name="connsiteY23" fmla="*/ 1460745 h 2129183"/>
                <a:gd name="connsiteX24" fmla="*/ 127688 w 8015884"/>
                <a:gd name="connsiteY24" fmla="*/ 1473699 h 2129183"/>
                <a:gd name="connsiteX25" fmla="*/ 245036 w 8015884"/>
                <a:gd name="connsiteY25" fmla="*/ 1572378 h 2129183"/>
                <a:gd name="connsiteX0" fmla="*/ 245036 w 8025797"/>
                <a:gd name="connsiteY0" fmla="*/ 1572378 h 2129183"/>
                <a:gd name="connsiteX1" fmla="*/ 955599 w 8025797"/>
                <a:gd name="connsiteY1" fmla="*/ 1736589 h 2129183"/>
                <a:gd name="connsiteX2" fmla="*/ 1511097 w 8025797"/>
                <a:gd name="connsiteY2" fmla="*/ 1872224 h 2129183"/>
                <a:gd name="connsiteX3" fmla="*/ 2431593 w 8025797"/>
                <a:gd name="connsiteY3" fmla="*/ 2067296 h 2129183"/>
                <a:gd name="connsiteX4" fmla="*/ 3467913 w 8025797"/>
                <a:gd name="connsiteY4" fmla="*/ 2128257 h 2129183"/>
                <a:gd name="connsiteX5" fmla="*/ 4461561 w 8025797"/>
                <a:gd name="connsiteY5" fmla="*/ 2030721 h 2129183"/>
                <a:gd name="connsiteX6" fmla="*/ 5619803 w 8025797"/>
                <a:gd name="connsiteY6" fmla="*/ 1774689 h 2129183"/>
                <a:gd name="connsiteX7" fmla="*/ 7849922 w 8025797"/>
                <a:gd name="connsiteY7" fmla="*/ 1942329 h 2129183"/>
                <a:gd name="connsiteX8" fmla="*/ 7678219 w 8025797"/>
                <a:gd name="connsiteY8" fmla="*/ 1480049 h 2129183"/>
                <a:gd name="connsiteX9" fmla="*/ 6289347 w 8025797"/>
                <a:gd name="connsiteY9" fmla="*/ 985257 h 2129183"/>
                <a:gd name="connsiteX10" fmla="*/ 4559099 w 8025797"/>
                <a:gd name="connsiteY10" fmla="*/ 744465 h 2129183"/>
                <a:gd name="connsiteX11" fmla="*/ 4126283 w 8025797"/>
                <a:gd name="connsiteY11" fmla="*/ 445761 h 2129183"/>
                <a:gd name="connsiteX12" fmla="*/ 4296971 w 8025797"/>
                <a:gd name="connsiteY12" fmla="*/ 753 h 2129183"/>
                <a:gd name="connsiteX13" fmla="*/ 3224075 w 8025797"/>
                <a:gd name="connsiteY13" fmla="*/ 659121 h 2129183"/>
                <a:gd name="connsiteX14" fmla="*/ 2730299 w 8025797"/>
                <a:gd name="connsiteY14" fmla="*/ 713985 h 2129183"/>
                <a:gd name="connsiteX15" fmla="*/ 2187755 w 8025797"/>
                <a:gd name="connsiteY15" fmla="*/ 787137 h 2129183"/>
                <a:gd name="connsiteX16" fmla="*/ 1444043 w 8025797"/>
                <a:gd name="connsiteY16" fmla="*/ 842001 h 2129183"/>
                <a:gd name="connsiteX17" fmla="*/ 1059995 w 8025797"/>
                <a:gd name="connsiteY17" fmla="*/ 902961 h 2129183"/>
                <a:gd name="connsiteX18" fmla="*/ 633275 w 8025797"/>
                <a:gd name="connsiteY18" fmla="*/ 1030977 h 2129183"/>
                <a:gd name="connsiteX19" fmla="*/ 395531 w 8025797"/>
                <a:gd name="connsiteY19" fmla="*/ 1183377 h 2129183"/>
                <a:gd name="connsiteX20" fmla="*/ 322379 w 8025797"/>
                <a:gd name="connsiteY20" fmla="*/ 1256529 h 2129183"/>
                <a:gd name="connsiteX21" fmla="*/ 224843 w 8025797"/>
                <a:gd name="connsiteY21" fmla="*/ 1335777 h 2129183"/>
                <a:gd name="connsiteX22" fmla="*/ 41963 w 8025797"/>
                <a:gd name="connsiteY22" fmla="*/ 1360161 h 2129183"/>
                <a:gd name="connsiteX23" fmla="*/ 17960 w 8025797"/>
                <a:gd name="connsiteY23" fmla="*/ 1460745 h 2129183"/>
                <a:gd name="connsiteX24" fmla="*/ 127688 w 8025797"/>
                <a:gd name="connsiteY24" fmla="*/ 1473699 h 2129183"/>
                <a:gd name="connsiteX25" fmla="*/ 245036 w 8025797"/>
                <a:gd name="connsiteY25" fmla="*/ 1572378 h 2129183"/>
                <a:gd name="connsiteX0" fmla="*/ 245036 w 8039623"/>
                <a:gd name="connsiteY0" fmla="*/ 1572378 h 2129183"/>
                <a:gd name="connsiteX1" fmla="*/ 955599 w 8039623"/>
                <a:gd name="connsiteY1" fmla="*/ 1736589 h 2129183"/>
                <a:gd name="connsiteX2" fmla="*/ 1511097 w 8039623"/>
                <a:gd name="connsiteY2" fmla="*/ 1872224 h 2129183"/>
                <a:gd name="connsiteX3" fmla="*/ 2431593 w 8039623"/>
                <a:gd name="connsiteY3" fmla="*/ 2067296 h 2129183"/>
                <a:gd name="connsiteX4" fmla="*/ 3467913 w 8039623"/>
                <a:gd name="connsiteY4" fmla="*/ 2128257 h 2129183"/>
                <a:gd name="connsiteX5" fmla="*/ 4461561 w 8039623"/>
                <a:gd name="connsiteY5" fmla="*/ 2030721 h 2129183"/>
                <a:gd name="connsiteX6" fmla="*/ 5619803 w 8039623"/>
                <a:gd name="connsiteY6" fmla="*/ 1774689 h 2129183"/>
                <a:gd name="connsiteX7" fmla="*/ 7849922 w 8039623"/>
                <a:gd name="connsiteY7" fmla="*/ 1942329 h 2129183"/>
                <a:gd name="connsiteX8" fmla="*/ 7713779 w 8039623"/>
                <a:gd name="connsiteY8" fmla="*/ 1480049 h 2129183"/>
                <a:gd name="connsiteX9" fmla="*/ 6289347 w 8039623"/>
                <a:gd name="connsiteY9" fmla="*/ 985257 h 2129183"/>
                <a:gd name="connsiteX10" fmla="*/ 4559099 w 8039623"/>
                <a:gd name="connsiteY10" fmla="*/ 744465 h 2129183"/>
                <a:gd name="connsiteX11" fmla="*/ 4126283 w 8039623"/>
                <a:gd name="connsiteY11" fmla="*/ 445761 h 2129183"/>
                <a:gd name="connsiteX12" fmla="*/ 4296971 w 8039623"/>
                <a:gd name="connsiteY12" fmla="*/ 753 h 2129183"/>
                <a:gd name="connsiteX13" fmla="*/ 3224075 w 8039623"/>
                <a:gd name="connsiteY13" fmla="*/ 659121 h 2129183"/>
                <a:gd name="connsiteX14" fmla="*/ 2730299 w 8039623"/>
                <a:gd name="connsiteY14" fmla="*/ 713985 h 2129183"/>
                <a:gd name="connsiteX15" fmla="*/ 2187755 w 8039623"/>
                <a:gd name="connsiteY15" fmla="*/ 787137 h 2129183"/>
                <a:gd name="connsiteX16" fmla="*/ 1444043 w 8039623"/>
                <a:gd name="connsiteY16" fmla="*/ 842001 h 2129183"/>
                <a:gd name="connsiteX17" fmla="*/ 1059995 w 8039623"/>
                <a:gd name="connsiteY17" fmla="*/ 902961 h 2129183"/>
                <a:gd name="connsiteX18" fmla="*/ 633275 w 8039623"/>
                <a:gd name="connsiteY18" fmla="*/ 1030977 h 2129183"/>
                <a:gd name="connsiteX19" fmla="*/ 395531 w 8039623"/>
                <a:gd name="connsiteY19" fmla="*/ 1183377 h 2129183"/>
                <a:gd name="connsiteX20" fmla="*/ 322379 w 8039623"/>
                <a:gd name="connsiteY20" fmla="*/ 1256529 h 2129183"/>
                <a:gd name="connsiteX21" fmla="*/ 224843 w 8039623"/>
                <a:gd name="connsiteY21" fmla="*/ 1335777 h 2129183"/>
                <a:gd name="connsiteX22" fmla="*/ 41963 w 8039623"/>
                <a:gd name="connsiteY22" fmla="*/ 1360161 h 2129183"/>
                <a:gd name="connsiteX23" fmla="*/ 17960 w 8039623"/>
                <a:gd name="connsiteY23" fmla="*/ 1460745 h 2129183"/>
                <a:gd name="connsiteX24" fmla="*/ 127688 w 8039623"/>
                <a:gd name="connsiteY24" fmla="*/ 1473699 h 2129183"/>
                <a:gd name="connsiteX25" fmla="*/ 245036 w 8039623"/>
                <a:gd name="connsiteY25" fmla="*/ 1572378 h 2129183"/>
                <a:gd name="connsiteX0" fmla="*/ 245036 w 8030386"/>
                <a:gd name="connsiteY0" fmla="*/ 1572378 h 2129183"/>
                <a:gd name="connsiteX1" fmla="*/ 955599 w 8030386"/>
                <a:gd name="connsiteY1" fmla="*/ 1736589 h 2129183"/>
                <a:gd name="connsiteX2" fmla="*/ 1511097 w 8030386"/>
                <a:gd name="connsiteY2" fmla="*/ 1872224 h 2129183"/>
                <a:gd name="connsiteX3" fmla="*/ 2431593 w 8030386"/>
                <a:gd name="connsiteY3" fmla="*/ 2067296 h 2129183"/>
                <a:gd name="connsiteX4" fmla="*/ 3467913 w 8030386"/>
                <a:gd name="connsiteY4" fmla="*/ 2128257 h 2129183"/>
                <a:gd name="connsiteX5" fmla="*/ 4461561 w 8030386"/>
                <a:gd name="connsiteY5" fmla="*/ 2030721 h 2129183"/>
                <a:gd name="connsiteX6" fmla="*/ 5746803 w 8030386"/>
                <a:gd name="connsiteY6" fmla="*/ 1713729 h 2129183"/>
                <a:gd name="connsiteX7" fmla="*/ 7849922 w 8030386"/>
                <a:gd name="connsiteY7" fmla="*/ 1942329 h 2129183"/>
                <a:gd name="connsiteX8" fmla="*/ 7713779 w 8030386"/>
                <a:gd name="connsiteY8" fmla="*/ 1480049 h 2129183"/>
                <a:gd name="connsiteX9" fmla="*/ 6289347 w 8030386"/>
                <a:gd name="connsiteY9" fmla="*/ 985257 h 2129183"/>
                <a:gd name="connsiteX10" fmla="*/ 4559099 w 8030386"/>
                <a:gd name="connsiteY10" fmla="*/ 744465 h 2129183"/>
                <a:gd name="connsiteX11" fmla="*/ 4126283 w 8030386"/>
                <a:gd name="connsiteY11" fmla="*/ 445761 h 2129183"/>
                <a:gd name="connsiteX12" fmla="*/ 4296971 w 8030386"/>
                <a:gd name="connsiteY12" fmla="*/ 753 h 2129183"/>
                <a:gd name="connsiteX13" fmla="*/ 3224075 w 8030386"/>
                <a:gd name="connsiteY13" fmla="*/ 659121 h 2129183"/>
                <a:gd name="connsiteX14" fmla="*/ 2730299 w 8030386"/>
                <a:gd name="connsiteY14" fmla="*/ 713985 h 2129183"/>
                <a:gd name="connsiteX15" fmla="*/ 2187755 w 8030386"/>
                <a:gd name="connsiteY15" fmla="*/ 787137 h 2129183"/>
                <a:gd name="connsiteX16" fmla="*/ 1444043 w 8030386"/>
                <a:gd name="connsiteY16" fmla="*/ 842001 h 2129183"/>
                <a:gd name="connsiteX17" fmla="*/ 1059995 w 8030386"/>
                <a:gd name="connsiteY17" fmla="*/ 902961 h 2129183"/>
                <a:gd name="connsiteX18" fmla="*/ 633275 w 8030386"/>
                <a:gd name="connsiteY18" fmla="*/ 1030977 h 2129183"/>
                <a:gd name="connsiteX19" fmla="*/ 395531 w 8030386"/>
                <a:gd name="connsiteY19" fmla="*/ 1183377 h 2129183"/>
                <a:gd name="connsiteX20" fmla="*/ 322379 w 8030386"/>
                <a:gd name="connsiteY20" fmla="*/ 1256529 h 2129183"/>
                <a:gd name="connsiteX21" fmla="*/ 224843 w 8030386"/>
                <a:gd name="connsiteY21" fmla="*/ 1335777 h 2129183"/>
                <a:gd name="connsiteX22" fmla="*/ 41963 w 8030386"/>
                <a:gd name="connsiteY22" fmla="*/ 1360161 h 2129183"/>
                <a:gd name="connsiteX23" fmla="*/ 17960 w 8030386"/>
                <a:gd name="connsiteY23" fmla="*/ 1460745 h 2129183"/>
                <a:gd name="connsiteX24" fmla="*/ 127688 w 8030386"/>
                <a:gd name="connsiteY24" fmla="*/ 1473699 h 2129183"/>
                <a:gd name="connsiteX25" fmla="*/ 245036 w 8030386"/>
                <a:gd name="connsiteY25" fmla="*/ 1572378 h 2129183"/>
                <a:gd name="connsiteX0" fmla="*/ 245036 w 8030386"/>
                <a:gd name="connsiteY0" fmla="*/ 1572378 h 2129183"/>
                <a:gd name="connsiteX1" fmla="*/ 955599 w 8030386"/>
                <a:gd name="connsiteY1" fmla="*/ 1736589 h 2129183"/>
                <a:gd name="connsiteX2" fmla="*/ 1511097 w 8030386"/>
                <a:gd name="connsiteY2" fmla="*/ 1872224 h 2129183"/>
                <a:gd name="connsiteX3" fmla="*/ 2431593 w 8030386"/>
                <a:gd name="connsiteY3" fmla="*/ 2067296 h 2129183"/>
                <a:gd name="connsiteX4" fmla="*/ 3467913 w 8030386"/>
                <a:gd name="connsiteY4" fmla="*/ 2128257 h 2129183"/>
                <a:gd name="connsiteX5" fmla="*/ 4461561 w 8030386"/>
                <a:gd name="connsiteY5" fmla="*/ 2030721 h 2129183"/>
                <a:gd name="connsiteX6" fmla="*/ 5746803 w 8030386"/>
                <a:gd name="connsiteY6" fmla="*/ 1713729 h 2129183"/>
                <a:gd name="connsiteX7" fmla="*/ 7849922 w 8030386"/>
                <a:gd name="connsiteY7" fmla="*/ 1942329 h 2129183"/>
                <a:gd name="connsiteX8" fmla="*/ 7713779 w 8030386"/>
                <a:gd name="connsiteY8" fmla="*/ 1480049 h 2129183"/>
                <a:gd name="connsiteX9" fmla="*/ 6289347 w 8030386"/>
                <a:gd name="connsiteY9" fmla="*/ 985257 h 2129183"/>
                <a:gd name="connsiteX10" fmla="*/ 4559099 w 8030386"/>
                <a:gd name="connsiteY10" fmla="*/ 744465 h 2129183"/>
                <a:gd name="connsiteX11" fmla="*/ 4126283 w 8030386"/>
                <a:gd name="connsiteY11" fmla="*/ 445761 h 2129183"/>
                <a:gd name="connsiteX12" fmla="*/ 4296971 w 8030386"/>
                <a:gd name="connsiteY12" fmla="*/ 753 h 2129183"/>
                <a:gd name="connsiteX13" fmla="*/ 3224075 w 8030386"/>
                <a:gd name="connsiteY13" fmla="*/ 659121 h 2129183"/>
                <a:gd name="connsiteX14" fmla="*/ 2730299 w 8030386"/>
                <a:gd name="connsiteY14" fmla="*/ 713985 h 2129183"/>
                <a:gd name="connsiteX15" fmla="*/ 2187755 w 8030386"/>
                <a:gd name="connsiteY15" fmla="*/ 787137 h 2129183"/>
                <a:gd name="connsiteX16" fmla="*/ 1444043 w 8030386"/>
                <a:gd name="connsiteY16" fmla="*/ 842001 h 2129183"/>
                <a:gd name="connsiteX17" fmla="*/ 1059995 w 8030386"/>
                <a:gd name="connsiteY17" fmla="*/ 902961 h 2129183"/>
                <a:gd name="connsiteX18" fmla="*/ 633275 w 8030386"/>
                <a:gd name="connsiteY18" fmla="*/ 1030977 h 2129183"/>
                <a:gd name="connsiteX19" fmla="*/ 395531 w 8030386"/>
                <a:gd name="connsiteY19" fmla="*/ 1183377 h 2129183"/>
                <a:gd name="connsiteX20" fmla="*/ 322379 w 8030386"/>
                <a:gd name="connsiteY20" fmla="*/ 1256529 h 2129183"/>
                <a:gd name="connsiteX21" fmla="*/ 224843 w 8030386"/>
                <a:gd name="connsiteY21" fmla="*/ 1335777 h 2129183"/>
                <a:gd name="connsiteX22" fmla="*/ 41963 w 8030386"/>
                <a:gd name="connsiteY22" fmla="*/ 1360161 h 2129183"/>
                <a:gd name="connsiteX23" fmla="*/ 17960 w 8030386"/>
                <a:gd name="connsiteY23" fmla="*/ 1460745 h 2129183"/>
                <a:gd name="connsiteX24" fmla="*/ 127688 w 8030386"/>
                <a:gd name="connsiteY24" fmla="*/ 1473699 h 2129183"/>
                <a:gd name="connsiteX25" fmla="*/ 245036 w 8030386"/>
                <a:gd name="connsiteY25" fmla="*/ 1572378 h 2129183"/>
                <a:gd name="connsiteX0" fmla="*/ 245036 w 8024749"/>
                <a:gd name="connsiteY0" fmla="*/ 1572378 h 2129183"/>
                <a:gd name="connsiteX1" fmla="*/ 955599 w 8024749"/>
                <a:gd name="connsiteY1" fmla="*/ 1736589 h 2129183"/>
                <a:gd name="connsiteX2" fmla="*/ 1511097 w 8024749"/>
                <a:gd name="connsiteY2" fmla="*/ 1872224 h 2129183"/>
                <a:gd name="connsiteX3" fmla="*/ 2431593 w 8024749"/>
                <a:gd name="connsiteY3" fmla="*/ 2067296 h 2129183"/>
                <a:gd name="connsiteX4" fmla="*/ 3467913 w 8024749"/>
                <a:gd name="connsiteY4" fmla="*/ 2128257 h 2129183"/>
                <a:gd name="connsiteX5" fmla="*/ 4461561 w 8024749"/>
                <a:gd name="connsiteY5" fmla="*/ 2030721 h 2129183"/>
                <a:gd name="connsiteX6" fmla="*/ 5824440 w 8024749"/>
                <a:gd name="connsiteY6" fmla="*/ 1920763 h 2129183"/>
                <a:gd name="connsiteX7" fmla="*/ 7849922 w 8024749"/>
                <a:gd name="connsiteY7" fmla="*/ 1942329 h 2129183"/>
                <a:gd name="connsiteX8" fmla="*/ 7713779 w 8024749"/>
                <a:gd name="connsiteY8" fmla="*/ 1480049 h 2129183"/>
                <a:gd name="connsiteX9" fmla="*/ 6289347 w 8024749"/>
                <a:gd name="connsiteY9" fmla="*/ 985257 h 2129183"/>
                <a:gd name="connsiteX10" fmla="*/ 4559099 w 8024749"/>
                <a:gd name="connsiteY10" fmla="*/ 744465 h 2129183"/>
                <a:gd name="connsiteX11" fmla="*/ 4126283 w 8024749"/>
                <a:gd name="connsiteY11" fmla="*/ 445761 h 2129183"/>
                <a:gd name="connsiteX12" fmla="*/ 4296971 w 8024749"/>
                <a:gd name="connsiteY12" fmla="*/ 753 h 2129183"/>
                <a:gd name="connsiteX13" fmla="*/ 3224075 w 8024749"/>
                <a:gd name="connsiteY13" fmla="*/ 659121 h 2129183"/>
                <a:gd name="connsiteX14" fmla="*/ 2730299 w 8024749"/>
                <a:gd name="connsiteY14" fmla="*/ 713985 h 2129183"/>
                <a:gd name="connsiteX15" fmla="*/ 2187755 w 8024749"/>
                <a:gd name="connsiteY15" fmla="*/ 787137 h 2129183"/>
                <a:gd name="connsiteX16" fmla="*/ 1444043 w 8024749"/>
                <a:gd name="connsiteY16" fmla="*/ 842001 h 2129183"/>
                <a:gd name="connsiteX17" fmla="*/ 1059995 w 8024749"/>
                <a:gd name="connsiteY17" fmla="*/ 902961 h 2129183"/>
                <a:gd name="connsiteX18" fmla="*/ 633275 w 8024749"/>
                <a:gd name="connsiteY18" fmla="*/ 1030977 h 2129183"/>
                <a:gd name="connsiteX19" fmla="*/ 395531 w 8024749"/>
                <a:gd name="connsiteY19" fmla="*/ 1183377 h 2129183"/>
                <a:gd name="connsiteX20" fmla="*/ 322379 w 8024749"/>
                <a:gd name="connsiteY20" fmla="*/ 1256529 h 2129183"/>
                <a:gd name="connsiteX21" fmla="*/ 224843 w 8024749"/>
                <a:gd name="connsiteY21" fmla="*/ 1335777 h 2129183"/>
                <a:gd name="connsiteX22" fmla="*/ 41963 w 8024749"/>
                <a:gd name="connsiteY22" fmla="*/ 1360161 h 2129183"/>
                <a:gd name="connsiteX23" fmla="*/ 17960 w 8024749"/>
                <a:gd name="connsiteY23" fmla="*/ 1460745 h 2129183"/>
                <a:gd name="connsiteX24" fmla="*/ 127688 w 8024749"/>
                <a:gd name="connsiteY24" fmla="*/ 1473699 h 2129183"/>
                <a:gd name="connsiteX25" fmla="*/ 245036 w 8024749"/>
                <a:gd name="connsiteY25" fmla="*/ 1572378 h 2129183"/>
                <a:gd name="connsiteX0" fmla="*/ 245036 w 8024749"/>
                <a:gd name="connsiteY0" fmla="*/ 1572378 h 2129183"/>
                <a:gd name="connsiteX1" fmla="*/ 955599 w 8024749"/>
                <a:gd name="connsiteY1" fmla="*/ 1736589 h 2129183"/>
                <a:gd name="connsiteX2" fmla="*/ 1511097 w 8024749"/>
                <a:gd name="connsiteY2" fmla="*/ 1872224 h 2129183"/>
                <a:gd name="connsiteX3" fmla="*/ 2431593 w 8024749"/>
                <a:gd name="connsiteY3" fmla="*/ 2067296 h 2129183"/>
                <a:gd name="connsiteX4" fmla="*/ 3467913 w 8024749"/>
                <a:gd name="connsiteY4" fmla="*/ 2128257 h 2129183"/>
                <a:gd name="connsiteX5" fmla="*/ 4461561 w 8024749"/>
                <a:gd name="connsiteY5" fmla="*/ 2030721 h 2129183"/>
                <a:gd name="connsiteX6" fmla="*/ 5824440 w 8024749"/>
                <a:gd name="connsiteY6" fmla="*/ 1920763 h 2129183"/>
                <a:gd name="connsiteX7" fmla="*/ 7849922 w 8024749"/>
                <a:gd name="connsiteY7" fmla="*/ 1942329 h 2129183"/>
                <a:gd name="connsiteX8" fmla="*/ 7713779 w 8024749"/>
                <a:gd name="connsiteY8" fmla="*/ 1480049 h 2129183"/>
                <a:gd name="connsiteX9" fmla="*/ 6289347 w 8024749"/>
                <a:gd name="connsiteY9" fmla="*/ 985257 h 2129183"/>
                <a:gd name="connsiteX10" fmla="*/ 4559099 w 8024749"/>
                <a:gd name="connsiteY10" fmla="*/ 744465 h 2129183"/>
                <a:gd name="connsiteX11" fmla="*/ 4126283 w 8024749"/>
                <a:gd name="connsiteY11" fmla="*/ 445761 h 2129183"/>
                <a:gd name="connsiteX12" fmla="*/ 4296971 w 8024749"/>
                <a:gd name="connsiteY12" fmla="*/ 753 h 2129183"/>
                <a:gd name="connsiteX13" fmla="*/ 3224075 w 8024749"/>
                <a:gd name="connsiteY13" fmla="*/ 659121 h 2129183"/>
                <a:gd name="connsiteX14" fmla="*/ 2730299 w 8024749"/>
                <a:gd name="connsiteY14" fmla="*/ 713985 h 2129183"/>
                <a:gd name="connsiteX15" fmla="*/ 2187755 w 8024749"/>
                <a:gd name="connsiteY15" fmla="*/ 787137 h 2129183"/>
                <a:gd name="connsiteX16" fmla="*/ 1444043 w 8024749"/>
                <a:gd name="connsiteY16" fmla="*/ 842001 h 2129183"/>
                <a:gd name="connsiteX17" fmla="*/ 1059995 w 8024749"/>
                <a:gd name="connsiteY17" fmla="*/ 902961 h 2129183"/>
                <a:gd name="connsiteX18" fmla="*/ 633275 w 8024749"/>
                <a:gd name="connsiteY18" fmla="*/ 1030977 h 2129183"/>
                <a:gd name="connsiteX19" fmla="*/ 395531 w 8024749"/>
                <a:gd name="connsiteY19" fmla="*/ 1183377 h 2129183"/>
                <a:gd name="connsiteX20" fmla="*/ 322379 w 8024749"/>
                <a:gd name="connsiteY20" fmla="*/ 1256529 h 2129183"/>
                <a:gd name="connsiteX21" fmla="*/ 224843 w 8024749"/>
                <a:gd name="connsiteY21" fmla="*/ 1335777 h 2129183"/>
                <a:gd name="connsiteX22" fmla="*/ 41963 w 8024749"/>
                <a:gd name="connsiteY22" fmla="*/ 1360161 h 2129183"/>
                <a:gd name="connsiteX23" fmla="*/ 17960 w 8024749"/>
                <a:gd name="connsiteY23" fmla="*/ 1460745 h 2129183"/>
                <a:gd name="connsiteX24" fmla="*/ 127688 w 8024749"/>
                <a:gd name="connsiteY24" fmla="*/ 1473699 h 2129183"/>
                <a:gd name="connsiteX25" fmla="*/ 245036 w 8024749"/>
                <a:gd name="connsiteY25" fmla="*/ 1572378 h 2129183"/>
                <a:gd name="connsiteX0" fmla="*/ 245036 w 8004151"/>
                <a:gd name="connsiteY0" fmla="*/ 1572378 h 2129183"/>
                <a:gd name="connsiteX1" fmla="*/ 955599 w 8004151"/>
                <a:gd name="connsiteY1" fmla="*/ 1736589 h 2129183"/>
                <a:gd name="connsiteX2" fmla="*/ 1511097 w 8004151"/>
                <a:gd name="connsiteY2" fmla="*/ 1872224 h 2129183"/>
                <a:gd name="connsiteX3" fmla="*/ 2431593 w 8004151"/>
                <a:gd name="connsiteY3" fmla="*/ 2067296 h 2129183"/>
                <a:gd name="connsiteX4" fmla="*/ 3467913 w 8004151"/>
                <a:gd name="connsiteY4" fmla="*/ 2128257 h 2129183"/>
                <a:gd name="connsiteX5" fmla="*/ 4461561 w 8004151"/>
                <a:gd name="connsiteY5" fmla="*/ 2030721 h 2129183"/>
                <a:gd name="connsiteX6" fmla="*/ 6109111 w 8004151"/>
                <a:gd name="connsiteY6" fmla="*/ 1972521 h 2129183"/>
                <a:gd name="connsiteX7" fmla="*/ 7849922 w 8004151"/>
                <a:gd name="connsiteY7" fmla="*/ 1942329 h 2129183"/>
                <a:gd name="connsiteX8" fmla="*/ 7713779 w 8004151"/>
                <a:gd name="connsiteY8" fmla="*/ 1480049 h 2129183"/>
                <a:gd name="connsiteX9" fmla="*/ 6289347 w 8004151"/>
                <a:gd name="connsiteY9" fmla="*/ 985257 h 2129183"/>
                <a:gd name="connsiteX10" fmla="*/ 4559099 w 8004151"/>
                <a:gd name="connsiteY10" fmla="*/ 744465 h 2129183"/>
                <a:gd name="connsiteX11" fmla="*/ 4126283 w 8004151"/>
                <a:gd name="connsiteY11" fmla="*/ 445761 h 2129183"/>
                <a:gd name="connsiteX12" fmla="*/ 4296971 w 8004151"/>
                <a:gd name="connsiteY12" fmla="*/ 753 h 2129183"/>
                <a:gd name="connsiteX13" fmla="*/ 3224075 w 8004151"/>
                <a:gd name="connsiteY13" fmla="*/ 659121 h 2129183"/>
                <a:gd name="connsiteX14" fmla="*/ 2730299 w 8004151"/>
                <a:gd name="connsiteY14" fmla="*/ 713985 h 2129183"/>
                <a:gd name="connsiteX15" fmla="*/ 2187755 w 8004151"/>
                <a:gd name="connsiteY15" fmla="*/ 787137 h 2129183"/>
                <a:gd name="connsiteX16" fmla="*/ 1444043 w 8004151"/>
                <a:gd name="connsiteY16" fmla="*/ 842001 h 2129183"/>
                <a:gd name="connsiteX17" fmla="*/ 1059995 w 8004151"/>
                <a:gd name="connsiteY17" fmla="*/ 902961 h 2129183"/>
                <a:gd name="connsiteX18" fmla="*/ 633275 w 8004151"/>
                <a:gd name="connsiteY18" fmla="*/ 1030977 h 2129183"/>
                <a:gd name="connsiteX19" fmla="*/ 395531 w 8004151"/>
                <a:gd name="connsiteY19" fmla="*/ 1183377 h 2129183"/>
                <a:gd name="connsiteX20" fmla="*/ 322379 w 8004151"/>
                <a:gd name="connsiteY20" fmla="*/ 1256529 h 2129183"/>
                <a:gd name="connsiteX21" fmla="*/ 224843 w 8004151"/>
                <a:gd name="connsiteY21" fmla="*/ 1335777 h 2129183"/>
                <a:gd name="connsiteX22" fmla="*/ 41963 w 8004151"/>
                <a:gd name="connsiteY22" fmla="*/ 1360161 h 2129183"/>
                <a:gd name="connsiteX23" fmla="*/ 17960 w 8004151"/>
                <a:gd name="connsiteY23" fmla="*/ 1460745 h 2129183"/>
                <a:gd name="connsiteX24" fmla="*/ 127688 w 8004151"/>
                <a:gd name="connsiteY24" fmla="*/ 1473699 h 2129183"/>
                <a:gd name="connsiteX25" fmla="*/ 245036 w 8004151"/>
                <a:gd name="connsiteY25" fmla="*/ 1572378 h 2129183"/>
                <a:gd name="connsiteX0" fmla="*/ 245036 w 7956586"/>
                <a:gd name="connsiteY0" fmla="*/ 1572378 h 2333381"/>
                <a:gd name="connsiteX1" fmla="*/ 955599 w 7956586"/>
                <a:gd name="connsiteY1" fmla="*/ 1736589 h 2333381"/>
                <a:gd name="connsiteX2" fmla="*/ 1511097 w 7956586"/>
                <a:gd name="connsiteY2" fmla="*/ 1872224 h 2333381"/>
                <a:gd name="connsiteX3" fmla="*/ 2431593 w 7956586"/>
                <a:gd name="connsiteY3" fmla="*/ 2067296 h 2333381"/>
                <a:gd name="connsiteX4" fmla="*/ 3467913 w 7956586"/>
                <a:gd name="connsiteY4" fmla="*/ 2128257 h 2333381"/>
                <a:gd name="connsiteX5" fmla="*/ 4461561 w 7956586"/>
                <a:gd name="connsiteY5" fmla="*/ 2030721 h 2333381"/>
                <a:gd name="connsiteX6" fmla="*/ 6109111 w 7956586"/>
                <a:gd name="connsiteY6" fmla="*/ 1972521 h 2333381"/>
                <a:gd name="connsiteX7" fmla="*/ 7798164 w 7956586"/>
                <a:gd name="connsiteY7" fmla="*/ 2321892 h 2333381"/>
                <a:gd name="connsiteX8" fmla="*/ 7713779 w 7956586"/>
                <a:gd name="connsiteY8" fmla="*/ 1480049 h 2333381"/>
                <a:gd name="connsiteX9" fmla="*/ 6289347 w 7956586"/>
                <a:gd name="connsiteY9" fmla="*/ 985257 h 2333381"/>
                <a:gd name="connsiteX10" fmla="*/ 4559099 w 7956586"/>
                <a:gd name="connsiteY10" fmla="*/ 744465 h 2333381"/>
                <a:gd name="connsiteX11" fmla="*/ 4126283 w 7956586"/>
                <a:gd name="connsiteY11" fmla="*/ 445761 h 2333381"/>
                <a:gd name="connsiteX12" fmla="*/ 4296971 w 7956586"/>
                <a:gd name="connsiteY12" fmla="*/ 753 h 2333381"/>
                <a:gd name="connsiteX13" fmla="*/ 3224075 w 7956586"/>
                <a:gd name="connsiteY13" fmla="*/ 659121 h 2333381"/>
                <a:gd name="connsiteX14" fmla="*/ 2730299 w 7956586"/>
                <a:gd name="connsiteY14" fmla="*/ 713985 h 2333381"/>
                <a:gd name="connsiteX15" fmla="*/ 2187755 w 7956586"/>
                <a:gd name="connsiteY15" fmla="*/ 787137 h 2333381"/>
                <a:gd name="connsiteX16" fmla="*/ 1444043 w 7956586"/>
                <a:gd name="connsiteY16" fmla="*/ 842001 h 2333381"/>
                <a:gd name="connsiteX17" fmla="*/ 1059995 w 7956586"/>
                <a:gd name="connsiteY17" fmla="*/ 902961 h 2333381"/>
                <a:gd name="connsiteX18" fmla="*/ 633275 w 7956586"/>
                <a:gd name="connsiteY18" fmla="*/ 1030977 h 2333381"/>
                <a:gd name="connsiteX19" fmla="*/ 395531 w 7956586"/>
                <a:gd name="connsiteY19" fmla="*/ 1183377 h 2333381"/>
                <a:gd name="connsiteX20" fmla="*/ 322379 w 7956586"/>
                <a:gd name="connsiteY20" fmla="*/ 1256529 h 2333381"/>
                <a:gd name="connsiteX21" fmla="*/ 224843 w 7956586"/>
                <a:gd name="connsiteY21" fmla="*/ 1335777 h 2333381"/>
                <a:gd name="connsiteX22" fmla="*/ 41963 w 7956586"/>
                <a:gd name="connsiteY22" fmla="*/ 1360161 h 2333381"/>
                <a:gd name="connsiteX23" fmla="*/ 17960 w 7956586"/>
                <a:gd name="connsiteY23" fmla="*/ 1460745 h 2333381"/>
                <a:gd name="connsiteX24" fmla="*/ 127688 w 7956586"/>
                <a:gd name="connsiteY24" fmla="*/ 1473699 h 2333381"/>
                <a:gd name="connsiteX25" fmla="*/ 245036 w 7956586"/>
                <a:gd name="connsiteY25" fmla="*/ 1572378 h 2333381"/>
                <a:gd name="connsiteX0" fmla="*/ 245036 w 7981102"/>
                <a:gd name="connsiteY0" fmla="*/ 1572378 h 2324588"/>
                <a:gd name="connsiteX1" fmla="*/ 955599 w 7981102"/>
                <a:gd name="connsiteY1" fmla="*/ 1736589 h 2324588"/>
                <a:gd name="connsiteX2" fmla="*/ 1511097 w 7981102"/>
                <a:gd name="connsiteY2" fmla="*/ 1872224 h 2324588"/>
                <a:gd name="connsiteX3" fmla="*/ 2431593 w 7981102"/>
                <a:gd name="connsiteY3" fmla="*/ 2067296 h 2324588"/>
                <a:gd name="connsiteX4" fmla="*/ 3467913 w 7981102"/>
                <a:gd name="connsiteY4" fmla="*/ 2128257 h 2324588"/>
                <a:gd name="connsiteX5" fmla="*/ 4461561 w 7981102"/>
                <a:gd name="connsiteY5" fmla="*/ 2030721 h 2324588"/>
                <a:gd name="connsiteX6" fmla="*/ 6109111 w 7981102"/>
                <a:gd name="connsiteY6" fmla="*/ 1972521 h 2324588"/>
                <a:gd name="connsiteX7" fmla="*/ 7798164 w 7981102"/>
                <a:gd name="connsiteY7" fmla="*/ 2321892 h 2324588"/>
                <a:gd name="connsiteX8" fmla="*/ 7765537 w 7981102"/>
                <a:gd name="connsiteY8" fmla="*/ 1756095 h 2324588"/>
                <a:gd name="connsiteX9" fmla="*/ 6289347 w 7981102"/>
                <a:gd name="connsiteY9" fmla="*/ 985257 h 2324588"/>
                <a:gd name="connsiteX10" fmla="*/ 4559099 w 7981102"/>
                <a:gd name="connsiteY10" fmla="*/ 744465 h 2324588"/>
                <a:gd name="connsiteX11" fmla="*/ 4126283 w 7981102"/>
                <a:gd name="connsiteY11" fmla="*/ 445761 h 2324588"/>
                <a:gd name="connsiteX12" fmla="*/ 4296971 w 7981102"/>
                <a:gd name="connsiteY12" fmla="*/ 753 h 2324588"/>
                <a:gd name="connsiteX13" fmla="*/ 3224075 w 7981102"/>
                <a:gd name="connsiteY13" fmla="*/ 659121 h 2324588"/>
                <a:gd name="connsiteX14" fmla="*/ 2730299 w 7981102"/>
                <a:gd name="connsiteY14" fmla="*/ 713985 h 2324588"/>
                <a:gd name="connsiteX15" fmla="*/ 2187755 w 7981102"/>
                <a:gd name="connsiteY15" fmla="*/ 787137 h 2324588"/>
                <a:gd name="connsiteX16" fmla="*/ 1444043 w 7981102"/>
                <a:gd name="connsiteY16" fmla="*/ 842001 h 2324588"/>
                <a:gd name="connsiteX17" fmla="*/ 1059995 w 7981102"/>
                <a:gd name="connsiteY17" fmla="*/ 902961 h 2324588"/>
                <a:gd name="connsiteX18" fmla="*/ 633275 w 7981102"/>
                <a:gd name="connsiteY18" fmla="*/ 1030977 h 2324588"/>
                <a:gd name="connsiteX19" fmla="*/ 395531 w 7981102"/>
                <a:gd name="connsiteY19" fmla="*/ 1183377 h 2324588"/>
                <a:gd name="connsiteX20" fmla="*/ 322379 w 7981102"/>
                <a:gd name="connsiteY20" fmla="*/ 1256529 h 2324588"/>
                <a:gd name="connsiteX21" fmla="*/ 224843 w 7981102"/>
                <a:gd name="connsiteY21" fmla="*/ 1335777 h 2324588"/>
                <a:gd name="connsiteX22" fmla="*/ 41963 w 7981102"/>
                <a:gd name="connsiteY22" fmla="*/ 1360161 h 2324588"/>
                <a:gd name="connsiteX23" fmla="*/ 17960 w 7981102"/>
                <a:gd name="connsiteY23" fmla="*/ 1460745 h 2324588"/>
                <a:gd name="connsiteX24" fmla="*/ 127688 w 7981102"/>
                <a:gd name="connsiteY24" fmla="*/ 1473699 h 2324588"/>
                <a:gd name="connsiteX25" fmla="*/ 245036 w 7981102"/>
                <a:gd name="connsiteY25" fmla="*/ 1572378 h 2324588"/>
                <a:gd name="connsiteX0" fmla="*/ 245036 w 7985552"/>
                <a:gd name="connsiteY0" fmla="*/ 1572378 h 2324588"/>
                <a:gd name="connsiteX1" fmla="*/ 955599 w 7985552"/>
                <a:gd name="connsiteY1" fmla="*/ 1736589 h 2324588"/>
                <a:gd name="connsiteX2" fmla="*/ 1511097 w 7985552"/>
                <a:gd name="connsiteY2" fmla="*/ 1872224 h 2324588"/>
                <a:gd name="connsiteX3" fmla="*/ 2431593 w 7985552"/>
                <a:gd name="connsiteY3" fmla="*/ 2067296 h 2324588"/>
                <a:gd name="connsiteX4" fmla="*/ 3467913 w 7985552"/>
                <a:gd name="connsiteY4" fmla="*/ 2128257 h 2324588"/>
                <a:gd name="connsiteX5" fmla="*/ 4461561 w 7985552"/>
                <a:gd name="connsiteY5" fmla="*/ 2030721 h 2324588"/>
                <a:gd name="connsiteX6" fmla="*/ 6109111 w 7985552"/>
                <a:gd name="connsiteY6" fmla="*/ 1972521 h 2324588"/>
                <a:gd name="connsiteX7" fmla="*/ 7798164 w 7985552"/>
                <a:gd name="connsiteY7" fmla="*/ 2321892 h 2324588"/>
                <a:gd name="connsiteX8" fmla="*/ 7765537 w 7985552"/>
                <a:gd name="connsiteY8" fmla="*/ 1756095 h 2324588"/>
                <a:gd name="connsiteX9" fmla="*/ 6211709 w 7985552"/>
                <a:gd name="connsiteY9" fmla="*/ 1080148 h 2324588"/>
                <a:gd name="connsiteX10" fmla="*/ 4559099 w 7985552"/>
                <a:gd name="connsiteY10" fmla="*/ 744465 h 2324588"/>
                <a:gd name="connsiteX11" fmla="*/ 4126283 w 7985552"/>
                <a:gd name="connsiteY11" fmla="*/ 445761 h 2324588"/>
                <a:gd name="connsiteX12" fmla="*/ 4296971 w 7985552"/>
                <a:gd name="connsiteY12" fmla="*/ 753 h 2324588"/>
                <a:gd name="connsiteX13" fmla="*/ 3224075 w 7985552"/>
                <a:gd name="connsiteY13" fmla="*/ 659121 h 2324588"/>
                <a:gd name="connsiteX14" fmla="*/ 2730299 w 7985552"/>
                <a:gd name="connsiteY14" fmla="*/ 713985 h 2324588"/>
                <a:gd name="connsiteX15" fmla="*/ 2187755 w 7985552"/>
                <a:gd name="connsiteY15" fmla="*/ 787137 h 2324588"/>
                <a:gd name="connsiteX16" fmla="*/ 1444043 w 7985552"/>
                <a:gd name="connsiteY16" fmla="*/ 842001 h 2324588"/>
                <a:gd name="connsiteX17" fmla="*/ 1059995 w 7985552"/>
                <a:gd name="connsiteY17" fmla="*/ 902961 h 2324588"/>
                <a:gd name="connsiteX18" fmla="*/ 633275 w 7985552"/>
                <a:gd name="connsiteY18" fmla="*/ 1030977 h 2324588"/>
                <a:gd name="connsiteX19" fmla="*/ 395531 w 7985552"/>
                <a:gd name="connsiteY19" fmla="*/ 1183377 h 2324588"/>
                <a:gd name="connsiteX20" fmla="*/ 322379 w 7985552"/>
                <a:gd name="connsiteY20" fmla="*/ 1256529 h 2324588"/>
                <a:gd name="connsiteX21" fmla="*/ 224843 w 7985552"/>
                <a:gd name="connsiteY21" fmla="*/ 1335777 h 2324588"/>
                <a:gd name="connsiteX22" fmla="*/ 41963 w 7985552"/>
                <a:gd name="connsiteY22" fmla="*/ 1360161 h 2324588"/>
                <a:gd name="connsiteX23" fmla="*/ 17960 w 7985552"/>
                <a:gd name="connsiteY23" fmla="*/ 1460745 h 2324588"/>
                <a:gd name="connsiteX24" fmla="*/ 127688 w 7985552"/>
                <a:gd name="connsiteY24" fmla="*/ 1473699 h 2324588"/>
                <a:gd name="connsiteX25" fmla="*/ 245036 w 7985552"/>
                <a:gd name="connsiteY25" fmla="*/ 1572378 h 2324588"/>
                <a:gd name="connsiteX0" fmla="*/ 245036 w 7985552"/>
                <a:gd name="connsiteY0" fmla="*/ 1572378 h 2324588"/>
                <a:gd name="connsiteX1" fmla="*/ 955599 w 7985552"/>
                <a:gd name="connsiteY1" fmla="*/ 1736589 h 2324588"/>
                <a:gd name="connsiteX2" fmla="*/ 1511097 w 7985552"/>
                <a:gd name="connsiteY2" fmla="*/ 1872224 h 2324588"/>
                <a:gd name="connsiteX3" fmla="*/ 2431593 w 7985552"/>
                <a:gd name="connsiteY3" fmla="*/ 2067296 h 2324588"/>
                <a:gd name="connsiteX4" fmla="*/ 3467913 w 7985552"/>
                <a:gd name="connsiteY4" fmla="*/ 2128257 h 2324588"/>
                <a:gd name="connsiteX5" fmla="*/ 4461561 w 7985552"/>
                <a:gd name="connsiteY5" fmla="*/ 2030721 h 2324588"/>
                <a:gd name="connsiteX6" fmla="*/ 6109111 w 7985552"/>
                <a:gd name="connsiteY6" fmla="*/ 1972521 h 2324588"/>
                <a:gd name="connsiteX7" fmla="*/ 7798164 w 7985552"/>
                <a:gd name="connsiteY7" fmla="*/ 2321892 h 2324588"/>
                <a:gd name="connsiteX8" fmla="*/ 7765537 w 7985552"/>
                <a:gd name="connsiteY8" fmla="*/ 1756095 h 2324588"/>
                <a:gd name="connsiteX9" fmla="*/ 6211709 w 7985552"/>
                <a:gd name="connsiteY9" fmla="*/ 1140533 h 2324588"/>
                <a:gd name="connsiteX10" fmla="*/ 4559099 w 7985552"/>
                <a:gd name="connsiteY10" fmla="*/ 744465 h 2324588"/>
                <a:gd name="connsiteX11" fmla="*/ 4126283 w 7985552"/>
                <a:gd name="connsiteY11" fmla="*/ 445761 h 2324588"/>
                <a:gd name="connsiteX12" fmla="*/ 4296971 w 7985552"/>
                <a:gd name="connsiteY12" fmla="*/ 753 h 2324588"/>
                <a:gd name="connsiteX13" fmla="*/ 3224075 w 7985552"/>
                <a:gd name="connsiteY13" fmla="*/ 659121 h 2324588"/>
                <a:gd name="connsiteX14" fmla="*/ 2730299 w 7985552"/>
                <a:gd name="connsiteY14" fmla="*/ 713985 h 2324588"/>
                <a:gd name="connsiteX15" fmla="*/ 2187755 w 7985552"/>
                <a:gd name="connsiteY15" fmla="*/ 787137 h 2324588"/>
                <a:gd name="connsiteX16" fmla="*/ 1444043 w 7985552"/>
                <a:gd name="connsiteY16" fmla="*/ 842001 h 2324588"/>
                <a:gd name="connsiteX17" fmla="*/ 1059995 w 7985552"/>
                <a:gd name="connsiteY17" fmla="*/ 902961 h 2324588"/>
                <a:gd name="connsiteX18" fmla="*/ 633275 w 7985552"/>
                <a:gd name="connsiteY18" fmla="*/ 1030977 h 2324588"/>
                <a:gd name="connsiteX19" fmla="*/ 395531 w 7985552"/>
                <a:gd name="connsiteY19" fmla="*/ 1183377 h 2324588"/>
                <a:gd name="connsiteX20" fmla="*/ 322379 w 7985552"/>
                <a:gd name="connsiteY20" fmla="*/ 1256529 h 2324588"/>
                <a:gd name="connsiteX21" fmla="*/ 224843 w 7985552"/>
                <a:gd name="connsiteY21" fmla="*/ 1335777 h 2324588"/>
                <a:gd name="connsiteX22" fmla="*/ 41963 w 7985552"/>
                <a:gd name="connsiteY22" fmla="*/ 1360161 h 2324588"/>
                <a:gd name="connsiteX23" fmla="*/ 17960 w 7985552"/>
                <a:gd name="connsiteY23" fmla="*/ 1460745 h 2324588"/>
                <a:gd name="connsiteX24" fmla="*/ 127688 w 7985552"/>
                <a:gd name="connsiteY24" fmla="*/ 1473699 h 2324588"/>
                <a:gd name="connsiteX25" fmla="*/ 245036 w 7985552"/>
                <a:gd name="connsiteY25" fmla="*/ 1572378 h 2324588"/>
                <a:gd name="connsiteX0" fmla="*/ 245036 w 7968227"/>
                <a:gd name="connsiteY0" fmla="*/ 1572378 h 2324588"/>
                <a:gd name="connsiteX1" fmla="*/ 955599 w 7968227"/>
                <a:gd name="connsiteY1" fmla="*/ 1736589 h 2324588"/>
                <a:gd name="connsiteX2" fmla="*/ 1511097 w 7968227"/>
                <a:gd name="connsiteY2" fmla="*/ 1872224 h 2324588"/>
                <a:gd name="connsiteX3" fmla="*/ 2431593 w 7968227"/>
                <a:gd name="connsiteY3" fmla="*/ 2067296 h 2324588"/>
                <a:gd name="connsiteX4" fmla="*/ 3467913 w 7968227"/>
                <a:gd name="connsiteY4" fmla="*/ 2128257 h 2324588"/>
                <a:gd name="connsiteX5" fmla="*/ 4461561 w 7968227"/>
                <a:gd name="connsiteY5" fmla="*/ 2030721 h 2324588"/>
                <a:gd name="connsiteX6" fmla="*/ 6109111 w 7968227"/>
                <a:gd name="connsiteY6" fmla="*/ 1972521 h 2324588"/>
                <a:gd name="connsiteX7" fmla="*/ 7798164 w 7968227"/>
                <a:gd name="connsiteY7" fmla="*/ 2321892 h 2324588"/>
                <a:gd name="connsiteX8" fmla="*/ 7765537 w 7968227"/>
                <a:gd name="connsiteY8" fmla="*/ 1756095 h 2324588"/>
                <a:gd name="connsiteX9" fmla="*/ 6522260 w 7968227"/>
                <a:gd name="connsiteY9" fmla="*/ 1131906 h 2324588"/>
                <a:gd name="connsiteX10" fmla="*/ 4559099 w 7968227"/>
                <a:gd name="connsiteY10" fmla="*/ 744465 h 2324588"/>
                <a:gd name="connsiteX11" fmla="*/ 4126283 w 7968227"/>
                <a:gd name="connsiteY11" fmla="*/ 445761 h 2324588"/>
                <a:gd name="connsiteX12" fmla="*/ 4296971 w 7968227"/>
                <a:gd name="connsiteY12" fmla="*/ 753 h 2324588"/>
                <a:gd name="connsiteX13" fmla="*/ 3224075 w 7968227"/>
                <a:gd name="connsiteY13" fmla="*/ 659121 h 2324588"/>
                <a:gd name="connsiteX14" fmla="*/ 2730299 w 7968227"/>
                <a:gd name="connsiteY14" fmla="*/ 713985 h 2324588"/>
                <a:gd name="connsiteX15" fmla="*/ 2187755 w 7968227"/>
                <a:gd name="connsiteY15" fmla="*/ 787137 h 2324588"/>
                <a:gd name="connsiteX16" fmla="*/ 1444043 w 7968227"/>
                <a:gd name="connsiteY16" fmla="*/ 842001 h 2324588"/>
                <a:gd name="connsiteX17" fmla="*/ 1059995 w 7968227"/>
                <a:gd name="connsiteY17" fmla="*/ 902961 h 2324588"/>
                <a:gd name="connsiteX18" fmla="*/ 633275 w 7968227"/>
                <a:gd name="connsiteY18" fmla="*/ 1030977 h 2324588"/>
                <a:gd name="connsiteX19" fmla="*/ 395531 w 7968227"/>
                <a:gd name="connsiteY19" fmla="*/ 1183377 h 2324588"/>
                <a:gd name="connsiteX20" fmla="*/ 322379 w 7968227"/>
                <a:gd name="connsiteY20" fmla="*/ 1256529 h 2324588"/>
                <a:gd name="connsiteX21" fmla="*/ 224843 w 7968227"/>
                <a:gd name="connsiteY21" fmla="*/ 1335777 h 2324588"/>
                <a:gd name="connsiteX22" fmla="*/ 41963 w 7968227"/>
                <a:gd name="connsiteY22" fmla="*/ 1360161 h 2324588"/>
                <a:gd name="connsiteX23" fmla="*/ 17960 w 7968227"/>
                <a:gd name="connsiteY23" fmla="*/ 1460745 h 2324588"/>
                <a:gd name="connsiteX24" fmla="*/ 127688 w 7968227"/>
                <a:gd name="connsiteY24" fmla="*/ 1473699 h 2324588"/>
                <a:gd name="connsiteX25" fmla="*/ 245036 w 7968227"/>
                <a:gd name="connsiteY25" fmla="*/ 1572378 h 2324588"/>
                <a:gd name="connsiteX0" fmla="*/ 245036 w 7941779"/>
                <a:gd name="connsiteY0" fmla="*/ 1572378 h 2322937"/>
                <a:gd name="connsiteX1" fmla="*/ 955599 w 7941779"/>
                <a:gd name="connsiteY1" fmla="*/ 1736589 h 2322937"/>
                <a:gd name="connsiteX2" fmla="*/ 1511097 w 7941779"/>
                <a:gd name="connsiteY2" fmla="*/ 1872224 h 2322937"/>
                <a:gd name="connsiteX3" fmla="*/ 2431593 w 7941779"/>
                <a:gd name="connsiteY3" fmla="*/ 2067296 h 2322937"/>
                <a:gd name="connsiteX4" fmla="*/ 3467913 w 7941779"/>
                <a:gd name="connsiteY4" fmla="*/ 2128257 h 2322937"/>
                <a:gd name="connsiteX5" fmla="*/ 4461561 w 7941779"/>
                <a:gd name="connsiteY5" fmla="*/ 2030721 h 2322937"/>
                <a:gd name="connsiteX6" fmla="*/ 6109111 w 7941779"/>
                <a:gd name="connsiteY6" fmla="*/ 1972521 h 2322937"/>
                <a:gd name="connsiteX7" fmla="*/ 7798164 w 7941779"/>
                <a:gd name="connsiteY7" fmla="*/ 2321892 h 2322937"/>
                <a:gd name="connsiteX8" fmla="*/ 7705152 w 7941779"/>
                <a:gd name="connsiteY8" fmla="*/ 1842359 h 2322937"/>
                <a:gd name="connsiteX9" fmla="*/ 6522260 w 7941779"/>
                <a:gd name="connsiteY9" fmla="*/ 1131906 h 2322937"/>
                <a:gd name="connsiteX10" fmla="*/ 4559099 w 7941779"/>
                <a:gd name="connsiteY10" fmla="*/ 744465 h 2322937"/>
                <a:gd name="connsiteX11" fmla="*/ 4126283 w 7941779"/>
                <a:gd name="connsiteY11" fmla="*/ 445761 h 2322937"/>
                <a:gd name="connsiteX12" fmla="*/ 4296971 w 7941779"/>
                <a:gd name="connsiteY12" fmla="*/ 753 h 2322937"/>
                <a:gd name="connsiteX13" fmla="*/ 3224075 w 7941779"/>
                <a:gd name="connsiteY13" fmla="*/ 659121 h 2322937"/>
                <a:gd name="connsiteX14" fmla="*/ 2730299 w 7941779"/>
                <a:gd name="connsiteY14" fmla="*/ 713985 h 2322937"/>
                <a:gd name="connsiteX15" fmla="*/ 2187755 w 7941779"/>
                <a:gd name="connsiteY15" fmla="*/ 787137 h 2322937"/>
                <a:gd name="connsiteX16" fmla="*/ 1444043 w 7941779"/>
                <a:gd name="connsiteY16" fmla="*/ 842001 h 2322937"/>
                <a:gd name="connsiteX17" fmla="*/ 1059995 w 7941779"/>
                <a:gd name="connsiteY17" fmla="*/ 902961 h 2322937"/>
                <a:gd name="connsiteX18" fmla="*/ 633275 w 7941779"/>
                <a:gd name="connsiteY18" fmla="*/ 1030977 h 2322937"/>
                <a:gd name="connsiteX19" fmla="*/ 395531 w 7941779"/>
                <a:gd name="connsiteY19" fmla="*/ 1183377 h 2322937"/>
                <a:gd name="connsiteX20" fmla="*/ 322379 w 7941779"/>
                <a:gd name="connsiteY20" fmla="*/ 1256529 h 2322937"/>
                <a:gd name="connsiteX21" fmla="*/ 224843 w 7941779"/>
                <a:gd name="connsiteY21" fmla="*/ 1335777 h 2322937"/>
                <a:gd name="connsiteX22" fmla="*/ 41963 w 7941779"/>
                <a:gd name="connsiteY22" fmla="*/ 1360161 h 2322937"/>
                <a:gd name="connsiteX23" fmla="*/ 17960 w 7941779"/>
                <a:gd name="connsiteY23" fmla="*/ 1460745 h 2322937"/>
                <a:gd name="connsiteX24" fmla="*/ 127688 w 7941779"/>
                <a:gd name="connsiteY24" fmla="*/ 1473699 h 2322937"/>
                <a:gd name="connsiteX25" fmla="*/ 245036 w 7941779"/>
                <a:gd name="connsiteY25" fmla="*/ 1572378 h 2322937"/>
                <a:gd name="connsiteX0" fmla="*/ 245036 w 7936129"/>
                <a:gd name="connsiteY0" fmla="*/ 1572378 h 2322158"/>
                <a:gd name="connsiteX1" fmla="*/ 955599 w 7936129"/>
                <a:gd name="connsiteY1" fmla="*/ 1736589 h 2322158"/>
                <a:gd name="connsiteX2" fmla="*/ 1511097 w 7936129"/>
                <a:gd name="connsiteY2" fmla="*/ 1872224 h 2322158"/>
                <a:gd name="connsiteX3" fmla="*/ 2431593 w 7936129"/>
                <a:gd name="connsiteY3" fmla="*/ 2067296 h 2322158"/>
                <a:gd name="connsiteX4" fmla="*/ 3467913 w 7936129"/>
                <a:gd name="connsiteY4" fmla="*/ 2128257 h 2322158"/>
                <a:gd name="connsiteX5" fmla="*/ 4461561 w 7936129"/>
                <a:gd name="connsiteY5" fmla="*/ 2030721 h 2322158"/>
                <a:gd name="connsiteX6" fmla="*/ 6186749 w 7936129"/>
                <a:gd name="connsiteY6" fmla="*/ 1912137 h 2322158"/>
                <a:gd name="connsiteX7" fmla="*/ 7798164 w 7936129"/>
                <a:gd name="connsiteY7" fmla="*/ 2321892 h 2322158"/>
                <a:gd name="connsiteX8" fmla="*/ 7705152 w 7936129"/>
                <a:gd name="connsiteY8" fmla="*/ 1842359 h 2322158"/>
                <a:gd name="connsiteX9" fmla="*/ 6522260 w 7936129"/>
                <a:gd name="connsiteY9" fmla="*/ 1131906 h 2322158"/>
                <a:gd name="connsiteX10" fmla="*/ 4559099 w 7936129"/>
                <a:gd name="connsiteY10" fmla="*/ 744465 h 2322158"/>
                <a:gd name="connsiteX11" fmla="*/ 4126283 w 7936129"/>
                <a:gd name="connsiteY11" fmla="*/ 445761 h 2322158"/>
                <a:gd name="connsiteX12" fmla="*/ 4296971 w 7936129"/>
                <a:gd name="connsiteY12" fmla="*/ 753 h 2322158"/>
                <a:gd name="connsiteX13" fmla="*/ 3224075 w 7936129"/>
                <a:gd name="connsiteY13" fmla="*/ 659121 h 2322158"/>
                <a:gd name="connsiteX14" fmla="*/ 2730299 w 7936129"/>
                <a:gd name="connsiteY14" fmla="*/ 713985 h 2322158"/>
                <a:gd name="connsiteX15" fmla="*/ 2187755 w 7936129"/>
                <a:gd name="connsiteY15" fmla="*/ 787137 h 2322158"/>
                <a:gd name="connsiteX16" fmla="*/ 1444043 w 7936129"/>
                <a:gd name="connsiteY16" fmla="*/ 842001 h 2322158"/>
                <a:gd name="connsiteX17" fmla="*/ 1059995 w 7936129"/>
                <a:gd name="connsiteY17" fmla="*/ 902961 h 2322158"/>
                <a:gd name="connsiteX18" fmla="*/ 633275 w 7936129"/>
                <a:gd name="connsiteY18" fmla="*/ 1030977 h 2322158"/>
                <a:gd name="connsiteX19" fmla="*/ 395531 w 7936129"/>
                <a:gd name="connsiteY19" fmla="*/ 1183377 h 2322158"/>
                <a:gd name="connsiteX20" fmla="*/ 322379 w 7936129"/>
                <a:gd name="connsiteY20" fmla="*/ 1256529 h 2322158"/>
                <a:gd name="connsiteX21" fmla="*/ 224843 w 7936129"/>
                <a:gd name="connsiteY21" fmla="*/ 1335777 h 2322158"/>
                <a:gd name="connsiteX22" fmla="*/ 41963 w 7936129"/>
                <a:gd name="connsiteY22" fmla="*/ 1360161 h 2322158"/>
                <a:gd name="connsiteX23" fmla="*/ 17960 w 7936129"/>
                <a:gd name="connsiteY23" fmla="*/ 1460745 h 2322158"/>
                <a:gd name="connsiteX24" fmla="*/ 127688 w 7936129"/>
                <a:gd name="connsiteY24" fmla="*/ 1473699 h 2322158"/>
                <a:gd name="connsiteX25" fmla="*/ 245036 w 7936129"/>
                <a:gd name="connsiteY25" fmla="*/ 1572378 h 2322158"/>
                <a:gd name="connsiteX0" fmla="*/ 245036 w 7946179"/>
                <a:gd name="connsiteY0" fmla="*/ 1572378 h 2322158"/>
                <a:gd name="connsiteX1" fmla="*/ 955599 w 7946179"/>
                <a:gd name="connsiteY1" fmla="*/ 1736589 h 2322158"/>
                <a:gd name="connsiteX2" fmla="*/ 1511097 w 7946179"/>
                <a:gd name="connsiteY2" fmla="*/ 1872224 h 2322158"/>
                <a:gd name="connsiteX3" fmla="*/ 2431593 w 7946179"/>
                <a:gd name="connsiteY3" fmla="*/ 2067296 h 2322158"/>
                <a:gd name="connsiteX4" fmla="*/ 3467913 w 7946179"/>
                <a:gd name="connsiteY4" fmla="*/ 2128257 h 2322158"/>
                <a:gd name="connsiteX5" fmla="*/ 4461561 w 7946179"/>
                <a:gd name="connsiteY5" fmla="*/ 2030721 h 2322158"/>
                <a:gd name="connsiteX6" fmla="*/ 6048726 w 7946179"/>
                <a:gd name="connsiteY6" fmla="*/ 1912137 h 2322158"/>
                <a:gd name="connsiteX7" fmla="*/ 7798164 w 7946179"/>
                <a:gd name="connsiteY7" fmla="*/ 2321892 h 2322158"/>
                <a:gd name="connsiteX8" fmla="*/ 7705152 w 7946179"/>
                <a:gd name="connsiteY8" fmla="*/ 1842359 h 2322158"/>
                <a:gd name="connsiteX9" fmla="*/ 6522260 w 7946179"/>
                <a:gd name="connsiteY9" fmla="*/ 1131906 h 2322158"/>
                <a:gd name="connsiteX10" fmla="*/ 4559099 w 7946179"/>
                <a:gd name="connsiteY10" fmla="*/ 744465 h 2322158"/>
                <a:gd name="connsiteX11" fmla="*/ 4126283 w 7946179"/>
                <a:gd name="connsiteY11" fmla="*/ 445761 h 2322158"/>
                <a:gd name="connsiteX12" fmla="*/ 4296971 w 7946179"/>
                <a:gd name="connsiteY12" fmla="*/ 753 h 2322158"/>
                <a:gd name="connsiteX13" fmla="*/ 3224075 w 7946179"/>
                <a:gd name="connsiteY13" fmla="*/ 659121 h 2322158"/>
                <a:gd name="connsiteX14" fmla="*/ 2730299 w 7946179"/>
                <a:gd name="connsiteY14" fmla="*/ 713985 h 2322158"/>
                <a:gd name="connsiteX15" fmla="*/ 2187755 w 7946179"/>
                <a:gd name="connsiteY15" fmla="*/ 787137 h 2322158"/>
                <a:gd name="connsiteX16" fmla="*/ 1444043 w 7946179"/>
                <a:gd name="connsiteY16" fmla="*/ 842001 h 2322158"/>
                <a:gd name="connsiteX17" fmla="*/ 1059995 w 7946179"/>
                <a:gd name="connsiteY17" fmla="*/ 902961 h 2322158"/>
                <a:gd name="connsiteX18" fmla="*/ 633275 w 7946179"/>
                <a:gd name="connsiteY18" fmla="*/ 1030977 h 2322158"/>
                <a:gd name="connsiteX19" fmla="*/ 395531 w 7946179"/>
                <a:gd name="connsiteY19" fmla="*/ 1183377 h 2322158"/>
                <a:gd name="connsiteX20" fmla="*/ 322379 w 7946179"/>
                <a:gd name="connsiteY20" fmla="*/ 1256529 h 2322158"/>
                <a:gd name="connsiteX21" fmla="*/ 224843 w 7946179"/>
                <a:gd name="connsiteY21" fmla="*/ 1335777 h 2322158"/>
                <a:gd name="connsiteX22" fmla="*/ 41963 w 7946179"/>
                <a:gd name="connsiteY22" fmla="*/ 1360161 h 2322158"/>
                <a:gd name="connsiteX23" fmla="*/ 17960 w 7946179"/>
                <a:gd name="connsiteY23" fmla="*/ 1460745 h 2322158"/>
                <a:gd name="connsiteX24" fmla="*/ 127688 w 7946179"/>
                <a:gd name="connsiteY24" fmla="*/ 1473699 h 2322158"/>
                <a:gd name="connsiteX25" fmla="*/ 245036 w 7946179"/>
                <a:gd name="connsiteY25" fmla="*/ 1572378 h 2322158"/>
                <a:gd name="connsiteX0" fmla="*/ 245036 w 8007741"/>
                <a:gd name="connsiteY0" fmla="*/ 1572378 h 2329667"/>
                <a:gd name="connsiteX1" fmla="*/ 955599 w 8007741"/>
                <a:gd name="connsiteY1" fmla="*/ 1736589 h 2329667"/>
                <a:gd name="connsiteX2" fmla="*/ 1511097 w 8007741"/>
                <a:gd name="connsiteY2" fmla="*/ 1872224 h 2329667"/>
                <a:gd name="connsiteX3" fmla="*/ 2431593 w 8007741"/>
                <a:gd name="connsiteY3" fmla="*/ 2067296 h 2329667"/>
                <a:gd name="connsiteX4" fmla="*/ 3467913 w 8007741"/>
                <a:gd name="connsiteY4" fmla="*/ 2128257 h 2329667"/>
                <a:gd name="connsiteX5" fmla="*/ 4461561 w 8007741"/>
                <a:gd name="connsiteY5" fmla="*/ 2030721 h 2329667"/>
                <a:gd name="connsiteX6" fmla="*/ 6048726 w 8007741"/>
                <a:gd name="connsiteY6" fmla="*/ 1912137 h 2329667"/>
                <a:gd name="connsiteX7" fmla="*/ 7798164 w 8007741"/>
                <a:gd name="connsiteY7" fmla="*/ 2321892 h 2329667"/>
                <a:gd name="connsiteX8" fmla="*/ 7834548 w 8007741"/>
                <a:gd name="connsiteY8" fmla="*/ 1488676 h 2329667"/>
                <a:gd name="connsiteX9" fmla="*/ 6522260 w 8007741"/>
                <a:gd name="connsiteY9" fmla="*/ 1131906 h 2329667"/>
                <a:gd name="connsiteX10" fmla="*/ 4559099 w 8007741"/>
                <a:gd name="connsiteY10" fmla="*/ 744465 h 2329667"/>
                <a:gd name="connsiteX11" fmla="*/ 4126283 w 8007741"/>
                <a:gd name="connsiteY11" fmla="*/ 445761 h 2329667"/>
                <a:gd name="connsiteX12" fmla="*/ 4296971 w 8007741"/>
                <a:gd name="connsiteY12" fmla="*/ 753 h 2329667"/>
                <a:gd name="connsiteX13" fmla="*/ 3224075 w 8007741"/>
                <a:gd name="connsiteY13" fmla="*/ 659121 h 2329667"/>
                <a:gd name="connsiteX14" fmla="*/ 2730299 w 8007741"/>
                <a:gd name="connsiteY14" fmla="*/ 713985 h 2329667"/>
                <a:gd name="connsiteX15" fmla="*/ 2187755 w 8007741"/>
                <a:gd name="connsiteY15" fmla="*/ 787137 h 2329667"/>
                <a:gd name="connsiteX16" fmla="*/ 1444043 w 8007741"/>
                <a:gd name="connsiteY16" fmla="*/ 842001 h 2329667"/>
                <a:gd name="connsiteX17" fmla="*/ 1059995 w 8007741"/>
                <a:gd name="connsiteY17" fmla="*/ 902961 h 2329667"/>
                <a:gd name="connsiteX18" fmla="*/ 633275 w 8007741"/>
                <a:gd name="connsiteY18" fmla="*/ 1030977 h 2329667"/>
                <a:gd name="connsiteX19" fmla="*/ 395531 w 8007741"/>
                <a:gd name="connsiteY19" fmla="*/ 1183377 h 2329667"/>
                <a:gd name="connsiteX20" fmla="*/ 322379 w 8007741"/>
                <a:gd name="connsiteY20" fmla="*/ 1256529 h 2329667"/>
                <a:gd name="connsiteX21" fmla="*/ 224843 w 8007741"/>
                <a:gd name="connsiteY21" fmla="*/ 1335777 h 2329667"/>
                <a:gd name="connsiteX22" fmla="*/ 41963 w 8007741"/>
                <a:gd name="connsiteY22" fmla="*/ 1360161 h 2329667"/>
                <a:gd name="connsiteX23" fmla="*/ 17960 w 8007741"/>
                <a:gd name="connsiteY23" fmla="*/ 1460745 h 2329667"/>
                <a:gd name="connsiteX24" fmla="*/ 127688 w 8007741"/>
                <a:gd name="connsiteY24" fmla="*/ 1473699 h 2329667"/>
                <a:gd name="connsiteX25" fmla="*/ 245036 w 8007741"/>
                <a:gd name="connsiteY25" fmla="*/ 1572378 h 2329667"/>
                <a:gd name="connsiteX0" fmla="*/ 245036 w 8148252"/>
                <a:gd name="connsiteY0" fmla="*/ 1572378 h 2129183"/>
                <a:gd name="connsiteX1" fmla="*/ 955599 w 8148252"/>
                <a:gd name="connsiteY1" fmla="*/ 1736589 h 2129183"/>
                <a:gd name="connsiteX2" fmla="*/ 1511097 w 8148252"/>
                <a:gd name="connsiteY2" fmla="*/ 1872224 h 2129183"/>
                <a:gd name="connsiteX3" fmla="*/ 2431593 w 8148252"/>
                <a:gd name="connsiteY3" fmla="*/ 2067296 h 2129183"/>
                <a:gd name="connsiteX4" fmla="*/ 3467913 w 8148252"/>
                <a:gd name="connsiteY4" fmla="*/ 2128257 h 2129183"/>
                <a:gd name="connsiteX5" fmla="*/ 4461561 w 8148252"/>
                <a:gd name="connsiteY5" fmla="*/ 2030721 h 2129183"/>
                <a:gd name="connsiteX6" fmla="*/ 6048726 w 8148252"/>
                <a:gd name="connsiteY6" fmla="*/ 1912137 h 2129183"/>
                <a:gd name="connsiteX7" fmla="*/ 8005198 w 8148252"/>
                <a:gd name="connsiteY7" fmla="*/ 1985462 h 2129183"/>
                <a:gd name="connsiteX8" fmla="*/ 7834548 w 8148252"/>
                <a:gd name="connsiteY8" fmla="*/ 1488676 h 2129183"/>
                <a:gd name="connsiteX9" fmla="*/ 6522260 w 8148252"/>
                <a:gd name="connsiteY9" fmla="*/ 1131906 h 2129183"/>
                <a:gd name="connsiteX10" fmla="*/ 4559099 w 8148252"/>
                <a:gd name="connsiteY10" fmla="*/ 744465 h 2129183"/>
                <a:gd name="connsiteX11" fmla="*/ 4126283 w 8148252"/>
                <a:gd name="connsiteY11" fmla="*/ 445761 h 2129183"/>
                <a:gd name="connsiteX12" fmla="*/ 4296971 w 8148252"/>
                <a:gd name="connsiteY12" fmla="*/ 753 h 2129183"/>
                <a:gd name="connsiteX13" fmla="*/ 3224075 w 8148252"/>
                <a:gd name="connsiteY13" fmla="*/ 659121 h 2129183"/>
                <a:gd name="connsiteX14" fmla="*/ 2730299 w 8148252"/>
                <a:gd name="connsiteY14" fmla="*/ 713985 h 2129183"/>
                <a:gd name="connsiteX15" fmla="*/ 2187755 w 8148252"/>
                <a:gd name="connsiteY15" fmla="*/ 787137 h 2129183"/>
                <a:gd name="connsiteX16" fmla="*/ 1444043 w 8148252"/>
                <a:gd name="connsiteY16" fmla="*/ 842001 h 2129183"/>
                <a:gd name="connsiteX17" fmla="*/ 1059995 w 8148252"/>
                <a:gd name="connsiteY17" fmla="*/ 902961 h 2129183"/>
                <a:gd name="connsiteX18" fmla="*/ 633275 w 8148252"/>
                <a:gd name="connsiteY18" fmla="*/ 1030977 h 2129183"/>
                <a:gd name="connsiteX19" fmla="*/ 395531 w 8148252"/>
                <a:gd name="connsiteY19" fmla="*/ 1183377 h 2129183"/>
                <a:gd name="connsiteX20" fmla="*/ 322379 w 8148252"/>
                <a:gd name="connsiteY20" fmla="*/ 1256529 h 2129183"/>
                <a:gd name="connsiteX21" fmla="*/ 224843 w 8148252"/>
                <a:gd name="connsiteY21" fmla="*/ 1335777 h 2129183"/>
                <a:gd name="connsiteX22" fmla="*/ 41963 w 8148252"/>
                <a:gd name="connsiteY22" fmla="*/ 1360161 h 2129183"/>
                <a:gd name="connsiteX23" fmla="*/ 17960 w 8148252"/>
                <a:gd name="connsiteY23" fmla="*/ 1460745 h 2129183"/>
                <a:gd name="connsiteX24" fmla="*/ 127688 w 8148252"/>
                <a:gd name="connsiteY24" fmla="*/ 1473699 h 2129183"/>
                <a:gd name="connsiteX25" fmla="*/ 245036 w 8148252"/>
                <a:gd name="connsiteY25" fmla="*/ 1572378 h 2129183"/>
                <a:gd name="connsiteX0" fmla="*/ 245036 w 8154347"/>
                <a:gd name="connsiteY0" fmla="*/ 1572378 h 2129183"/>
                <a:gd name="connsiteX1" fmla="*/ 955599 w 8154347"/>
                <a:gd name="connsiteY1" fmla="*/ 1736589 h 2129183"/>
                <a:gd name="connsiteX2" fmla="*/ 1511097 w 8154347"/>
                <a:gd name="connsiteY2" fmla="*/ 1872224 h 2129183"/>
                <a:gd name="connsiteX3" fmla="*/ 2431593 w 8154347"/>
                <a:gd name="connsiteY3" fmla="*/ 2067296 h 2129183"/>
                <a:gd name="connsiteX4" fmla="*/ 3467913 w 8154347"/>
                <a:gd name="connsiteY4" fmla="*/ 2128257 h 2129183"/>
                <a:gd name="connsiteX5" fmla="*/ 4461561 w 8154347"/>
                <a:gd name="connsiteY5" fmla="*/ 2030721 h 2129183"/>
                <a:gd name="connsiteX6" fmla="*/ 6048726 w 8154347"/>
                <a:gd name="connsiteY6" fmla="*/ 1912137 h 2129183"/>
                <a:gd name="connsiteX7" fmla="*/ 8005198 w 8154347"/>
                <a:gd name="connsiteY7" fmla="*/ 1985462 h 2129183"/>
                <a:gd name="connsiteX8" fmla="*/ 7851801 w 8154347"/>
                <a:gd name="connsiteY8" fmla="*/ 1350654 h 2129183"/>
                <a:gd name="connsiteX9" fmla="*/ 6522260 w 8154347"/>
                <a:gd name="connsiteY9" fmla="*/ 1131906 h 2129183"/>
                <a:gd name="connsiteX10" fmla="*/ 4559099 w 8154347"/>
                <a:gd name="connsiteY10" fmla="*/ 744465 h 2129183"/>
                <a:gd name="connsiteX11" fmla="*/ 4126283 w 8154347"/>
                <a:gd name="connsiteY11" fmla="*/ 445761 h 2129183"/>
                <a:gd name="connsiteX12" fmla="*/ 4296971 w 8154347"/>
                <a:gd name="connsiteY12" fmla="*/ 753 h 2129183"/>
                <a:gd name="connsiteX13" fmla="*/ 3224075 w 8154347"/>
                <a:gd name="connsiteY13" fmla="*/ 659121 h 2129183"/>
                <a:gd name="connsiteX14" fmla="*/ 2730299 w 8154347"/>
                <a:gd name="connsiteY14" fmla="*/ 713985 h 2129183"/>
                <a:gd name="connsiteX15" fmla="*/ 2187755 w 8154347"/>
                <a:gd name="connsiteY15" fmla="*/ 787137 h 2129183"/>
                <a:gd name="connsiteX16" fmla="*/ 1444043 w 8154347"/>
                <a:gd name="connsiteY16" fmla="*/ 842001 h 2129183"/>
                <a:gd name="connsiteX17" fmla="*/ 1059995 w 8154347"/>
                <a:gd name="connsiteY17" fmla="*/ 902961 h 2129183"/>
                <a:gd name="connsiteX18" fmla="*/ 633275 w 8154347"/>
                <a:gd name="connsiteY18" fmla="*/ 1030977 h 2129183"/>
                <a:gd name="connsiteX19" fmla="*/ 395531 w 8154347"/>
                <a:gd name="connsiteY19" fmla="*/ 1183377 h 2129183"/>
                <a:gd name="connsiteX20" fmla="*/ 322379 w 8154347"/>
                <a:gd name="connsiteY20" fmla="*/ 1256529 h 2129183"/>
                <a:gd name="connsiteX21" fmla="*/ 224843 w 8154347"/>
                <a:gd name="connsiteY21" fmla="*/ 1335777 h 2129183"/>
                <a:gd name="connsiteX22" fmla="*/ 41963 w 8154347"/>
                <a:gd name="connsiteY22" fmla="*/ 1360161 h 2129183"/>
                <a:gd name="connsiteX23" fmla="*/ 17960 w 8154347"/>
                <a:gd name="connsiteY23" fmla="*/ 1460745 h 2129183"/>
                <a:gd name="connsiteX24" fmla="*/ 127688 w 8154347"/>
                <a:gd name="connsiteY24" fmla="*/ 1473699 h 2129183"/>
                <a:gd name="connsiteX25" fmla="*/ 245036 w 8154347"/>
                <a:gd name="connsiteY25" fmla="*/ 1572378 h 2129183"/>
                <a:gd name="connsiteX0" fmla="*/ 245036 w 8163989"/>
                <a:gd name="connsiteY0" fmla="*/ 1572378 h 2129183"/>
                <a:gd name="connsiteX1" fmla="*/ 955599 w 8163989"/>
                <a:gd name="connsiteY1" fmla="*/ 1736589 h 2129183"/>
                <a:gd name="connsiteX2" fmla="*/ 1511097 w 8163989"/>
                <a:gd name="connsiteY2" fmla="*/ 1872224 h 2129183"/>
                <a:gd name="connsiteX3" fmla="*/ 2431593 w 8163989"/>
                <a:gd name="connsiteY3" fmla="*/ 2067296 h 2129183"/>
                <a:gd name="connsiteX4" fmla="*/ 3467913 w 8163989"/>
                <a:gd name="connsiteY4" fmla="*/ 2128257 h 2129183"/>
                <a:gd name="connsiteX5" fmla="*/ 4461561 w 8163989"/>
                <a:gd name="connsiteY5" fmla="*/ 2030721 h 2129183"/>
                <a:gd name="connsiteX6" fmla="*/ 6048726 w 8163989"/>
                <a:gd name="connsiteY6" fmla="*/ 1912137 h 2129183"/>
                <a:gd name="connsiteX7" fmla="*/ 8005198 w 8163989"/>
                <a:gd name="connsiteY7" fmla="*/ 1985462 h 2129183"/>
                <a:gd name="connsiteX8" fmla="*/ 7877681 w 8163989"/>
                <a:gd name="connsiteY8" fmla="*/ 1471424 h 2129183"/>
                <a:gd name="connsiteX9" fmla="*/ 6522260 w 8163989"/>
                <a:gd name="connsiteY9" fmla="*/ 1131906 h 2129183"/>
                <a:gd name="connsiteX10" fmla="*/ 4559099 w 8163989"/>
                <a:gd name="connsiteY10" fmla="*/ 744465 h 2129183"/>
                <a:gd name="connsiteX11" fmla="*/ 4126283 w 8163989"/>
                <a:gd name="connsiteY11" fmla="*/ 445761 h 2129183"/>
                <a:gd name="connsiteX12" fmla="*/ 4296971 w 8163989"/>
                <a:gd name="connsiteY12" fmla="*/ 753 h 2129183"/>
                <a:gd name="connsiteX13" fmla="*/ 3224075 w 8163989"/>
                <a:gd name="connsiteY13" fmla="*/ 659121 h 2129183"/>
                <a:gd name="connsiteX14" fmla="*/ 2730299 w 8163989"/>
                <a:gd name="connsiteY14" fmla="*/ 713985 h 2129183"/>
                <a:gd name="connsiteX15" fmla="*/ 2187755 w 8163989"/>
                <a:gd name="connsiteY15" fmla="*/ 787137 h 2129183"/>
                <a:gd name="connsiteX16" fmla="*/ 1444043 w 8163989"/>
                <a:gd name="connsiteY16" fmla="*/ 842001 h 2129183"/>
                <a:gd name="connsiteX17" fmla="*/ 1059995 w 8163989"/>
                <a:gd name="connsiteY17" fmla="*/ 902961 h 2129183"/>
                <a:gd name="connsiteX18" fmla="*/ 633275 w 8163989"/>
                <a:gd name="connsiteY18" fmla="*/ 1030977 h 2129183"/>
                <a:gd name="connsiteX19" fmla="*/ 395531 w 8163989"/>
                <a:gd name="connsiteY19" fmla="*/ 1183377 h 2129183"/>
                <a:gd name="connsiteX20" fmla="*/ 322379 w 8163989"/>
                <a:gd name="connsiteY20" fmla="*/ 1256529 h 2129183"/>
                <a:gd name="connsiteX21" fmla="*/ 224843 w 8163989"/>
                <a:gd name="connsiteY21" fmla="*/ 1335777 h 2129183"/>
                <a:gd name="connsiteX22" fmla="*/ 41963 w 8163989"/>
                <a:gd name="connsiteY22" fmla="*/ 1360161 h 2129183"/>
                <a:gd name="connsiteX23" fmla="*/ 17960 w 8163989"/>
                <a:gd name="connsiteY23" fmla="*/ 1460745 h 2129183"/>
                <a:gd name="connsiteX24" fmla="*/ 127688 w 8163989"/>
                <a:gd name="connsiteY24" fmla="*/ 1473699 h 2129183"/>
                <a:gd name="connsiteX25" fmla="*/ 245036 w 8163989"/>
                <a:gd name="connsiteY25" fmla="*/ 1572378 h 2129183"/>
                <a:gd name="connsiteX0" fmla="*/ 245036 w 8109665"/>
                <a:gd name="connsiteY0" fmla="*/ 1572378 h 2129183"/>
                <a:gd name="connsiteX1" fmla="*/ 955599 w 8109665"/>
                <a:gd name="connsiteY1" fmla="*/ 1736589 h 2129183"/>
                <a:gd name="connsiteX2" fmla="*/ 1511097 w 8109665"/>
                <a:gd name="connsiteY2" fmla="*/ 1872224 h 2129183"/>
                <a:gd name="connsiteX3" fmla="*/ 2431593 w 8109665"/>
                <a:gd name="connsiteY3" fmla="*/ 2067296 h 2129183"/>
                <a:gd name="connsiteX4" fmla="*/ 3467913 w 8109665"/>
                <a:gd name="connsiteY4" fmla="*/ 2128257 h 2129183"/>
                <a:gd name="connsiteX5" fmla="*/ 4461561 w 8109665"/>
                <a:gd name="connsiteY5" fmla="*/ 2030721 h 2129183"/>
                <a:gd name="connsiteX6" fmla="*/ 6048726 w 8109665"/>
                <a:gd name="connsiteY6" fmla="*/ 1912137 h 2129183"/>
                <a:gd name="connsiteX7" fmla="*/ 7927560 w 8109665"/>
                <a:gd name="connsiteY7" fmla="*/ 1959582 h 2129183"/>
                <a:gd name="connsiteX8" fmla="*/ 7877681 w 8109665"/>
                <a:gd name="connsiteY8" fmla="*/ 1471424 h 2129183"/>
                <a:gd name="connsiteX9" fmla="*/ 6522260 w 8109665"/>
                <a:gd name="connsiteY9" fmla="*/ 1131906 h 2129183"/>
                <a:gd name="connsiteX10" fmla="*/ 4559099 w 8109665"/>
                <a:gd name="connsiteY10" fmla="*/ 744465 h 2129183"/>
                <a:gd name="connsiteX11" fmla="*/ 4126283 w 8109665"/>
                <a:gd name="connsiteY11" fmla="*/ 445761 h 2129183"/>
                <a:gd name="connsiteX12" fmla="*/ 4296971 w 8109665"/>
                <a:gd name="connsiteY12" fmla="*/ 753 h 2129183"/>
                <a:gd name="connsiteX13" fmla="*/ 3224075 w 8109665"/>
                <a:gd name="connsiteY13" fmla="*/ 659121 h 2129183"/>
                <a:gd name="connsiteX14" fmla="*/ 2730299 w 8109665"/>
                <a:gd name="connsiteY14" fmla="*/ 713985 h 2129183"/>
                <a:gd name="connsiteX15" fmla="*/ 2187755 w 8109665"/>
                <a:gd name="connsiteY15" fmla="*/ 787137 h 2129183"/>
                <a:gd name="connsiteX16" fmla="*/ 1444043 w 8109665"/>
                <a:gd name="connsiteY16" fmla="*/ 842001 h 2129183"/>
                <a:gd name="connsiteX17" fmla="*/ 1059995 w 8109665"/>
                <a:gd name="connsiteY17" fmla="*/ 902961 h 2129183"/>
                <a:gd name="connsiteX18" fmla="*/ 633275 w 8109665"/>
                <a:gd name="connsiteY18" fmla="*/ 1030977 h 2129183"/>
                <a:gd name="connsiteX19" fmla="*/ 395531 w 8109665"/>
                <a:gd name="connsiteY19" fmla="*/ 1183377 h 2129183"/>
                <a:gd name="connsiteX20" fmla="*/ 322379 w 8109665"/>
                <a:gd name="connsiteY20" fmla="*/ 1256529 h 2129183"/>
                <a:gd name="connsiteX21" fmla="*/ 224843 w 8109665"/>
                <a:gd name="connsiteY21" fmla="*/ 1335777 h 2129183"/>
                <a:gd name="connsiteX22" fmla="*/ 41963 w 8109665"/>
                <a:gd name="connsiteY22" fmla="*/ 1360161 h 2129183"/>
                <a:gd name="connsiteX23" fmla="*/ 17960 w 8109665"/>
                <a:gd name="connsiteY23" fmla="*/ 1460745 h 2129183"/>
                <a:gd name="connsiteX24" fmla="*/ 127688 w 8109665"/>
                <a:gd name="connsiteY24" fmla="*/ 1473699 h 2129183"/>
                <a:gd name="connsiteX25" fmla="*/ 245036 w 8109665"/>
                <a:gd name="connsiteY25" fmla="*/ 1572378 h 2129183"/>
                <a:gd name="connsiteX0" fmla="*/ 245036 w 8112819"/>
                <a:gd name="connsiteY0" fmla="*/ 1572378 h 2129183"/>
                <a:gd name="connsiteX1" fmla="*/ 955599 w 8112819"/>
                <a:gd name="connsiteY1" fmla="*/ 1736589 h 2129183"/>
                <a:gd name="connsiteX2" fmla="*/ 1511097 w 8112819"/>
                <a:gd name="connsiteY2" fmla="*/ 1872224 h 2129183"/>
                <a:gd name="connsiteX3" fmla="*/ 2431593 w 8112819"/>
                <a:gd name="connsiteY3" fmla="*/ 2067296 h 2129183"/>
                <a:gd name="connsiteX4" fmla="*/ 3467913 w 8112819"/>
                <a:gd name="connsiteY4" fmla="*/ 2128257 h 2129183"/>
                <a:gd name="connsiteX5" fmla="*/ 4461561 w 8112819"/>
                <a:gd name="connsiteY5" fmla="*/ 2030721 h 2129183"/>
                <a:gd name="connsiteX6" fmla="*/ 6048726 w 8112819"/>
                <a:gd name="connsiteY6" fmla="*/ 1912137 h 2129183"/>
                <a:gd name="connsiteX7" fmla="*/ 7927560 w 8112819"/>
                <a:gd name="connsiteY7" fmla="*/ 1959582 h 2129183"/>
                <a:gd name="connsiteX8" fmla="*/ 7877681 w 8112819"/>
                <a:gd name="connsiteY8" fmla="*/ 1471424 h 2129183"/>
                <a:gd name="connsiteX9" fmla="*/ 6461875 w 8112819"/>
                <a:gd name="connsiteY9" fmla="*/ 1002510 h 2129183"/>
                <a:gd name="connsiteX10" fmla="*/ 4559099 w 8112819"/>
                <a:gd name="connsiteY10" fmla="*/ 744465 h 2129183"/>
                <a:gd name="connsiteX11" fmla="*/ 4126283 w 8112819"/>
                <a:gd name="connsiteY11" fmla="*/ 445761 h 2129183"/>
                <a:gd name="connsiteX12" fmla="*/ 4296971 w 8112819"/>
                <a:gd name="connsiteY12" fmla="*/ 753 h 2129183"/>
                <a:gd name="connsiteX13" fmla="*/ 3224075 w 8112819"/>
                <a:gd name="connsiteY13" fmla="*/ 659121 h 2129183"/>
                <a:gd name="connsiteX14" fmla="*/ 2730299 w 8112819"/>
                <a:gd name="connsiteY14" fmla="*/ 713985 h 2129183"/>
                <a:gd name="connsiteX15" fmla="*/ 2187755 w 8112819"/>
                <a:gd name="connsiteY15" fmla="*/ 787137 h 2129183"/>
                <a:gd name="connsiteX16" fmla="*/ 1444043 w 8112819"/>
                <a:gd name="connsiteY16" fmla="*/ 842001 h 2129183"/>
                <a:gd name="connsiteX17" fmla="*/ 1059995 w 8112819"/>
                <a:gd name="connsiteY17" fmla="*/ 902961 h 2129183"/>
                <a:gd name="connsiteX18" fmla="*/ 633275 w 8112819"/>
                <a:gd name="connsiteY18" fmla="*/ 1030977 h 2129183"/>
                <a:gd name="connsiteX19" fmla="*/ 395531 w 8112819"/>
                <a:gd name="connsiteY19" fmla="*/ 1183377 h 2129183"/>
                <a:gd name="connsiteX20" fmla="*/ 322379 w 8112819"/>
                <a:gd name="connsiteY20" fmla="*/ 1256529 h 2129183"/>
                <a:gd name="connsiteX21" fmla="*/ 224843 w 8112819"/>
                <a:gd name="connsiteY21" fmla="*/ 1335777 h 2129183"/>
                <a:gd name="connsiteX22" fmla="*/ 41963 w 8112819"/>
                <a:gd name="connsiteY22" fmla="*/ 1360161 h 2129183"/>
                <a:gd name="connsiteX23" fmla="*/ 17960 w 8112819"/>
                <a:gd name="connsiteY23" fmla="*/ 1460745 h 2129183"/>
                <a:gd name="connsiteX24" fmla="*/ 127688 w 8112819"/>
                <a:gd name="connsiteY24" fmla="*/ 1473699 h 2129183"/>
                <a:gd name="connsiteX25" fmla="*/ 245036 w 8112819"/>
                <a:gd name="connsiteY25" fmla="*/ 1572378 h 2129183"/>
                <a:gd name="connsiteX0" fmla="*/ 245036 w 8133898"/>
                <a:gd name="connsiteY0" fmla="*/ 1572378 h 2129183"/>
                <a:gd name="connsiteX1" fmla="*/ 955599 w 8133898"/>
                <a:gd name="connsiteY1" fmla="*/ 1736589 h 2129183"/>
                <a:gd name="connsiteX2" fmla="*/ 1511097 w 8133898"/>
                <a:gd name="connsiteY2" fmla="*/ 1872224 h 2129183"/>
                <a:gd name="connsiteX3" fmla="*/ 2431593 w 8133898"/>
                <a:gd name="connsiteY3" fmla="*/ 2067296 h 2129183"/>
                <a:gd name="connsiteX4" fmla="*/ 3467913 w 8133898"/>
                <a:gd name="connsiteY4" fmla="*/ 2128257 h 2129183"/>
                <a:gd name="connsiteX5" fmla="*/ 4461561 w 8133898"/>
                <a:gd name="connsiteY5" fmla="*/ 2030721 h 2129183"/>
                <a:gd name="connsiteX6" fmla="*/ 6048726 w 8133898"/>
                <a:gd name="connsiteY6" fmla="*/ 1912137 h 2129183"/>
                <a:gd name="connsiteX7" fmla="*/ 7927560 w 8133898"/>
                <a:gd name="connsiteY7" fmla="*/ 1959582 h 2129183"/>
                <a:gd name="connsiteX8" fmla="*/ 7920813 w 8133898"/>
                <a:gd name="connsiteY8" fmla="*/ 1411039 h 2129183"/>
                <a:gd name="connsiteX9" fmla="*/ 6461875 w 8133898"/>
                <a:gd name="connsiteY9" fmla="*/ 1002510 h 2129183"/>
                <a:gd name="connsiteX10" fmla="*/ 4559099 w 8133898"/>
                <a:gd name="connsiteY10" fmla="*/ 744465 h 2129183"/>
                <a:gd name="connsiteX11" fmla="*/ 4126283 w 8133898"/>
                <a:gd name="connsiteY11" fmla="*/ 445761 h 2129183"/>
                <a:gd name="connsiteX12" fmla="*/ 4296971 w 8133898"/>
                <a:gd name="connsiteY12" fmla="*/ 753 h 2129183"/>
                <a:gd name="connsiteX13" fmla="*/ 3224075 w 8133898"/>
                <a:gd name="connsiteY13" fmla="*/ 659121 h 2129183"/>
                <a:gd name="connsiteX14" fmla="*/ 2730299 w 8133898"/>
                <a:gd name="connsiteY14" fmla="*/ 713985 h 2129183"/>
                <a:gd name="connsiteX15" fmla="*/ 2187755 w 8133898"/>
                <a:gd name="connsiteY15" fmla="*/ 787137 h 2129183"/>
                <a:gd name="connsiteX16" fmla="*/ 1444043 w 8133898"/>
                <a:gd name="connsiteY16" fmla="*/ 842001 h 2129183"/>
                <a:gd name="connsiteX17" fmla="*/ 1059995 w 8133898"/>
                <a:gd name="connsiteY17" fmla="*/ 902961 h 2129183"/>
                <a:gd name="connsiteX18" fmla="*/ 633275 w 8133898"/>
                <a:gd name="connsiteY18" fmla="*/ 1030977 h 2129183"/>
                <a:gd name="connsiteX19" fmla="*/ 395531 w 8133898"/>
                <a:gd name="connsiteY19" fmla="*/ 1183377 h 2129183"/>
                <a:gd name="connsiteX20" fmla="*/ 322379 w 8133898"/>
                <a:gd name="connsiteY20" fmla="*/ 1256529 h 2129183"/>
                <a:gd name="connsiteX21" fmla="*/ 224843 w 8133898"/>
                <a:gd name="connsiteY21" fmla="*/ 1335777 h 2129183"/>
                <a:gd name="connsiteX22" fmla="*/ 41963 w 8133898"/>
                <a:gd name="connsiteY22" fmla="*/ 1360161 h 2129183"/>
                <a:gd name="connsiteX23" fmla="*/ 17960 w 8133898"/>
                <a:gd name="connsiteY23" fmla="*/ 1460745 h 2129183"/>
                <a:gd name="connsiteX24" fmla="*/ 127688 w 8133898"/>
                <a:gd name="connsiteY24" fmla="*/ 1473699 h 2129183"/>
                <a:gd name="connsiteX25" fmla="*/ 245036 w 8133898"/>
                <a:gd name="connsiteY25" fmla="*/ 1572378 h 2129183"/>
                <a:gd name="connsiteX0" fmla="*/ 245036 w 8112819"/>
                <a:gd name="connsiteY0" fmla="*/ 1572378 h 2129183"/>
                <a:gd name="connsiteX1" fmla="*/ 955599 w 8112819"/>
                <a:gd name="connsiteY1" fmla="*/ 1736589 h 2129183"/>
                <a:gd name="connsiteX2" fmla="*/ 1511097 w 8112819"/>
                <a:gd name="connsiteY2" fmla="*/ 1872224 h 2129183"/>
                <a:gd name="connsiteX3" fmla="*/ 2431593 w 8112819"/>
                <a:gd name="connsiteY3" fmla="*/ 2067296 h 2129183"/>
                <a:gd name="connsiteX4" fmla="*/ 3467913 w 8112819"/>
                <a:gd name="connsiteY4" fmla="*/ 2128257 h 2129183"/>
                <a:gd name="connsiteX5" fmla="*/ 4461561 w 8112819"/>
                <a:gd name="connsiteY5" fmla="*/ 2030721 h 2129183"/>
                <a:gd name="connsiteX6" fmla="*/ 6048726 w 8112819"/>
                <a:gd name="connsiteY6" fmla="*/ 1912137 h 2129183"/>
                <a:gd name="connsiteX7" fmla="*/ 7927560 w 8112819"/>
                <a:gd name="connsiteY7" fmla="*/ 1959582 h 2129183"/>
                <a:gd name="connsiteX8" fmla="*/ 7877681 w 8112819"/>
                <a:gd name="connsiteY8" fmla="*/ 1359281 h 2129183"/>
                <a:gd name="connsiteX9" fmla="*/ 6461875 w 8112819"/>
                <a:gd name="connsiteY9" fmla="*/ 1002510 h 2129183"/>
                <a:gd name="connsiteX10" fmla="*/ 4559099 w 8112819"/>
                <a:gd name="connsiteY10" fmla="*/ 744465 h 2129183"/>
                <a:gd name="connsiteX11" fmla="*/ 4126283 w 8112819"/>
                <a:gd name="connsiteY11" fmla="*/ 445761 h 2129183"/>
                <a:gd name="connsiteX12" fmla="*/ 4296971 w 8112819"/>
                <a:gd name="connsiteY12" fmla="*/ 753 h 2129183"/>
                <a:gd name="connsiteX13" fmla="*/ 3224075 w 8112819"/>
                <a:gd name="connsiteY13" fmla="*/ 659121 h 2129183"/>
                <a:gd name="connsiteX14" fmla="*/ 2730299 w 8112819"/>
                <a:gd name="connsiteY14" fmla="*/ 713985 h 2129183"/>
                <a:gd name="connsiteX15" fmla="*/ 2187755 w 8112819"/>
                <a:gd name="connsiteY15" fmla="*/ 787137 h 2129183"/>
                <a:gd name="connsiteX16" fmla="*/ 1444043 w 8112819"/>
                <a:gd name="connsiteY16" fmla="*/ 842001 h 2129183"/>
                <a:gd name="connsiteX17" fmla="*/ 1059995 w 8112819"/>
                <a:gd name="connsiteY17" fmla="*/ 902961 h 2129183"/>
                <a:gd name="connsiteX18" fmla="*/ 633275 w 8112819"/>
                <a:gd name="connsiteY18" fmla="*/ 1030977 h 2129183"/>
                <a:gd name="connsiteX19" fmla="*/ 395531 w 8112819"/>
                <a:gd name="connsiteY19" fmla="*/ 1183377 h 2129183"/>
                <a:gd name="connsiteX20" fmla="*/ 322379 w 8112819"/>
                <a:gd name="connsiteY20" fmla="*/ 1256529 h 2129183"/>
                <a:gd name="connsiteX21" fmla="*/ 224843 w 8112819"/>
                <a:gd name="connsiteY21" fmla="*/ 1335777 h 2129183"/>
                <a:gd name="connsiteX22" fmla="*/ 41963 w 8112819"/>
                <a:gd name="connsiteY22" fmla="*/ 1360161 h 2129183"/>
                <a:gd name="connsiteX23" fmla="*/ 17960 w 8112819"/>
                <a:gd name="connsiteY23" fmla="*/ 1460745 h 2129183"/>
                <a:gd name="connsiteX24" fmla="*/ 127688 w 8112819"/>
                <a:gd name="connsiteY24" fmla="*/ 1473699 h 2129183"/>
                <a:gd name="connsiteX25" fmla="*/ 245036 w 8112819"/>
                <a:gd name="connsiteY25" fmla="*/ 1572378 h 2129183"/>
                <a:gd name="connsiteX0" fmla="*/ 245036 w 8130158"/>
                <a:gd name="connsiteY0" fmla="*/ 1572378 h 2129183"/>
                <a:gd name="connsiteX1" fmla="*/ 955599 w 8130158"/>
                <a:gd name="connsiteY1" fmla="*/ 1736589 h 2129183"/>
                <a:gd name="connsiteX2" fmla="*/ 1511097 w 8130158"/>
                <a:gd name="connsiteY2" fmla="*/ 1872224 h 2129183"/>
                <a:gd name="connsiteX3" fmla="*/ 2431593 w 8130158"/>
                <a:gd name="connsiteY3" fmla="*/ 2067296 h 2129183"/>
                <a:gd name="connsiteX4" fmla="*/ 3467913 w 8130158"/>
                <a:gd name="connsiteY4" fmla="*/ 2128257 h 2129183"/>
                <a:gd name="connsiteX5" fmla="*/ 4461561 w 8130158"/>
                <a:gd name="connsiteY5" fmla="*/ 2030721 h 2129183"/>
                <a:gd name="connsiteX6" fmla="*/ 6048726 w 8130158"/>
                <a:gd name="connsiteY6" fmla="*/ 1912137 h 2129183"/>
                <a:gd name="connsiteX7" fmla="*/ 7953439 w 8130158"/>
                <a:gd name="connsiteY7" fmla="*/ 1881944 h 2129183"/>
                <a:gd name="connsiteX8" fmla="*/ 7877681 w 8130158"/>
                <a:gd name="connsiteY8" fmla="*/ 1359281 h 2129183"/>
                <a:gd name="connsiteX9" fmla="*/ 6461875 w 8130158"/>
                <a:gd name="connsiteY9" fmla="*/ 1002510 h 2129183"/>
                <a:gd name="connsiteX10" fmla="*/ 4559099 w 8130158"/>
                <a:gd name="connsiteY10" fmla="*/ 744465 h 2129183"/>
                <a:gd name="connsiteX11" fmla="*/ 4126283 w 8130158"/>
                <a:gd name="connsiteY11" fmla="*/ 445761 h 2129183"/>
                <a:gd name="connsiteX12" fmla="*/ 4296971 w 8130158"/>
                <a:gd name="connsiteY12" fmla="*/ 753 h 2129183"/>
                <a:gd name="connsiteX13" fmla="*/ 3224075 w 8130158"/>
                <a:gd name="connsiteY13" fmla="*/ 659121 h 2129183"/>
                <a:gd name="connsiteX14" fmla="*/ 2730299 w 8130158"/>
                <a:gd name="connsiteY14" fmla="*/ 713985 h 2129183"/>
                <a:gd name="connsiteX15" fmla="*/ 2187755 w 8130158"/>
                <a:gd name="connsiteY15" fmla="*/ 787137 h 2129183"/>
                <a:gd name="connsiteX16" fmla="*/ 1444043 w 8130158"/>
                <a:gd name="connsiteY16" fmla="*/ 842001 h 2129183"/>
                <a:gd name="connsiteX17" fmla="*/ 1059995 w 8130158"/>
                <a:gd name="connsiteY17" fmla="*/ 902961 h 2129183"/>
                <a:gd name="connsiteX18" fmla="*/ 633275 w 8130158"/>
                <a:gd name="connsiteY18" fmla="*/ 1030977 h 2129183"/>
                <a:gd name="connsiteX19" fmla="*/ 395531 w 8130158"/>
                <a:gd name="connsiteY19" fmla="*/ 1183377 h 2129183"/>
                <a:gd name="connsiteX20" fmla="*/ 322379 w 8130158"/>
                <a:gd name="connsiteY20" fmla="*/ 1256529 h 2129183"/>
                <a:gd name="connsiteX21" fmla="*/ 224843 w 8130158"/>
                <a:gd name="connsiteY21" fmla="*/ 1335777 h 2129183"/>
                <a:gd name="connsiteX22" fmla="*/ 41963 w 8130158"/>
                <a:gd name="connsiteY22" fmla="*/ 1360161 h 2129183"/>
                <a:gd name="connsiteX23" fmla="*/ 17960 w 8130158"/>
                <a:gd name="connsiteY23" fmla="*/ 1460745 h 2129183"/>
                <a:gd name="connsiteX24" fmla="*/ 127688 w 8130158"/>
                <a:gd name="connsiteY24" fmla="*/ 1473699 h 2129183"/>
                <a:gd name="connsiteX25" fmla="*/ 245036 w 8130158"/>
                <a:gd name="connsiteY25" fmla="*/ 1572378 h 2129183"/>
                <a:gd name="connsiteX0" fmla="*/ 245036 w 8124308"/>
                <a:gd name="connsiteY0" fmla="*/ 1572378 h 2129183"/>
                <a:gd name="connsiteX1" fmla="*/ 955599 w 8124308"/>
                <a:gd name="connsiteY1" fmla="*/ 1736589 h 2129183"/>
                <a:gd name="connsiteX2" fmla="*/ 1511097 w 8124308"/>
                <a:gd name="connsiteY2" fmla="*/ 1872224 h 2129183"/>
                <a:gd name="connsiteX3" fmla="*/ 2431593 w 8124308"/>
                <a:gd name="connsiteY3" fmla="*/ 2067296 h 2129183"/>
                <a:gd name="connsiteX4" fmla="*/ 3467913 w 8124308"/>
                <a:gd name="connsiteY4" fmla="*/ 2128257 h 2129183"/>
                <a:gd name="connsiteX5" fmla="*/ 4461561 w 8124308"/>
                <a:gd name="connsiteY5" fmla="*/ 2030721 h 2129183"/>
                <a:gd name="connsiteX6" fmla="*/ 6048726 w 8124308"/>
                <a:gd name="connsiteY6" fmla="*/ 1912137 h 2129183"/>
                <a:gd name="connsiteX7" fmla="*/ 7944813 w 8124308"/>
                <a:gd name="connsiteY7" fmla="*/ 1812933 h 2129183"/>
                <a:gd name="connsiteX8" fmla="*/ 7877681 w 8124308"/>
                <a:gd name="connsiteY8" fmla="*/ 1359281 h 2129183"/>
                <a:gd name="connsiteX9" fmla="*/ 6461875 w 8124308"/>
                <a:gd name="connsiteY9" fmla="*/ 1002510 h 2129183"/>
                <a:gd name="connsiteX10" fmla="*/ 4559099 w 8124308"/>
                <a:gd name="connsiteY10" fmla="*/ 744465 h 2129183"/>
                <a:gd name="connsiteX11" fmla="*/ 4126283 w 8124308"/>
                <a:gd name="connsiteY11" fmla="*/ 445761 h 2129183"/>
                <a:gd name="connsiteX12" fmla="*/ 4296971 w 8124308"/>
                <a:gd name="connsiteY12" fmla="*/ 753 h 2129183"/>
                <a:gd name="connsiteX13" fmla="*/ 3224075 w 8124308"/>
                <a:gd name="connsiteY13" fmla="*/ 659121 h 2129183"/>
                <a:gd name="connsiteX14" fmla="*/ 2730299 w 8124308"/>
                <a:gd name="connsiteY14" fmla="*/ 713985 h 2129183"/>
                <a:gd name="connsiteX15" fmla="*/ 2187755 w 8124308"/>
                <a:gd name="connsiteY15" fmla="*/ 787137 h 2129183"/>
                <a:gd name="connsiteX16" fmla="*/ 1444043 w 8124308"/>
                <a:gd name="connsiteY16" fmla="*/ 842001 h 2129183"/>
                <a:gd name="connsiteX17" fmla="*/ 1059995 w 8124308"/>
                <a:gd name="connsiteY17" fmla="*/ 902961 h 2129183"/>
                <a:gd name="connsiteX18" fmla="*/ 633275 w 8124308"/>
                <a:gd name="connsiteY18" fmla="*/ 1030977 h 2129183"/>
                <a:gd name="connsiteX19" fmla="*/ 395531 w 8124308"/>
                <a:gd name="connsiteY19" fmla="*/ 1183377 h 2129183"/>
                <a:gd name="connsiteX20" fmla="*/ 322379 w 8124308"/>
                <a:gd name="connsiteY20" fmla="*/ 1256529 h 2129183"/>
                <a:gd name="connsiteX21" fmla="*/ 224843 w 8124308"/>
                <a:gd name="connsiteY21" fmla="*/ 1335777 h 2129183"/>
                <a:gd name="connsiteX22" fmla="*/ 41963 w 8124308"/>
                <a:gd name="connsiteY22" fmla="*/ 1360161 h 2129183"/>
                <a:gd name="connsiteX23" fmla="*/ 17960 w 8124308"/>
                <a:gd name="connsiteY23" fmla="*/ 1460745 h 2129183"/>
                <a:gd name="connsiteX24" fmla="*/ 127688 w 8124308"/>
                <a:gd name="connsiteY24" fmla="*/ 1473699 h 2129183"/>
                <a:gd name="connsiteX25" fmla="*/ 245036 w 8124308"/>
                <a:gd name="connsiteY25" fmla="*/ 1572378 h 2129183"/>
                <a:gd name="connsiteX0" fmla="*/ 245036 w 8047457"/>
                <a:gd name="connsiteY0" fmla="*/ 1572378 h 2129183"/>
                <a:gd name="connsiteX1" fmla="*/ 955599 w 8047457"/>
                <a:gd name="connsiteY1" fmla="*/ 1736589 h 2129183"/>
                <a:gd name="connsiteX2" fmla="*/ 1511097 w 8047457"/>
                <a:gd name="connsiteY2" fmla="*/ 1872224 h 2129183"/>
                <a:gd name="connsiteX3" fmla="*/ 2431593 w 8047457"/>
                <a:gd name="connsiteY3" fmla="*/ 2067296 h 2129183"/>
                <a:gd name="connsiteX4" fmla="*/ 3467913 w 8047457"/>
                <a:gd name="connsiteY4" fmla="*/ 2128257 h 2129183"/>
                <a:gd name="connsiteX5" fmla="*/ 4461561 w 8047457"/>
                <a:gd name="connsiteY5" fmla="*/ 2030721 h 2129183"/>
                <a:gd name="connsiteX6" fmla="*/ 6048726 w 8047457"/>
                <a:gd name="connsiteY6" fmla="*/ 1912137 h 2129183"/>
                <a:gd name="connsiteX7" fmla="*/ 7944813 w 8047457"/>
                <a:gd name="connsiteY7" fmla="*/ 1812933 h 2129183"/>
                <a:gd name="connsiteX8" fmla="*/ 7653394 w 8047457"/>
                <a:gd name="connsiteY8" fmla="*/ 1324776 h 2129183"/>
                <a:gd name="connsiteX9" fmla="*/ 6461875 w 8047457"/>
                <a:gd name="connsiteY9" fmla="*/ 1002510 h 2129183"/>
                <a:gd name="connsiteX10" fmla="*/ 4559099 w 8047457"/>
                <a:gd name="connsiteY10" fmla="*/ 744465 h 2129183"/>
                <a:gd name="connsiteX11" fmla="*/ 4126283 w 8047457"/>
                <a:gd name="connsiteY11" fmla="*/ 445761 h 2129183"/>
                <a:gd name="connsiteX12" fmla="*/ 4296971 w 8047457"/>
                <a:gd name="connsiteY12" fmla="*/ 753 h 2129183"/>
                <a:gd name="connsiteX13" fmla="*/ 3224075 w 8047457"/>
                <a:gd name="connsiteY13" fmla="*/ 659121 h 2129183"/>
                <a:gd name="connsiteX14" fmla="*/ 2730299 w 8047457"/>
                <a:gd name="connsiteY14" fmla="*/ 713985 h 2129183"/>
                <a:gd name="connsiteX15" fmla="*/ 2187755 w 8047457"/>
                <a:gd name="connsiteY15" fmla="*/ 787137 h 2129183"/>
                <a:gd name="connsiteX16" fmla="*/ 1444043 w 8047457"/>
                <a:gd name="connsiteY16" fmla="*/ 842001 h 2129183"/>
                <a:gd name="connsiteX17" fmla="*/ 1059995 w 8047457"/>
                <a:gd name="connsiteY17" fmla="*/ 902961 h 2129183"/>
                <a:gd name="connsiteX18" fmla="*/ 633275 w 8047457"/>
                <a:gd name="connsiteY18" fmla="*/ 1030977 h 2129183"/>
                <a:gd name="connsiteX19" fmla="*/ 395531 w 8047457"/>
                <a:gd name="connsiteY19" fmla="*/ 1183377 h 2129183"/>
                <a:gd name="connsiteX20" fmla="*/ 322379 w 8047457"/>
                <a:gd name="connsiteY20" fmla="*/ 1256529 h 2129183"/>
                <a:gd name="connsiteX21" fmla="*/ 224843 w 8047457"/>
                <a:gd name="connsiteY21" fmla="*/ 1335777 h 2129183"/>
                <a:gd name="connsiteX22" fmla="*/ 41963 w 8047457"/>
                <a:gd name="connsiteY22" fmla="*/ 1360161 h 2129183"/>
                <a:gd name="connsiteX23" fmla="*/ 17960 w 8047457"/>
                <a:gd name="connsiteY23" fmla="*/ 1460745 h 2129183"/>
                <a:gd name="connsiteX24" fmla="*/ 127688 w 8047457"/>
                <a:gd name="connsiteY24" fmla="*/ 1473699 h 2129183"/>
                <a:gd name="connsiteX25" fmla="*/ 245036 w 8047457"/>
                <a:gd name="connsiteY25" fmla="*/ 1572378 h 2129183"/>
                <a:gd name="connsiteX0" fmla="*/ 245036 w 7844146"/>
                <a:gd name="connsiteY0" fmla="*/ 1572378 h 2129183"/>
                <a:gd name="connsiteX1" fmla="*/ 955599 w 7844146"/>
                <a:gd name="connsiteY1" fmla="*/ 1736589 h 2129183"/>
                <a:gd name="connsiteX2" fmla="*/ 1511097 w 7844146"/>
                <a:gd name="connsiteY2" fmla="*/ 1872224 h 2129183"/>
                <a:gd name="connsiteX3" fmla="*/ 2431593 w 7844146"/>
                <a:gd name="connsiteY3" fmla="*/ 2067296 h 2129183"/>
                <a:gd name="connsiteX4" fmla="*/ 3467913 w 7844146"/>
                <a:gd name="connsiteY4" fmla="*/ 2128257 h 2129183"/>
                <a:gd name="connsiteX5" fmla="*/ 4461561 w 7844146"/>
                <a:gd name="connsiteY5" fmla="*/ 2030721 h 2129183"/>
                <a:gd name="connsiteX6" fmla="*/ 6048726 w 7844146"/>
                <a:gd name="connsiteY6" fmla="*/ 1912137 h 2129183"/>
                <a:gd name="connsiteX7" fmla="*/ 7677395 w 7844146"/>
                <a:gd name="connsiteY7" fmla="*/ 1821559 h 2129183"/>
                <a:gd name="connsiteX8" fmla="*/ 7653394 w 7844146"/>
                <a:gd name="connsiteY8" fmla="*/ 1324776 h 2129183"/>
                <a:gd name="connsiteX9" fmla="*/ 6461875 w 7844146"/>
                <a:gd name="connsiteY9" fmla="*/ 1002510 h 2129183"/>
                <a:gd name="connsiteX10" fmla="*/ 4559099 w 7844146"/>
                <a:gd name="connsiteY10" fmla="*/ 744465 h 2129183"/>
                <a:gd name="connsiteX11" fmla="*/ 4126283 w 7844146"/>
                <a:gd name="connsiteY11" fmla="*/ 445761 h 2129183"/>
                <a:gd name="connsiteX12" fmla="*/ 4296971 w 7844146"/>
                <a:gd name="connsiteY12" fmla="*/ 753 h 2129183"/>
                <a:gd name="connsiteX13" fmla="*/ 3224075 w 7844146"/>
                <a:gd name="connsiteY13" fmla="*/ 659121 h 2129183"/>
                <a:gd name="connsiteX14" fmla="*/ 2730299 w 7844146"/>
                <a:gd name="connsiteY14" fmla="*/ 713985 h 2129183"/>
                <a:gd name="connsiteX15" fmla="*/ 2187755 w 7844146"/>
                <a:gd name="connsiteY15" fmla="*/ 787137 h 2129183"/>
                <a:gd name="connsiteX16" fmla="*/ 1444043 w 7844146"/>
                <a:gd name="connsiteY16" fmla="*/ 842001 h 2129183"/>
                <a:gd name="connsiteX17" fmla="*/ 1059995 w 7844146"/>
                <a:gd name="connsiteY17" fmla="*/ 902961 h 2129183"/>
                <a:gd name="connsiteX18" fmla="*/ 633275 w 7844146"/>
                <a:gd name="connsiteY18" fmla="*/ 1030977 h 2129183"/>
                <a:gd name="connsiteX19" fmla="*/ 395531 w 7844146"/>
                <a:gd name="connsiteY19" fmla="*/ 1183377 h 2129183"/>
                <a:gd name="connsiteX20" fmla="*/ 322379 w 7844146"/>
                <a:gd name="connsiteY20" fmla="*/ 1256529 h 2129183"/>
                <a:gd name="connsiteX21" fmla="*/ 224843 w 7844146"/>
                <a:gd name="connsiteY21" fmla="*/ 1335777 h 2129183"/>
                <a:gd name="connsiteX22" fmla="*/ 41963 w 7844146"/>
                <a:gd name="connsiteY22" fmla="*/ 1360161 h 2129183"/>
                <a:gd name="connsiteX23" fmla="*/ 17960 w 7844146"/>
                <a:gd name="connsiteY23" fmla="*/ 1460745 h 2129183"/>
                <a:gd name="connsiteX24" fmla="*/ 127688 w 7844146"/>
                <a:gd name="connsiteY24" fmla="*/ 1473699 h 2129183"/>
                <a:gd name="connsiteX25" fmla="*/ 245036 w 7844146"/>
                <a:gd name="connsiteY25" fmla="*/ 1572378 h 2129183"/>
                <a:gd name="connsiteX0" fmla="*/ 245036 w 7855386"/>
                <a:gd name="connsiteY0" fmla="*/ 1572378 h 2129183"/>
                <a:gd name="connsiteX1" fmla="*/ 955599 w 7855386"/>
                <a:gd name="connsiteY1" fmla="*/ 1736589 h 2129183"/>
                <a:gd name="connsiteX2" fmla="*/ 1511097 w 7855386"/>
                <a:gd name="connsiteY2" fmla="*/ 1872224 h 2129183"/>
                <a:gd name="connsiteX3" fmla="*/ 2431593 w 7855386"/>
                <a:gd name="connsiteY3" fmla="*/ 2067296 h 2129183"/>
                <a:gd name="connsiteX4" fmla="*/ 3467913 w 7855386"/>
                <a:gd name="connsiteY4" fmla="*/ 2128257 h 2129183"/>
                <a:gd name="connsiteX5" fmla="*/ 4461561 w 7855386"/>
                <a:gd name="connsiteY5" fmla="*/ 2030721 h 2129183"/>
                <a:gd name="connsiteX6" fmla="*/ 6048726 w 7855386"/>
                <a:gd name="connsiteY6" fmla="*/ 1912137 h 2129183"/>
                <a:gd name="connsiteX7" fmla="*/ 7694647 w 7855386"/>
                <a:gd name="connsiteY7" fmla="*/ 1718042 h 2129183"/>
                <a:gd name="connsiteX8" fmla="*/ 7653394 w 7855386"/>
                <a:gd name="connsiteY8" fmla="*/ 1324776 h 2129183"/>
                <a:gd name="connsiteX9" fmla="*/ 6461875 w 7855386"/>
                <a:gd name="connsiteY9" fmla="*/ 1002510 h 2129183"/>
                <a:gd name="connsiteX10" fmla="*/ 4559099 w 7855386"/>
                <a:gd name="connsiteY10" fmla="*/ 744465 h 2129183"/>
                <a:gd name="connsiteX11" fmla="*/ 4126283 w 7855386"/>
                <a:gd name="connsiteY11" fmla="*/ 445761 h 2129183"/>
                <a:gd name="connsiteX12" fmla="*/ 4296971 w 7855386"/>
                <a:gd name="connsiteY12" fmla="*/ 753 h 2129183"/>
                <a:gd name="connsiteX13" fmla="*/ 3224075 w 7855386"/>
                <a:gd name="connsiteY13" fmla="*/ 659121 h 2129183"/>
                <a:gd name="connsiteX14" fmla="*/ 2730299 w 7855386"/>
                <a:gd name="connsiteY14" fmla="*/ 713985 h 2129183"/>
                <a:gd name="connsiteX15" fmla="*/ 2187755 w 7855386"/>
                <a:gd name="connsiteY15" fmla="*/ 787137 h 2129183"/>
                <a:gd name="connsiteX16" fmla="*/ 1444043 w 7855386"/>
                <a:gd name="connsiteY16" fmla="*/ 842001 h 2129183"/>
                <a:gd name="connsiteX17" fmla="*/ 1059995 w 7855386"/>
                <a:gd name="connsiteY17" fmla="*/ 902961 h 2129183"/>
                <a:gd name="connsiteX18" fmla="*/ 633275 w 7855386"/>
                <a:gd name="connsiteY18" fmla="*/ 1030977 h 2129183"/>
                <a:gd name="connsiteX19" fmla="*/ 395531 w 7855386"/>
                <a:gd name="connsiteY19" fmla="*/ 1183377 h 2129183"/>
                <a:gd name="connsiteX20" fmla="*/ 322379 w 7855386"/>
                <a:gd name="connsiteY20" fmla="*/ 1256529 h 2129183"/>
                <a:gd name="connsiteX21" fmla="*/ 224843 w 7855386"/>
                <a:gd name="connsiteY21" fmla="*/ 1335777 h 2129183"/>
                <a:gd name="connsiteX22" fmla="*/ 41963 w 7855386"/>
                <a:gd name="connsiteY22" fmla="*/ 1360161 h 2129183"/>
                <a:gd name="connsiteX23" fmla="*/ 17960 w 7855386"/>
                <a:gd name="connsiteY23" fmla="*/ 1460745 h 2129183"/>
                <a:gd name="connsiteX24" fmla="*/ 127688 w 7855386"/>
                <a:gd name="connsiteY24" fmla="*/ 1473699 h 2129183"/>
                <a:gd name="connsiteX25" fmla="*/ 245036 w 7855386"/>
                <a:gd name="connsiteY25" fmla="*/ 1572378 h 2129183"/>
                <a:gd name="connsiteX0" fmla="*/ 245036 w 7833258"/>
                <a:gd name="connsiteY0" fmla="*/ 1572378 h 2129183"/>
                <a:gd name="connsiteX1" fmla="*/ 955599 w 7833258"/>
                <a:gd name="connsiteY1" fmla="*/ 1736589 h 2129183"/>
                <a:gd name="connsiteX2" fmla="*/ 1511097 w 7833258"/>
                <a:gd name="connsiteY2" fmla="*/ 1872224 h 2129183"/>
                <a:gd name="connsiteX3" fmla="*/ 2431593 w 7833258"/>
                <a:gd name="connsiteY3" fmla="*/ 2067296 h 2129183"/>
                <a:gd name="connsiteX4" fmla="*/ 3467913 w 7833258"/>
                <a:gd name="connsiteY4" fmla="*/ 2128257 h 2129183"/>
                <a:gd name="connsiteX5" fmla="*/ 4461561 w 7833258"/>
                <a:gd name="connsiteY5" fmla="*/ 2030721 h 2129183"/>
                <a:gd name="connsiteX6" fmla="*/ 6048726 w 7833258"/>
                <a:gd name="connsiteY6" fmla="*/ 1912137 h 2129183"/>
                <a:gd name="connsiteX7" fmla="*/ 7660142 w 7833258"/>
                <a:gd name="connsiteY7" fmla="*/ 1726669 h 2129183"/>
                <a:gd name="connsiteX8" fmla="*/ 7653394 w 7833258"/>
                <a:gd name="connsiteY8" fmla="*/ 1324776 h 2129183"/>
                <a:gd name="connsiteX9" fmla="*/ 6461875 w 7833258"/>
                <a:gd name="connsiteY9" fmla="*/ 1002510 h 2129183"/>
                <a:gd name="connsiteX10" fmla="*/ 4559099 w 7833258"/>
                <a:gd name="connsiteY10" fmla="*/ 744465 h 2129183"/>
                <a:gd name="connsiteX11" fmla="*/ 4126283 w 7833258"/>
                <a:gd name="connsiteY11" fmla="*/ 445761 h 2129183"/>
                <a:gd name="connsiteX12" fmla="*/ 4296971 w 7833258"/>
                <a:gd name="connsiteY12" fmla="*/ 753 h 2129183"/>
                <a:gd name="connsiteX13" fmla="*/ 3224075 w 7833258"/>
                <a:gd name="connsiteY13" fmla="*/ 659121 h 2129183"/>
                <a:gd name="connsiteX14" fmla="*/ 2730299 w 7833258"/>
                <a:gd name="connsiteY14" fmla="*/ 713985 h 2129183"/>
                <a:gd name="connsiteX15" fmla="*/ 2187755 w 7833258"/>
                <a:gd name="connsiteY15" fmla="*/ 787137 h 2129183"/>
                <a:gd name="connsiteX16" fmla="*/ 1444043 w 7833258"/>
                <a:gd name="connsiteY16" fmla="*/ 842001 h 2129183"/>
                <a:gd name="connsiteX17" fmla="*/ 1059995 w 7833258"/>
                <a:gd name="connsiteY17" fmla="*/ 902961 h 2129183"/>
                <a:gd name="connsiteX18" fmla="*/ 633275 w 7833258"/>
                <a:gd name="connsiteY18" fmla="*/ 1030977 h 2129183"/>
                <a:gd name="connsiteX19" fmla="*/ 395531 w 7833258"/>
                <a:gd name="connsiteY19" fmla="*/ 1183377 h 2129183"/>
                <a:gd name="connsiteX20" fmla="*/ 322379 w 7833258"/>
                <a:gd name="connsiteY20" fmla="*/ 1256529 h 2129183"/>
                <a:gd name="connsiteX21" fmla="*/ 224843 w 7833258"/>
                <a:gd name="connsiteY21" fmla="*/ 1335777 h 2129183"/>
                <a:gd name="connsiteX22" fmla="*/ 41963 w 7833258"/>
                <a:gd name="connsiteY22" fmla="*/ 1360161 h 2129183"/>
                <a:gd name="connsiteX23" fmla="*/ 17960 w 7833258"/>
                <a:gd name="connsiteY23" fmla="*/ 1460745 h 2129183"/>
                <a:gd name="connsiteX24" fmla="*/ 127688 w 7833258"/>
                <a:gd name="connsiteY24" fmla="*/ 1473699 h 2129183"/>
                <a:gd name="connsiteX25" fmla="*/ 245036 w 7833258"/>
                <a:gd name="connsiteY25" fmla="*/ 1572378 h 2129183"/>
                <a:gd name="connsiteX0" fmla="*/ 245036 w 7817624"/>
                <a:gd name="connsiteY0" fmla="*/ 1572378 h 2129183"/>
                <a:gd name="connsiteX1" fmla="*/ 955599 w 7817624"/>
                <a:gd name="connsiteY1" fmla="*/ 1736589 h 2129183"/>
                <a:gd name="connsiteX2" fmla="*/ 1511097 w 7817624"/>
                <a:gd name="connsiteY2" fmla="*/ 1872224 h 2129183"/>
                <a:gd name="connsiteX3" fmla="*/ 2431593 w 7817624"/>
                <a:gd name="connsiteY3" fmla="*/ 2067296 h 2129183"/>
                <a:gd name="connsiteX4" fmla="*/ 3467913 w 7817624"/>
                <a:gd name="connsiteY4" fmla="*/ 2128257 h 2129183"/>
                <a:gd name="connsiteX5" fmla="*/ 4461561 w 7817624"/>
                <a:gd name="connsiteY5" fmla="*/ 2030721 h 2129183"/>
                <a:gd name="connsiteX6" fmla="*/ 6048726 w 7817624"/>
                <a:gd name="connsiteY6" fmla="*/ 1912137 h 2129183"/>
                <a:gd name="connsiteX7" fmla="*/ 7634263 w 7817624"/>
                <a:gd name="connsiteY7" fmla="*/ 1761174 h 2129183"/>
                <a:gd name="connsiteX8" fmla="*/ 7653394 w 7817624"/>
                <a:gd name="connsiteY8" fmla="*/ 1324776 h 2129183"/>
                <a:gd name="connsiteX9" fmla="*/ 6461875 w 7817624"/>
                <a:gd name="connsiteY9" fmla="*/ 1002510 h 2129183"/>
                <a:gd name="connsiteX10" fmla="*/ 4559099 w 7817624"/>
                <a:gd name="connsiteY10" fmla="*/ 744465 h 2129183"/>
                <a:gd name="connsiteX11" fmla="*/ 4126283 w 7817624"/>
                <a:gd name="connsiteY11" fmla="*/ 445761 h 2129183"/>
                <a:gd name="connsiteX12" fmla="*/ 4296971 w 7817624"/>
                <a:gd name="connsiteY12" fmla="*/ 753 h 2129183"/>
                <a:gd name="connsiteX13" fmla="*/ 3224075 w 7817624"/>
                <a:gd name="connsiteY13" fmla="*/ 659121 h 2129183"/>
                <a:gd name="connsiteX14" fmla="*/ 2730299 w 7817624"/>
                <a:gd name="connsiteY14" fmla="*/ 713985 h 2129183"/>
                <a:gd name="connsiteX15" fmla="*/ 2187755 w 7817624"/>
                <a:gd name="connsiteY15" fmla="*/ 787137 h 2129183"/>
                <a:gd name="connsiteX16" fmla="*/ 1444043 w 7817624"/>
                <a:gd name="connsiteY16" fmla="*/ 842001 h 2129183"/>
                <a:gd name="connsiteX17" fmla="*/ 1059995 w 7817624"/>
                <a:gd name="connsiteY17" fmla="*/ 902961 h 2129183"/>
                <a:gd name="connsiteX18" fmla="*/ 633275 w 7817624"/>
                <a:gd name="connsiteY18" fmla="*/ 1030977 h 2129183"/>
                <a:gd name="connsiteX19" fmla="*/ 395531 w 7817624"/>
                <a:gd name="connsiteY19" fmla="*/ 1183377 h 2129183"/>
                <a:gd name="connsiteX20" fmla="*/ 322379 w 7817624"/>
                <a:gd name="connsiteY20" fmla="*/ 1256529 h 2129183"/>
                <a:gd name="connsiteX21" fmla="*/ 224843 w 7817624"/>
                <a:gd name="connsiteY21" fmla="*/ 1335777 h 2129183"/>
                <a:gd name="connsiteX22" fmla="*/ 41963 w 7817624"/>
                <a:gd name="connsiteY22" fmla="*/ 1360161 h 2129183"/>
                <a:gd name="connsiteX23" fmla="*/ 17960 w 7817624"/>
                <a:gd name="connsiteY23" fmla="*/ 1460745 h 2129183"/>
                <a:gd name="connsiteX24" fmla="*/ 127688 w 7817624"/>
                <a:gd name="connsiteY24" fmla="*/ 1473699 h 2129183"/>
                <a:gd name="connsiteX25" fmla="*/ 245036 w 7817624"/>
                <a:gd name="connsiteY25" fmla="*/ 1572378 h 2129183"/>
                <a:gd name="connsiteX0" fmla="*/ 234888 w 7807476"/>
                <a:gd name="connsiteY0" fmla="*/ 1572378 h 2129183"/>
                <a:gd name="connsiteX1" fmla="*/ 945451 w 7807476"/>
                <a:gd name="connsiteY1" fmla="*/ 1736589 h 2129183"/>
                <a:gd name="connsiteX2" fmla="*/ 1500949 w 7807476"/>
                <a:gd name="connsiteY2" fmla="*/ 1872224 h 2129183"/>
                <a:gd name="connsiteX3" fmla="*/ 2421445 w 7807476"/>
                <a:gd name="connsiteY3" fmla="*/ 2067296 h 2129183"/>
                <a:gd name="connsiteX4" fmla="*/ 3457765 w 7807476"/>
                <a:gd name="connsiteY4" fmla="*/ 2128257 h 2129183"/>
                <a:gd name="connsiteX5" fmla="*/ 4451413 w 7807476"/>
                <a:gd name="connsiteY5" fmla="*/ 2030721 h 2129183"/>
                <a:gd name="connsiteX6" fmla="*/ 6038578 w 7807476"/>
                <a:gd name="connsiteY6" fmla="*/ 1912137 h 2129183"/>
                <a:gd name="connsiteX7" fmla="*/ 7624115 w 7807476"/>
                <a:gd name="connsiteY7" fmla="*/ 1761174 h 2129183"/>
                <a:gd name="connsiteX8" fmla="*/ 7643246 w 7807476"/>
                <a:gd name="connsiteY8" fmla="*/ 1324776 h 2129183"/>
                <a:gd name="connsiteX9" fmla="*/ 6451727 w 7807476"/>
                <a:gd name="connsiteY9" fmla="*/ 1002510 h 2129183"/>
                <a:gd name="connsiteX10" fmla="*/ 4548951 w 7807476"/>
                <a:gd name="connsiteY10" fmla="*/ 744465 h 2129183"/>
                <a:gd name="connsiteX11" fmla="*/ 4116135 w 7807476"/>
                <a:gd name="connsiteY11" fmla="*/ 445761 h 2129183"/>
                <a:gd name="connsiteX12" fmla="*/ 4286823 w 7807476"/>
                <a:gd name="connsiteY12" fmla="*/ 753 h 2129183"/>
                <a:gd name="connsiteX13" fmla="*/ 3213927 w 7807476"/>
                <a:gd name="connsiteY13" fmla="*/ 659121 h 2129183"/>
                <a:gd name="connsiteX14" fmla="*/ 2720151 w 7807476"/>
                <a:gd name="connsiteY14" fmla="*/ 713985 h 2129183"/>
                <a:gd name="connsiteX15" fmla="*/ 2177607 w 7807476"/>
                <a:gd name="connsiteY15" fmla="*/ 787137 h 2129183"/>
                <a:gd name="connsiteX16" fmla="*/ 1433895 w 7807476"/>
                <a:gd name="connsiteY16" fmla="*/ 842001 h 2129183"/>
                <a:gd name="connsiteX17" fmla="*/ 1049847 w 7807476"/>
                <a:gd name="connsiteY17" fmla="*/ 902961 h 2129183"/>
                <a:gd name="connsiteX18" fmla="*/ 623127 w 7807476"/>
                <a:gd name="connsiteY18" fmla="*/ 1030977 h 2129183"/>
                <a:gd name="connsiteX19" fmla="*/ 385383 w 7807476"/>
                <a:gd name="connsiteY19" fmla="*/ 1183377 h 2129183"/>
                <a:gd name="connsiteX20" fmla="*/ 312231 w 7807476"/>
                <a:gd name="connsiteY20" fmla="*/ 1256529 h 2129183"/>
                <a:gd name="connsiteX21" fmla="*/ 214695 w 7807476"/>
                <a:gd name="connsiteY21" fmla="*/ 1335777 h 2129183"/>
                <a:gd name="connsiteX22" fmla="*/ 31815 w 7807476"/>
                <a:gd name="connsiteY22" fmla="*/ 1360161 h 2129183"/>
                <a:gd name="connsiteX23" fmla="*/ 7812 w 7807476"/>
                <a:gd name="connsiteY23" fmla="*/ 1460745 h 2129183"/>
                <a:gd name="connsiteX24" fmla="*/ 117540 w 7807476"/>
                <a:gd name="connsiteY24" fmla="*/ 1488939 h 2129183"/>
                <a:gd name="connsiteX25" fmla="*/ 234888 w 7807476"/>
                <a:gd name="connsiteY25" fmla="*/ 1572378 h 2129183"/>
                <a:gd name="connsiteX0" fmla="*/ 235310 w 7807898"/>
                <a:gd name="connsiteY0" fmla="*/ 1572378 h 2129183"/>
                <a:gd name="connsiteX1" fmla="*/ 945873 w 7807898"/>
                <a:gd name="connsiteY1" fmla="*/ 1736589 h 2129183"/>
                <a:gd name="connsiteX2" fmla="*/ 1501371 w 7807898"/>
                <a:gd name="connsiteY2" fmla="*/ 1872224 h 2129183"/>
                <a:gd name="connsiteX3" fmla="*/ 2421867 w 7807898"/>
                <a:gd name="connsiteY3" fmla="*/ 2067296 h 2129183"/>
                <a:gd name="connsiteX4" fmla="*/ 3458187 w 7807898"/>
                <a:gd name="connsiteY4" fmla="*/ 2128257 h 2129183"/>
                <a:gd name="connsiteX5" fmla="*/ 4451835 w 7807898"/>
                <a:gd name="connsiteY5" fmla="*/ 2030721 h 2129183"/>
                <a:gd name="connsiteX6" fmla="*/ 6039000 w 7807898"/>
                <a:gd name="connsiteY6" fmla="*/ 1912137 h 2129183"/>
                <a:gd name="connsiteX7" fmla="*/ 7624537 w 7807898"/>
                <a:gd name="connsiteY7" fmla="*/ 1761174 h 2129183"/>
                <a:gd name="connsiteX8" fmla="*/ 7643668 w 7807898"/>
                <a:gd name="connsiteY8" fmla="*/ 1324776 h 2129183"/>
                <a:gd name="connsiteX9" fmla="*/ 6452149 w 7807898"/>
                <a:gd name="connsiteY9" fmla="*/ 1002510 h 2129183"/>
                <a:gd name="connsiteX10" fmla="*/ 4549373 w 7807898"/>
                <a:gd name="connsiteY10" fmla="*/ 744465 h 2129183"/>
                <a:gd name="connsiteX11" fmla="*/ 4116557 w 7807898"/>
                <a:gd name="connsiteY11" fmla="*/ 445761 h 2129183"/>
                <a:gd name="connsiteX12" fmla="*/ 4287245 w 7807898"/>
                <a:gd name="connsiteY12" fmla="*/ 753 h 2129183"/>
                <a:gd name="connsiteX13" fmla="*/ 3214349 w 7807898"/>
                <a:gd name="connsiteY13" fmla="*/ 659121 h 2129183"/>
                <a:gd name="connsiteX14" fmla="*/ 2720573 w 7807898"/>
                <a:gd name="connsiteY14" fmla="*/ 713985 h 2129183"/>
                <a:gd name="connsiteX15" fmla="*/ 2178029 w 7807898"/>
                <a:gd name="connsiteY15" fmla="*/ 787137 h 2129183"/>
                <a:gd name="connsiteX16" fmla="*/ 1434317 w 7807898"/>
                <a:gd name="connsiteY16" fmla="*/ 842001 h 2129183"/>
                <a:gd name="connsiteX17" fmla="*/ 1050269 w 7807898"/>
                <a:gd name="connsiteY17" fmla="*/ 902961 h 2129183"/>
                <a:gd name="connsiteX18" fmla="*/ 623549 w 7807898"/>
                <a:gd name="connsiteY18" fmla="*/ 1030977 h 2129183"/>
                <a:gd name="connsiteX19" fmla="*/ 385805 w 7807898"/>
                <a:gd name="connsiteY19" fmla="*/ 1183377 h 2129183"/>
                <a:gd name="connsiteX20" fmla="*/ 312653 w 7807898"/>
                <a:gd name="connsiteY20" fmla="*/ 1256529 h 2129183"/>
                <a:gd name="connsiteX21" fmla="*/ 215117 w 7807898"/>
                <a:gd name="connsiteY21" fmla="*/ 1335777 h 2129183"/>
                <a:gd name="connsiteX22" fmla="*/ 32237 w 7807898"/>
                <a:gd name="connsiteY22" fmla="*/ 1360161 h 2129183"/>
                <a:gd name="connsiteX23" fmla="*/ 8234 w 7807898"/>
                <a:gd name="connsiteY23" fmla="*/ 1460745 h 2129183"/>
                <a:gd name="connsiteX24" fmla="*/ 123677 w 7807898"/>
                <a:gd name="connsiteY24" fmla="*/ 1483224 h 2129183"/>
                <a:gd name="connsiteX25" fmla="*/ 235310 w 7807898"/>
                <a:gd name="connsiteY25" fmla="*/ 1572378 h 2129183"/>
                <a:gd name="connsiteX0" fmla="*/ 235310 w 7807898"/>
                <a:gd name="connsiteY0" fmla="*/ 1572378 h 2129183"/>
                <a:gd name="connsiteX1" fmla="*/ 945873 w 7807898"/>
                <a:gd name="connsiteY1" fmla="*/ 1736589 h 2129183"/>
                <a:gd name="connsiteX2" fmla="*/ 1501371 w 7807898"/>
                <a:gd name="connsiteY2" fmla="*/ 1872224 h 2129183"/>
                <a:gd name="connsiteX3" fmla="*/ 2421867 w 7807898"/>
                <a:gd name="connsiteY3" fmla="*/ 2067296 h 2129183"/>
                <a:gd name="connsiteX4" fmla="*/ 3458187 w 7807898"/>
                <a:gd name="connsiteY4" fmla="*/ 2128257 h 2129183"/>
                <a:gd name="connsiteX5" fmla="*/ 4451835 w 7807898"/>
                <a:gd name="connsiteY5" fmla="*/ 2030721 h 2129183"/>
                <a:gd name="connsiteX6" fmla="*/ 6039000 w 7807898"/>
                <a:gd name="connsiteY6" fmla="*/ 1912137 h 2129183"/>
                <a:gd name="connsiteX7" fmla="*/ 7624537 w 7807898"/>
                <a:gd name="connsiteY7" fmla="*/ 1761174 h 2129183"/>
                <a:gd name="connsiteX8" fmla="*/ 7643668 w 7807898"/>
                <a:gd name="connsiteY8" fmla="*/ 1324776 h 2129183"/>
                <a:gd name="connsiteX9" fmla="*/ 6452149 w 7807898"/>
                <a:gd name="connsiteY9" fmla="*/ 1002510 h 2129183"/>
                <a:gd name="connsiteX10" fmla="*/ 4549373 w 7807898"/>
                <a:gd name="connsiteY10" fmla="*/ 744465 h 2129183"/>
                <a:gd name="connsiteX11" fmla="*/ 4116557 w 7807898"/>
                <a:gd name="connsiteY11" fmla="*/ 445761 h 2129183"/>
                <a:gd name="connsiteX12" fmla="*/ 4287245 w 7807898"/>
                <a:gd name="connsiteY12" fmla="*/ 753 h 2129183"/>
                <a:gd name="connsiteX13" fmla="*/ 3214349 w 7807898"/>
                <a:gd name="connsiteY13" fmla="*/ 659121 h 2129183"/>
                <a:gd name="connsiteX14" fmla="*/ 2720573 w 7807898"/>
                <a:gd name="connsiteY14" fmla="*/ 713985 h 2129183"/>
                <a:gd name="connsiteX15" fmla="*/ 2178029 w 7807898"/>
                <a:gd name="connsiteY15" fmla="*/ 787137 h 2129183"/>
                <a:gd name="connsiteX16" fmla="*/ 1434317 w 7807898"/>
                <a:gd name="connsiteY16" fmla="*/ 842001 h 2129183"/>
                <a:gd name="connsiteX17" fmla="*/ 1050269 w 7807898"/>
                <a:gd name="connsiteY17" fmla="*/ 902961 h 2129183"/>
                <a:gd name="connsiteX18" fmla="*/ 623549 w 7807898"/>
                <a:gd name="connsiteY18" fmla="*/ 1030977 h 2129183"/>
                <a:gd name="connsiteX19" fmla="*/ 385805 w 7807898"/>
                <a:gd name="connsiteY19" fmla="*/ 1183377 h 2129183"/>
                <a:gd name="connsiteX20" fmla="*/ 312653 w 7807898"/>
                <a:gd name="connsiteY20" fmla="*/ 1256529 h 2129183"/>
                <a:gd name="connsiteX21" fmla="*/ 215117 w 7807898"/>
                <a:gd name="connsiteY21" fmla="*/ 1335777 h 2129183"/>
                <a:gd name="connsiteX22" fmla="*/ 32237 w 7807898"/>
                <a:gd name="connsiteY22" fmla="*/ 1360161 h 2129183"/>
                <a:gd name="connsiteX23" fmla="*/ 8234 w 7807898"/>
                <a:gd name="connsiteY23" fmla="*/ 1460745 h 2129183"/>
                <a:gd name="connsiteX24" fmla="*/ 123677 w 7807898"/>
                <a:gd name="connsiteY24" fmla="*/ 1483224 h 2129183"/>
                <a:gd name="connsiteX25" fmla="*/ 235310 w 7807898"/>
                <a:gd name="connsiteY25" fmla="*/ 1572378 h 2129183"/>
                <a:gd name="connsiteX0" fmla="*/ 251179 w 7823767"/>
                <a:gd name="connsiteY0" fmla="*/ 1572378 h 2129183"/>
                <a:gd name="connsiteX1" fmla="*/ 961742 w 7823767"/>
                <a:gd name="connsiteY1" fmla="*/ 1736589 h 2129183"/>
                <a:gd name="connsiteX2" fmla="*/ 1517240 w 7823767"/>
                <a:gd name="connsiteY2" fmla="*/ 1872224 h 2129183"/>
                <a:gd name="connsiteX3" fmla="*/ 2437736 w 7823767"/>
                <a:gd name="connsiteY3" fmla="*/ 2067296 h 2129183"/>
                <a:gd name="connsiteX4" fmla="*/ 3474056 w 7823767"/>
                <a:gd name="connsiteY4" fmla="*/ 2128257 h 2129183"/>
                <a:gd name="connsiteX5" fmla="*/ 4467704 w 7823767"/>
                <a:gd name="connsiteY5" fmla="*/ 2030721 h 2129183"/>
                <a:gd name="connsiteX6" fmla="*/ 6054869 w 7823767"/>
                <a:gd name="connsiteY6" fmla="*/ 1912137 h 2129183"/>
                <a:gd name="connsiteX7" fmla="*/ 7640406 w 7823767"/>
                <a:gd name="connsiteY7" fmla="*/ 1761174 h 2129183"/>
                <a:gd name="connsiteX8" fmla="*/ 7659537 w 7823767"/>
                <a:gd name="connsiteY8" fmla="*/ 1324776 h 2129183"/>
                <a:gd name="connsiteX9" fmla="*/ 6468018 w 7823767"/>
                <a:gd name="connsiteY9" fmla="*/ 1002510 h 2129183"/>
                <a:gd name="connsiteX10" fmla="*/ 4565242 w 7823767"/>
                <a:gd name="connsiteY10" fmla="*/ 744465 h 2129183"/>
                <a:gd name="connsiteX11" fmla="*/ 4132426 w 7823767"/>
                <a:gd name="connsiteY11" fmla="*/ 445761 h 2129183"/>
                <a:gd name="connsiteX12" fmla="*/ 4303114 w 7823767"/>
                <a:gd name="connsiteY12" fmla="*/ 753 h 2129183"/>
                <a:gd name="connsiteX13" fmla="*/ 3230218 w 7823767"/>
                <a:gd name="connsiteY13" fmla="*/ 659121 h 2129183"/>
                <a:gd name="connsiteX14" fmla="*/ 2736442 w 7823767"/>
                <a:gd name="connsiteY14" fmla="*/ 713985 h 2129183"/>
                <a:gd name="connsiteX15" fmla="*/ 2193898 w 7823767"/>
                <a:gd name="connsiteY15" fmla="*/ 787137 h 2129183"/>
                <a:gd name="connsiteX16" fmla="*/ 1450186 w 7823767"/>
                <a:gd name="connsiteY16" fmla="*/ 842001 h 2129183"/>
                <a:gd name="connsiteX17" fmla="*/ 1066138 w 7823767"/>
                <a:gd name="connsiteY17" fmla="*/ 902961 h 2129183"/>
                <a:gd name="connsiteX18" fmla="*/ 639418 w 7823767"/>
                <a:gd name="connsiteY18" fmla="*/ 1030977 h 2129183"/>
                <a:gd name="connsiteX19" fmla="*/ 401674 w 7823767"/>
                <a:gd name="connsiteY19" fmla="*/ 1183377 h 2129183"/>
                <a:gd name="connsiteX20" fmla="*/ 328522 w 7823767"/>
                <a:gd name="connsiteY20" fmla="*/ 1256529 h 2129183"/>
                <a:gd name="connsiteX21" fmla="*/ 230986 w 7823767"/>
                <a:gd name="connsiteY21" fmla="*/ 1335777 h 2129183"/>
                <a:gd name="connsiteX22" fmla="*/ 48106 w 7823767"/>
                <a:gd name="connsiteY22" fmla="*/ 1360161 h 2129183"/>
                <a:gd name="connsiteX23" fmla="*/ 5053 w 7823767"/>
                <a:gd name="connsiteY23" fmla="*/ 1455030 h 2129183"/>
                <a:gd name="connsiteX24" fmla="*/ 139546 w 7823767"/>
                <a:gd name="connsiteY24" fmla="*/ 1483224 h 2129183"/>
                <a:gd name="connsiteX25" fmla="*/ 251179 w 7823767"/>
                <a:gd name="connsiteY25" fmla="*/ 1572378 h 2129183"/>
                <a:gd name="connsiteX0" fmla="*/ 252214 w 7824802"/>
                <a:gd name="connsiteY0" fmla="*/ 1572378 h 2129183"/>
                <a:gd name="connsiteX1" fmla="*/ 962777 w 7824802"/>
                <a:gd name="connsiteY1" fmla="*/ 1736589 h 2129183"/>
                <a:gd name="connsiteX2" fmla="*/ 1518275 w 7824802"/>
                <a:gd name="connsiteY2" fmla="*/ 1872224 h 2129183"/>
                <a:gd name="connsiteX3" fmla="*/ 2438771 w 7824802"/>
                <a:gd name="connsiteY3" fmla="*/ 2067296 h 2129183"/>
                <a:gd name="connsiteX4" fmla="*/ 3475091 w 7824802"/>
                <a:gd name="connsiteY4" fmla="*/ 2128257 h 2129183"/>
                <a:gd name="connsiteX5" fmla="*/ 4468739 w 7824802"/>
                <a:gd name="connsiteY5" fmla="*/ 2030721 h 2129183"/>
                <a:gd name="connsiteX6" fmla="*/ 6055904 w 7824802"/>
                <a:gd name="connsiteY6" fmla="*/ 1912137 h 2129183"/>
                <a:gd name="connsiteX7" fmla="*/ 7641441 w 7824802"/>
                <a:gd name="connsiteY7" fmla="*/ 1761174 h 2129183"/>
                <a:gd name="connsiteX8" fmla="*/ 7660572 w 7824802"/>
                <a:gd name="connsiteY8" fmla="*/ 1324776 h 2129183"/>
                <a:gd name="connsiteX9" fmla="*/ 6469053 w 7824802"/>
                <a:gd name="connsiteY9" fmla="*/ 1002510 h 2129183"/>
                <a:gd name="connsiteX10" fmla="*/ 4566277 w 7824802"/>
                <a:gd name="connsiteY10" fmla="*/ 744465 h 2129183"/>
                <a:gd name="connsiteX11" fmla="*/ 4133461 w 7824802"/>
                <a:gd name="connsiteY11" fmla="*/ 445761 h 2129183"/>
                <a:gd name="connsiteX12" fmla="*/ 4304149 w 7824802"/>
                <a:gd name="connsiteY12" fmla="*/ 753 h 2129183"/>
                <a:gd name="connsiteX13" fmla="*/ 3231253 w 7824802"/>
                <a:gd name="connsiteY13" fmla="*/ 659121 h 2129183"/>
                <a:gd name="connsiteX14" fmla="*/ 2737477 w 7824802"/>
                <a:gd name="connsiteY14" fmla="*/ 713985 h 2129183"/>
                <a:gd name="connsiteX15" fmla="*/ 2194933 w 7824802"/>
                <a:gd name="connsiteY15" fmla="*/ 787137 h 2129183"/>
                <a:gd name="connsiteX16" fmla="*/ 1451221 w 7824802"/>
                <a:gd name="connsiteY16" fmla="*/ 842001 h 2129183"/>
                <a:gd name="connsiteX17" fmla="*/ 1067173 w 7824802"/>
                <a:gd name="connsiteY17" fmla="*/ 902961 h 2129183"/>
                <a:gd name="connsiteX18" fmla="*/ 640453 w 7824802"/>
                <a:gd name="connsiteY18" fmla="*/ 1030977 h 2129183"/>
                <a:gd name="connsiteX19" fmla="*/ 402709 w 7824802"/>
                <a:gd name="connsiteY19" fmla="*/ 1183377 h 2129183"/>
                <a:gd name="connsiteX20" fmla="*/ 329557 w 7824802"/>
                <a:gd name="connsiteY20" fmla="*/ 1256529 h 2129183"/>
                <a:gd name="connsiteX21" fmla="*/ 232021 w 7824802"/>
                <a:gd name="connsiteY21" fmla="*/ 1335777 h 2129183"/>
                <a:gd name="connsiteX22" fmla="*/ 49141 w 7824802"/>
                <a:gd name="connsiteY22" fmla="*/ 1360161 h 2129183"/>
                <a:gd name="connsiteX23" fmla="*/ 6088 w 7824802"/>
                <a:gd name="connsiteY23" fmla="*/ 1455030 h 2129183"/>
                <a:gd name="connsiteX24" fmla="*/ 140581 w 7824802"/>
                <a:gd name="connsiteY24" fmla="*/ 1483224 h 2129183"/>
                <a:gd name="connsiteX25" fmla="*/ 252214 w 7824802"/>
                <a:gd name="connsiteY25" fmla="*/ 1572378 h 2129183"/>
                <a:gd name="connsiteX0" fmla="*/ 250953 w 7823541"/>
                <a:gd name="connsiteY0" fmla="*/ 1572378 h 2129183"/>
                <a:gd name="connsiteX1" fmla="*/ 961516 w 7823541"/>
                <a:gd name="connsiteY1" fmla="*/ 1736589 h 2129183"/>
                <a:gd name="connsiteX2" fmla="*/ 1517014 w 7823541"/>
                <a:gd name="connsiteY2" fmla="*/ 1872224 h 2129183"/>
                <a:gd name="connsiteX3" fmla="*/ 2437510 w 7823541"/>
                <a:gd name="connsiteY3" fmla="*/ 2067296 h 2129183"/>
                <a:gd name="connsiteX4" fmla="*/ 3473830 w 7823541"/>
                <a:gd name="connsiteY4" fmla="*/ 2128257 h 2129183"/>
                <a:gd name="connsiteX5" fmla="*/ 4467478 w 7823541"/>
                <a:gd name="connsiteY5" fmla="*/ 2030721 h 2129183"/>
                <a:gd name="connsiteX6" fmla="*/ 6054643 w 7823541"/>
                <a:gd name="connsiteY6" fmla="*/ 1912137 h 2129183"/>
                <a:gd name="connsiteX7" fmla="*/ 7640180 w 7823541"/>
                <a:gd name="connsiteY7" fmla="*/ 1761174 h 2129183"/>
                <a:gd name="connsiteX8" fmla="*/ 7659311 w 7823541"/>
                <a:gd name="connsiteY8" fmla="*/ 1324776 h 2129183"/>
                <a:gd name="connsiteX9" fmla="*/ 6467792 w 7823541"/>
                <a:gd name="connsiteY9" fmla="*/ 1002510 h 2129183"/>
                <a:gd name="connsiteX10" fmla="*/ 4565016 w 7823541"/>
                <a:gd name="connsiteY10" fmla="*/ 744465 h 2129183"/>
                <a:gd name="connsiteX11" fmla="*/ 4132200 w 7823541"/>
                <a:gd name="connsiteY11" fmla="*/ 445761 h 2129183"/>
                <a:gd name="connsiteX12" fmla="*/ 4302888 w 7823541"/>
                <a:gd name="connsiteY12" fmla="*/ 753 h 2129183"/>
                <a:gd name="connsiteX13" fmla="*/ 3229992 w 7823541"/>
                <a:gd name="connsiteY13" fmla="*/ 659121 h 2129183"/>
                <a:gd name="connsiteX14" fmla="*/ 2736216 w 7823541"/>
                <a:gd name="connsiteY14" fmla="*/ 713985 h 2129183"/>
                <a:gd name="connsiteX15" fmla="*/ 2193672 w 7823541"/>
                <a:gd name="connsiteY15" fmla="*/ 787137 h 2129183"/>
                <a:gd name="connsiteX16" fmla="*/ 1449960 w 7823541"/>
                <a:gd name="connsiteY16" fmla="*/ 842001 h 2129183"/>
                <a:gd name="connsiteX17" fmla="*/ 1065912 w 7823541"/>
                <a:gd name="connsiteY17" fmla="*/ 902961 h 2129183"/>
                <a:gd name="connsiteX18" fmla="*/ 639192 w 7823541"/>
                <a:gd name="connsiteY18" fmla="*/ 1030977 h 2129183"/>
                <a:gd name="connsiteX19" fmla="*/ 401448 w 7823541"/>
                <a:gd name="connsiteY19" fmla="*/ 1183377 h 2129183"/>
                <a:gd name="connsiteX20" fmla="*/ 328296 w 7823541"/>
                <a:gd name="connsiteY20" fmla="*/ 1256529 h 2129183"/>
                <a:gd name="connsiteX21" fmla="*/ 230760 w 7823541"/>
                <a:gd name="connsiteY21" fmla="*/ 1335777 h 2129183"/>
                <a:gd name="connsiteX22" fmla="*/ 53595 w 7823541"/>
                <a:gd name="connsiteY22" fmla="*/ 1369686 h 2129183"/>
                <a:gd name="connsiteX23" fmla="*/ 4827 w 7823541"/>
                <a:gd name="connsiteY23" fmla="*/ 1455030 h 2129183"/>
                <a:gd name="connsiteX24" fmla="*/ 139320 w 7823541"/>
                <a:gd name="connsiteY24" fmla="*/ 1483224 h 2129183"/>
                <a:gd name="connsiteX25" fmla="*/ 250953 w 7823541"/>
                <a:gd name="connsiteY25" fmla="*/ 1572378 h 2129183"/>
                <a:gd name="connsiteX0" fmla="*/ 250953 w 7823541"/>
                <a:gd name="connsiteY0" fmla="*/ 1572378 h 2129183"/>
                <a:gd name="connsiteX1" fmla="*/ 961516 w 7823541"/>
                <a:gd name="connsiteY1" fmla="*/ 1736589 h 2129183"/>
                <a:gd name="connsiteX2" fmla="*/ 1517014 w 7823541"/>
                <a:gd name="connsiteY2" fmla="*/ 1872224 h 2129183"/>
                <a:gd name="connsiteX3" fmla="*/ 2437510 w 7823541"/>
                <a:gd name="connsiteY3" fmla="*/ 2067296 h 2129183"/>
                <a:gd name="connsiteX4" fmla="*/ 3473830 w 7823541"/>
                <a:gd name="connsiteY4" fmla="*/ 2128257 h 2129183"/>
                <a:gd name="connsiteX5" fmla="*/ 4467478 w 7823541"/>
                <a:gd name="connsiteY5" fmla="*/ 2030721 h 2129183"/>
                <a:gd name="connsiteX6" fmla="*/ 6054643 w 7823541"/>
                <a:gd name="connsiteY6" fmla="*/ 1912137 h 2129183"/>
                <a:gd name="connsiteX7" fmla="*/ 7640180 w 7823541"/>
                <a:gd name="connsiteY7" fmla="*/ 1761174 h 2129183"/>
                <a:gd name="connsiteX8" fmla="*/ 7659311 w 7823541"/>
                <a:gd name="connsiteY8" fmla="*/ 1324776 h 2129183"/>
                <a:gd name="connsiteX9" fmla="*/ 6467792 w 7823541"/>
                <a:gd name="connsiteY9" fmla="*/ 1002510 h 2129183"/>
                <a:gd name="connsiteX10" fmla="*/ 4565016 w 7823541"/>
                <a:gd name="connsiteY10" fmla="*/ 744465 h 2129183"/>
                <a:gd name="connsiteX11" fmla="*/ 4132200 w 7823541"/>
                <a:gd name="connsiteY11" fmla="*/ 445761 h 2129183"/>
                <a:gd name="connsiteX12" fmla="*/ 4302888 w 7823541"/>
                <a:gd name="connsiteY12" fmla="*/ 753 h 2129183"/>
                <a:gd name="connsiteX13" fmla="*/ 3229992 w 7823541"/>
                <a:gd name="connsiteY13" fmla="*/ 659121 h 2129183"/>
                <a:gd name="connsiteX14" fmla="*/ 2736216 w 7823541"/>
                <a:gd name="connsiteY14" fmla="*/ 713985 h 2129183"/>
                <a:gd name="connsiteX15" fmla="*/ 2193672 w 7823541"/>
                <a:gd name="connsiteY15" fmla="*/ 787137 h 2129183"/>
                <a:gd name="connsiteX16" fmla="*/ 1449960 w 7823541"/>
                <a:gd name="connsiteY16" fmla="*/ 842001 h 2129183"/>
                <a:gd name="connsiteX17" fmla="*/ 1065912 w 7823541"/>
                <a:gd name="connsiteY17" fmla="*/ 902961 h 2129183"/>
                <a:gd name="connsiteX18" fmla="*/ 639192 w 7823541"/>
                <a:gd name="connsiteY18" fmla="*/ 1030977 h 2129183"/>
                <a:gd name="connsiteX19" fmla="*/ 401448 w 7823541"/>
                <a:gd name="connsiteY19" fmla="*/ 1183377 h 2129183"/>
                <a:gd name="connsiteX20" fmla="*/ 328296 w 7823541"/>
                <a:gd name="connsiteY20" fmla="*/ 1256529 h 2129183"/>
                <a:gd name="connsiteX21" fmla="*/ 230760 w 7823541"/>
                <a:gd name="connsiteY21" fmla="*/ 1335777 h 2129183"/>
                <a:gd name="connsiteX22" fmla="*/ 53595 w 7823541"/>
                <a:gd name="connsiteY22" fmla="*/ 1369686 h 2129183"/>
                <a:gd name="connsiteX23" fmla="*/ 4827 w 7823541"/>
                <a:gd name="connsiteY23" fmla="*/ 1455030 h 2129183"/>
                <a:gd name="connsiteX24" fmla="*/ 136029 w 7823541"/>
                <a:gd name="connsiteY24" fmla="*/ 1481578 h 2129183"/>
                <a:gd name="connsiteX25" fmla="*/ 250953 w 7823541"/>
                <a:gd name="connsiteY25" fmla="*/ 1572378 h 2129183"/>
                <a:gd name="connsiteX0" fmla="*/ 250953 w 7823541"/>
                <a:gd name="connsiteY0" fmla="*/ 1572378 h 2129183"/>
                <a:gd name="connsiteX1" fmla="*/ 961516 w 7823541"/>
                <a:gd name="connsiteY1" fmla="*/ 1736589 h 2129183"/>
                <a:gd name="connsiteX2" fmla="*/ 1517014 w 7823541"/>
                <a:gd name="connsiteY2" fmla="*/ 1872224 h 2129183"/>
                <a:gd name="connsiteX3" fmla="*/ 2437510 w 7823541"/>
                <a:gd name="connsiteY3" fmla="*/ 2067296 h 2129183"/>
                <a:gd name="connsiteX4" fmla="*/ 3473830 w 7823541"/>
                <a:gd name="connsiteY4" fmla="*/ 2128257 h 2129183"/>
                <a:gd name="connsiteX5" fmla="*/ 4467478 w 7823541"/>
                <a:gd name="connsiteY5" fmla="*/ 2030721 h 2129183"/>
                <a:gd name="connsiteX6" fmla="*/ 6054643 w 7823541"/>
                <a:gd name="connsiteY6" fmla="*/ 1912137 h 2129183"/>
                <a:gd name="connsiteX7" fmla="*/ 7640180 w 7823541"/>
                <a:gd name="connsiteY7" fmla="*/ 1761174 h 2129183"/>
                <a:gd name="connsiteX8" fmla="*/ 7659311 w 7823541"/>
                <a:gd name="connsiteY8" fmla="*/ 1324776 h 2129183"/>
                <a:gd name="connsiteX9" fmla="*/ 6467792 w 7823541"/>
                <a:gd name="connsiteY9" fmla="*/ 1002510 h 2129183"/>
                <a:gd name="connsiteX10" fmla="*/ 4565016 w 7823541"/>
                <a:gd name="connsiteY10" fmla="*/ 744465 h 2129183"/>
                <a:gd name="connsiteX11" fmla="*/ 4132200 w 7823541"/>
                <a:gd name="connsiteY11" fmla="*/ 445761 h 2129183"/>
                <a:gd name="connsiteX12" fmla="*/ 4302888 w 7823541"/>
                <a:gd name="connsiteY12" fmla="*/ 753 h 2129183"/>
                <a:gd name="connsiteX13" fmla="*/ 3229992 w 7823541"/>
                <a:gd name="connsiteY13" fmla="*/ 659121 h 2129183"/>
                <a:gd name="connsiteX14" fmla="*/ 2736216 w 7823541"/>
                <a:gd name="connsiteY14" fmla="*/ 713985 h 2129183"/>
                <a:gd name="connsiteX15" fmla="*/ 2193672 w 7823541"/>
                <a:gd name="connsiteY15" fmla="*/ 787137 h 2129183"/>
                <a:gd name="connsiteX16" fmla="*/ 1449960 w 7823541"/>
                <a:gd name="connsiteY16" fmla="*/ 842001 h 2129183"/>
                <a:gd name="connsiteX17" fmla="*/ 1065912 w 7823541"/>
                <a:gd name="connsiteY17" fmla="*/ 902961 h 2129183"/>
                <a:gd name="connsiteX18" fmla="*/ 639192 w 7823541"/>
                <a:gd name="connsiteY18" fmla="*/ 1030977 h 2129183"/>
                <a:gd name="connsiteX19" fmla="*/ 401448 w 7823541"/>
                <a:gd name="connsiteY19" fmla="*/ 1183377 h 2129183"/>
                <a:gd name="connsiteX20" fmla="*/ 328296 w 7823541"/>
                <a:gd name="connsiteY20" fmla="*/ 1256529 h 2129183"/>
                <a:gd name="connsiteX21" fmla="*/ 230760 w 7823541"/>
                <a:gd name="connsiteY21" fmla="*/ 1335777 h 2129183"/>
                <a:gd name="connsiteX22" fmla="*/ 53595 w 7823541"/>
                <a:gd name="connsiteY22" fmla="*/ 1369686 h 2129183"/>
                <a:gd name="connsiteX23" fmla="*/ 4827 w 7823541"/>
                <a:gd name="connsiteY23" fmla="*/ 1455030 h 2129183"/>
                <a:gd name="connsiteX24" fmla="*/ 61963 w 7823541"/>
                <a:gd name="connsiteY24" fmla="*/ 1474994 h 2129183"/>
                <a:gd name="connsiteX25" fmla="*/ 250953 w 7823541"/>
                <a:gd name="connsiteY25" fmla="*/ 1572378 h 2129183"/>
                <a:gd name="connsiteX0" fmla="*/ 242729 w 7815317"/>
                <a:gd name="connsiteY0" fmla="*/ 1572378 h 2129183"/>
                <a:gd name="connsiteX1" fmla="*/ 953292 w 7815317"/>
                <a:gd name="connsiteY1" fmla="*/ 1736589 h 2129183"/>
                <a:gd name="connsiteX2" fmla="*/ 1508790 w 7815317"/>
                <a:gd name="connsiteY2" fmla="*/ 1872224 h 2129183"/>
                <a:gd name="connsiteX3" fmla="*/ 2429286 w 7815317"/>
                <a:gd name="connsiteY3" fmla="*/ 2067296 h 2129183"/>
                <a:gd name="connsiteX4" fmla="*/ 3465606 w 7815317"/>
                <a:gd name="connsiteY4" fmla="*/ 2128257 h 2129183"/>
                <a:gd name="connsiteX5" fmla="*/ 4459254 w 7815317"/>
                <a:gd name="connsiteY5" fmla="*/ 2030721 h 2129183"/>
                <a:gd name="connsiteX6" fmla="*/ 6046419 w 7815317"/>
                <a:gd name="connsiteY6" fmla="*/ 1912137 h 2129183"/>
                <a:gd name="connsiteX7" fmla="*/ 7631956 w 7815317"/>
                <a:gd name="connsiteY7" fmla="*/ 1761174 h 2129183"/>
                <a:gd name="connsiteX8" fmla="*/ 7651087 w 7815317"/>
                <a:gd name="connsiteY8" fmla="*/ 1324776 h 2129183"/>
                <a:gd name="connsiteX9" fmla="*/ 6459568 w 7815317"/>
                <a:gd name="connsiteY9" fmla="*/ 1002510 h 2129183"/>
                <a:gd name="connsiteX10" fmla="*/ 4556792 w 7815317"/>
                <a:gd name="connsiteY10" fmla="*/ 744465 h 2129183"/>
                <a:gd name="connsiteX11" fmla="*/ 4123976 w 7815317"/>
                <a:gd name="connsiteY11" fmla="*/ 445761 h 2129183"/>
                <a:gd name="connsiteX12" fmla="*/ 4294664 w 7815317"/>
                <a:gd name="connsiteY12" fmla="*/ 753 h 2129183"/>
                <a:gd name="connsiteX13" fmla="*/ 3221768 w 7815317"/>
                <a:gd name="connsiteY13" fmla="*/ 659121 h 2129183"/>
                <a:gd name="connsiteX14" fmla="*/ 2727992 w 7815317"/>
                <a:gd name="connsiteY14" fmla="*/ 713985 h 2129183"/>
                <a:gd name="connsiteX15" fmla="*/ 2185448 w 7815317"/>
                <a:gd name="connsiteY15" fmla="*/ 787137 h 2129183"/>
                <a:gd name="connsiteX16" fmla="*/ 1441736 w 7815317"/>
                <a:gd name="connsiteY16" fmla="*/ 842001 h 2129183"/>
                <a:gd name="connsiteX17" fmla="*/ 1057688 w 7815317"/>
                <a:gd name="connsiteY17" fmla="*/ 902961 h 2129183"/>
                <a:gd name="connsiteX18" fmla="*/ 630968 w 7815317"/>
                <a:gd name="connsiteY18" fmla="*/ 1030977 h 2129183"/>
                <a:gd name="connsiteX19" fmla="*/ 393224 w 7815317"/>
                <a:gd name="connsiteY19" fmla="*/ 1183377 h 2129183"/>
                <a:gd name="connsiteX20" fmla="*/ 320072 w 7815317"/>
                <a:gd name="connsiteY20" fmla="*/ 1256529 h 2129183"/>
                <a:gd name="connsiteX21" fmla="*/ 222536 w 7815317"/>
                <a:gd name="connsiteY21" fmla="*/ 1335777 h 2129183"/>
                <a:gd name="connsiteX22" fmla="*/ 45371 w 7815317"/>
                <a:gd name="connsiteY22" fmla="*/ 1369686 h 2129183"/>
                <a:gd name="connsiteX23" fmla="*/ 4833 w 7815317"/>
                <a:gd name="connsiteY23" fmla="*/ 1431987 h 2129183"/>
                <a:gd name="connsiteX24" fmla="*/ 53739 w 7815317"/>
                <a:gd name="connsiteY24" fmla="*/ 1474994 h 2129183"/>
                <a:gd name="connsiteX25" fmla="*/ 242729 w 7815317"/>
                <a:gd name="connsiteY25" fmla="*/ 1572378 h 2129183"/>
                <a:gd name="connsiteX0" fmla="*/ 259689 w 7832277"/>
                <a:gd name="connsiteY0" fmla="*/ 1572378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9689 w 7832277"/>
                <a:gd name="connsiteY25" fmla="*/ 1572378 h 2129183"/>
                <a:gd name="connsiteX0" fmla="*/ 259689 w 7832277"/>
                <a:gd name="connsiteY0" fmla="*/ 1572378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9689 w 7832277"/>
                <a:gd name="connsiteY25" fmla="*/ 1572378 h 2129183"/>
                <a:gd name="connsiteX0" fmla="*/ 259689 w 7832277"/>
                <a:gd name="connsiteY0" fmla="*/ 1572378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9689 w 7832277"/>
                <a:gd name="connsiteY25" fmla="*/ 1572378 h 2129183"/>
                <a:gd name="connsiteX0" fmla="*/ 256397 w 7832277"/>
                <a:gd name="connsiteY0" fmla="*/ 1587191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6397 w 7832277"/>
                <a:gd name="connsiteY25" fmla="*/ 1587191 h 2129183"/>
                <a:gd name="connsiteX0" fmla="*/ 253136 w 7829016"/>
                <a:gd name="connsiteY0" fmla="*/ 1587191 h 2129183"/>
                <a:gd name="connsiteX1" fmla="*/ 966991 w 7829016"/>
                <a:gd name="connsiteY1" fmla="*/ 1736589 h 2129183"/>
                <a:gd name="connsiteX2" fmla="*/ 1522489 w 7829016"/>
                <a:gd name="connsiteY2" fmla="*/ 1872224 h 2129183"/>
                <a:gd name="connsiteX3" fmla="*/ 2442985 w 7829016"/>
                <a:gd name="connsiteY3" fmla="*/ 2067296 h 2129183"/>
                <a:gd name="connsiteX4" fmla="*/ 3479305 w 7829016"/>
                <a:gd name="connsiteY4" fmla="*/ 2128257 h 2129183"/>
                <a:gd name="connsiteX5" fmla="*/ 4472953 w 7829016"/>
                <a:gd name="connsiteY5" fmla="*/ 2030721 h 2129183"/>
                <a:gd name="connsiteX6" fmla="*/ 6060118 w 7829016"/>
                <a:gd name="connsiteY6" fmla="*/ 1912137 h 2129183"/>
                <a:gd name="connsiteX7" fmla="*/ 7645655 w 7829016"/>
                <a:gd name="connsiteY7" fmla="*/ 1761174 h 2129183"/>
                <a:gd name="connsiteX8" fmla="*/ 7664786 w 7829016"/>
                <a:gd name="connsiteY8" fmla="*/ 1324776 h 2129183"/>
                <a:gd name="connsiteX9" fmla="*/ 6473267 w 7829016"/>
                <a:gd name="connsiteY9" fmla="*/ 1002510 h 2129183"/>
                <a:gd name="connsiteX10" fmla="*/ 4570491 w 7829016"/>
                <a:gd name="connsiteY10" fmla="*/ 744465 h 2129183"/>
                <a:gd name="connsiteX11" fmla="*/ 4137675 w 7829016"/>
                <a:gd name="connsiteY11" fmla="*/ 445761 h 2129183"/>
                <a:gd name="connsiteX12" fmla="*/ 4308363 w 7829016"/>
                <a:gd name="connsiteY12" fmla="*/ 753 h 2129183"/>
                <a:gd name="connsiteX13" fmla="*/ 3235467 w 7829016"/>
                <a:gd name="connsiteY13" fmla="*/ 659121 h 2129183"/>
                <a:gd name="connsiteX14" fmla="*/ 2741691 w 7829016"/>
                <a:gd name="connsiteY14" fmla="*/ 713985 h 2129183"/>
                <a:gd name="connsiteX15" fmla="*/ 2199147 w 7829016"/>
                <a:gd name="connsiteY15" fmla="*/ 787137 h 2129183"/>
                <a:gd name="connsiteX16" fmla="*/ 1455435 w 7829016"/>
                <a:gd name="connsiteY16" fmla="*/ 842001 h 2129183"/>
                <a:gd name="connsiteX17" fmla="*/ 1071387 w 7829016"/>
                <a:gd name="connsiteY17" fmla="*/ 902961 h 2129183"/>
                <a:gd name="connsiteX18" fmla="*/ 644667 w 7829016"/>
                <a:gd name="connsiteY18" fmla="*/ 1030977 h 2129183"/>
                <a:gd name="connsiteX19" fmla="*/ 406923 w 7829016"/>
                <a:gd name="connsiteY19" fmla="*/ 1183377 h 2129183"/>
                <a:gd name="connsiteX20" fmla="*/ 333771 w 7829016"/>
                <a:gd name="connsiteY20" fmla="*/ 1256529 h 2129183"/>
                <a:gd name="connsiteX21" fmla="*/ 236235 w 7829016"/>
                <a:gd name="connsiteY21" fmla="*/ 1335777 h 2129183"/>
                <a:gd name="connsiteX22" fmla="*/ 59070 w 7829016"/>
                <a:gd name="connsiteY22" fmla="*/ 1369686 h 2129183"/>
                <a:gd name="connsiteX23" fmla="*/ 11477 w 7829016"/>
                <a:gd name="connsiteY23" fmla="*/ 1473348 h 2129183"/>
                <a:gd name="connsiteX24" fmla="*/ 253136 w 7829016"/>
                <a:gd name="connsiteY24" fmla="*/ 1587191 h 2129183"/>
                <a:gd name="connsiteX0" fmla="*/ 266262 w 7842142"/>
                <a:gd name="connsiteY0" fmla="*/ 1587191 h 2129183"/>
                <a:gd name="connsiteX1" fmla="*/ 980117 w 7842142"/>
                <a:gd name="connsiteY1" fmla="*/ 1736589 h 2129183"/>
                <a:gd name="connsiteX2" fmla="*/ 1535615 w 7842142"/>
                <a:gd name="connsiteY2" fmla="*/ 1872224 h 2129183"/>
                <a:gd name="connsiteX3" fmla="*/ 2456111 w 7842142"/>
                <a:gd name="connsiteY3" fmla="*/ 2067296 h 2129183"/>
                <a:gd name="connsiteX4" fmla="*/ 3492431 w 7842142"/>
                <a:gd name="connsiteY4" fmla="*/ 2128257 h 2129183"/>
                <a:gd name="connsiteX5" fmla="*/ 4486079 w 7842142"/>
                <a:gd name="connsiteY5" fmla="*/ 2030721 h 2129183"/>
                <a:gd name="connsiteX6" fmla="*/ 6073244 w 7842142"/>
                <a:gd name="connsiteY6" fmla="*/ 1912137 h 2129183"/>
                <a:gd name="connsiteX7" fmla="*/ 7658781 w 7842142"/>
                <a:gd name="connsiteY7" fmla="*/ 1761174 h 2129183"/>
                <a:gd name="connsiteX8" fmla="*/ 7677912 w 7842142"/>
                <a:gd name="connsiteY8" fmla="*/ 1324776 h 2129183"/>
                <a:gd name="connsiteX9" fmla="*/ 6486393 w 7842142"/>
                <a:gd name="connsiteY9" fmla="*/ 1002510 h 2129183"/>
                <a:gd name="connsiteX10" fmla="*/ 4583617 w 7842142"/>
                <a:gd name="connsiteY10" fmla="*/ 744465 h 2129183"/>
                <a:gd name="connsiteX11" fmla="*/ 4150801 w 7842142"/>
                <a:gd name="connsiteY11" fmla="*/ 445761 h 2129183"/>
                <a:gd name="connsiteX12" fmla="*/ 4321489 w 7842142"/>
                <a:gd name="connsiteY12" fmla="*/ 753 h 2129183"/>
                <a:gd name="connsiteX13" fmla="*/ 3248593 w 7842142"/>
                <a:gd name="connsiteY13" fmla="*/ 659121 h 2129183"/>
                <a:gd name="connsiteX14" fmla="*/ 2754817 w 7842142"/>
                <a:gd name="connsiteY14" fmla="*/ 713985 h 2129183"/>
                <a:gd name="connsiteX15" fmla="*/ 2212273 w 7842142"/>
                <a:gd name="connsiteY15" fmla="*/ 787137 h 2129183"/>
                <a:gd name="connsiteX16" fmla="*/ 1468561 w 7842142"/>
                <a:gd name="connsiteY16" fmla="*/ 842001 h 2129183"/>
                <a:gd name="connsiteX17" fmla="*/ 1084513 w 7842142"/>
                <a:gd name="connsiteY17" fmla="*/ 902961 h 2129183"/>
                <a:gd name="connsiteX18" fmla="*/ 657793 w 7842142"/>
                <a:gd name="connsiteY18" fmla="*/ 1030977 h 2129183"/>
                <a:gd name="connsiteX19" fmla="*/ 420049 w 7842142"/>
                <a:gd name="connsiteY19" fmla="*/ 1183377 h 2129183"/>
                <a:gd name="connsiteX20" fmla="*/ 346897 w 7842142"/>
                <a:gd name="connsiteY20" fmla="*/ 1256529 h 2129183"/>
                <a:gd name="connsiteX21" fmla="*/ 249361 w 7842142"/>
                <a:gd name="connsiteY21" fmla="*/ 1335777 h 2129183"/>
                <a:gd name="connsiteX22" fmla="*/ 72196 w 7842142"/>
                <a:gd name="connsiteY22" fmla="*/ 1369686 h 2129183"/>
                <a:gd name="connsiteX23" fmla="*/ 9790 w 7842142"/>
                <a:gd name="connsiteY23" fmla="*/ 1458535 h 2129183"/>
                <a:gd name="connsiteX24" fmla="*/ 266262 w 7842142"/>
                <a:gd name="connsiteY24" fmla="*/ 1587191 h 2129183"/>
                <a:gd name="connsiteX0" fmla="*/ 256472 w 7832352"/>
                <a:gd name="connsiteY0" fmla="*/ 1587191 h 2129183"/>
                <a:gd name="connsiteX1" fmla="*/ 970327 w 7832352"/>
                <a:gd name="connsiteY1" fmla="*/ 1736589 h 2129183"/>
                <a:gd name="connsiteX2" fmla="*/ 1525825 w 7832352"/>
                <a:gd name="connsiteY2" fmla="*/ 1872224 h 2129183"/>
                <a:gd name="connsiteX3" fmla="*/ 2446321 w 7832352"/>
                <a:gd name="connsiteY3" fmla="*/ 2067296 h 2129183"/>
                <a:gd name="connsiteX4" fmla="*/ 3482641 w 7832352"/>
                <a:gd name="connsiteY4" fmla="*/ 2128257 h 2129183"/>
                <a:gd name="connsiteX5" fmla="*/ 4476289 w 7832352"/>
                <a:gd name="connsiteY5" fmla="*/ 2030721 h 2129183"/>
                <a:gd name="connsiteX6" fmla="*/ 6063454 w 7832352"/>
                <a:gd name="connsiteY6" fmla="*/ 1912137 h 2129183"/>
                <a:gd name="connsiteX7" fmla="*/ 7648991 w 7832352"/>
                <a:gd name="connsiteY7" fmla="*/ 1761174 h 2129183"/>
                <a:gd name="connsiteX8" fmla="*/ 7668122 w 7832352"/>
                <a:gd name="connsiteY8" fmla="*/ 1324776 h 2129183"/>
                <a:gd name="connsiteX9" fmla="*/ 6476603 w 7832352"/>
                <a:gd name="connsiteY9" fmla="*/ 1002510 h 2129183"/>
                <a:gd name="connsiteX10" fmla="*/ 4573827 w 7832352"/>
                <a:gd name="connsiteY10" fmla="*/ 744465 h 2129183"/>
                <a:gd name="connsiteX11" fmla="*/ 4141011 w 7832352"/>
                <a:gd name="connsiteY11" fmla="*/ 445761 h 2129183"/>
                <a:gd name="connsiteX12" fmla="*/ 4311699 w 7832352"/>
                <a:gd name="connsiteY12" fmla="*/ 753 h 2129183"/>
                <a:gd name="connsiteX13" fmla="*/ 3238803 w 7832352"/>
                <a:gd name="connsiteY13" fmla="*/ 659121 h 2129183"/>
                <a:gd name="connsiteX14" fmla="*/ 2745027 w 7832352"/>
                <a:gd name="connsiteY14" fmla="*/ 713985 h 2129183"/>
                <a:gd name="connsiteX15" fmla="*/ 2202483 w 7832352"/>
                <a:gd name="connsiteY15" fmla="*/ 787137 h 2129183"/>
                <a:gd name="connsiteX16" fmla="*/ 1458771 w 7832352"/>
                <a:gd name="connsiteY16" fmla="*/ 842001 h 2129183"/>
                <a:gd name="connsiteX17" fmla="*/ 1074723 w 7832352"/>
                <a:gd name="connsiteY17" fmla="*/ 902961 h 2129183"/>
                <a:gd name="connsiteX18" fmla="*/ 648003 w 7832352"/>
                <a:gd name="connsiteY18" fmla="*/ 1030977 h 2129183"/>
                <a:gd name="connsiteX19" fmla="*/ 410259 w 7832352"/>
                <a:gd name="connsiteY19" fmla="*/ 1183377 h 2129183"/>
                <a:gd name="connsiteX20" fmla="*/ 337107 w 7832352"/>
                <a:gd name="connsiteY20" fmla="*/ 1256529 h 2129183"/>
                <a:gd name="connsiteX21" fmla="*/ 239571 w 7832352"/>
                <a:gd name="connsiteY21" fmla="*/ 1335777 h 2129183"/>
                <a:gd name="connsiteX22" fmla="*/ 62406 w 7832352"/>
                <a:gd name="connsiteY22" fmla="*/ 1369686 h 2129183"/>
                <a:gd name="connsiteX23" fmla="*/ 0 w 7832352"/>
                <a:gd name="connsiteY23" fmla="*/ 1458535 h 2129183"/>
                <a:gd name="connsiteX24" fmla="*/ 256472 w 7832352"/>
                <a:gd name="connsiteY24" fmla="*/ 1587191 h 2129183"/>
                <a:gd name="connsiteX0" fmla="*/ 256472 w 7832352"/>
                <a:gd name="connsiteY0" fmla="*/ 1587191 h 2129183"/>
                <a:gd name="connsiteX1" fmla="*/ 970327 w 7832352"/>
                <a:gd name="connsiteY1" fmla="*/ 1736589 h 2129183"/>
                <a:gd name="connsiteX2" fmla="*/ 1525825 w 7832352"/>
                <a:gd name="connsiteY2" fmla="*/ 1872224 h 2129183"/>
                <a:gd name="connsiteX3" fmla="*/ 2446321 w 7832352"/>
                <a:gd name="connsiteY3" fmla="*/ 2067296 h 2129183"/>
                <a:gd name="connsiteX4" fmla="*/ 3482641 w 7832352"/>
                <a:gd name="connsiteY4" fmla="*/ 2128257 h 2129183"/>
                <a:gd name="connsiteX5" fmla="*/ 4476289 w 7832352"/>
                <a:gd name="connsiteY5" fmla="*/ 2030721 h 2129183"/>
                <a:gd name="connsiteX6" fmla="*/ 6063454 w 7832352"/>
                <a:gd name="connsiteY6" fmla="*/ 1912137 h 2129183"/>
                <a:gd name="connsiteX7" fmla="*/ 7648991 w 7832352"/>
                <a:gd name="connsiteY7" fmla="*/ 1761174 h 2129183"/>
                <a:gd name="connsiteX8" fmla="*/ 7668122 w 7832352"/>
                <a:gd name="connsiteY8" fmla="*/ 1324776 h 2129183"/>
                <a:gd name="connsiteX9" fmla="*/ 6476603 w 7832352"/>
                <a:gd name="connsiteY9" fmla="*/ 1002510 h 2129183"/>
                <a:gd name="connsiteX10" fmla="*/ 4573827 w 7832352"/>
                <a:gd name="connsiteY10" fmla="*/ 744465 h 2129183"/>
                <a:gd name="connsiteX11" fmla="*/ 4141011 w 7832352"/>
                <a:gd name="connsiteY11" fmla="*/ 445761 h 2129183"/>
                <a:gd name="connsiteX12" fmla="*/ 4311699 w 7832352"/>
                <a:gd name="connsiteY12" fmla="*/ 753 h 2129183"/>
                <a:gd name="connsiteX13" fmla="*/ 3238803 w 7832352"/>
                <a:gd name="connsiteY13" fmla="*/ 659121 h 2129183"/>
                <a:gd name="connsiteX14" fmla="*/ 2745027 w 7832352"/>
                <a:gd name="connsiteY14" fmla="*/ 713985 h 2129183"/>
                <a:gd name="connsiteX15" fmla="*/ 2202483 w 7832352"/>
                <a:gd name="connsiteY15" fmla="*/ 787137 h 2129183"/>
                <a:gd name="connsiteX16" fmla="*/ 1458771 w 7832352"/>
                <a:gd name="connsiteY16" fmla="*/ 842001 h 2129183"/>
                <a:gd name="connsiteX17" fmla="*/ 1074723 w 7832352"/>
                <a:gd name="connsiteY17" fmla="*/ 902961 h 2129183"/>
                <a:gd name="connsiteX18" fmla="*/ 648003 w 7832352"/>
                <a:gd name="connsiteY18" fmla="*/ 1030977 h 2129183"/>
                <a:gd name="connsiteX19" fmla="*/ 410259 w 7832352"/>
                <a:gd name="connsiteY19" fmla="*/ 1183377 h 2129183"/>
                <a:gd name="connsiteX20" fmla="*/ 337107 w 7832352"/>
                <a:gd name="connsiteY20" fmla="*/ 1256529 h 2129183"/>
                <a:gd name="connsiteX21" fmla="*/ 239571 w 7832352"/>
                <a:gd name="connsiteY21" fmla="*/ 1335777 h 2129183"/>
                <a:gd name="connsiteX22" fmla="*/ 62406 w 7832352"/>
                <a:gd name="connsiteY22" fmla="*/ 1369686 h 2129183"/>
                <a:gd name="connsiteX23" fmla="*/ 0 w 7832352"/>
                <a:gd name="connsiteY23" fmla="*/ 1458535 h 2129183"/>
                <a:gd name="connsiteX24" fmla="*/ 256472 w 7832352"/>
                <a:gd name="connsiteY24" fmla="*/ 1587191 h 2129183"/>
                <a:gd name="connsiteX0" fmla="*/ 266498 w 7842378"/>
                <a:gd name="connsiteY0" fmla="*/ 1587191 h 2129183"/>
                <a:gd name="connsiteX1" fmla="*/ 980353 w 7842378"/>
                <a:gd name="connsiteY1" fmla="*/ 1736589 h 2129183"/>
                <a:gd name="connsiteX2" fmla="*/ 1535851 w 7842378"/>
                <a:gd name="connsiteY2" fmla="*/ 1872224 h 2129183"/>
                <a:gd name="connsiteX3" fmla="*/ 2456347 w 7842378"/>
                <a:gd name="connsiteY3" fmla="*/ 2067296 h 2129183"/>
                <a:gd name="connsiteX4" fmla="*/ 3492667 w 7842378"/>
                <a:gd name="connsiteY4" fmla="*/ 2128257 h 2129183"/>
                <a:gd name="connsiteX5" fmla="*/ 4486315 w 7842378"/>
                <a:gd name="connsiteY5" fmla="*/ 2030721 h 2129183"/>
                <a:gd name="connsiteX6" fmla="*/ 6073480 w 7842378"/>
                <a:gd name="connsiteY6" fmla="*/ 1912137 h 2129183"/>
                <a:gd name="connsiteX7" fmla="*/ 7659017 w 7842378"/>
                <a:gd name="connsiteY7" fmla="*/ 1761174 h 2129183"/>
                <a:gd name="connsiteX8" fmla="*/ 7678148 w 7842378"/>
                <a:gd name="connsiteY8" fmla="*/ 1324776 h 2129183"/>
                <a:gd name="connsiteX9" fmla="*/ 6486629 w 7842378"/>
                <a:gd name="connsiteY9" fmla="*/ 1002510 h 2129183"/>
                <a:gd name="connsiteX10" fmla="*/ 4583853 w 7842378"/>
                <a:gd name="connsiteY10" fmla="*/ 744465 h 2129183"/>
                <a:gd name="connsiteX11" fmla="*/ 4151037 w 7842378"/>
                <a:gd name="connsiteY11" fmla="*/ 445761 h 2129183"/>
                <a:gd name="connsiteX12" fmla="*/ 4321725 w 7842378"/>
                <a:gd name="connsiteY12" fmla="*/ 753 h 2129183"/>
                <a:gd name="connsiteX13" fmla="*/ 3248829 w 7842378"/>
                <a:gd name="connsiteY13" fmla="*/ 659121 h 2129183"/>
                <a:gd name="connsiteX14" fmla="*/ 2755053 w 7842378"/>
                <a:gd name="connsiteY14" fmla="*/ 713985 h 2129183"/>
                <a:gd name="connsiteX15" fmla="*/ 2212509 w 7842378"/>
                <a:gd name="connsiteY15" fmla="*/ 787137 h 2129183"/>
                <a:gd name="connsiteX16" fmla="*/ 1468797 w 7842378"/>
                <a:gd name="connsiteY16" fmla="*/ 842001 h 2129183"/>
                <a:gd name="connsiteX17" fmla="*/ 1084749 w 7842378"/>
                <a:gd name="connsiteY17" fmla="*/ 902961 h 2129183"/>
                <a:gd name="connsiteX18" fmla="*/ 658029 w 7842378"/>
                <a:gd name="connsiteY18" fmla="*/ 1030977 h 2129183"/>
                <a:gd name="connsiteX19" fmla="*/ 420285 w 7842378"/>
                <a:gd name="connsiteY19" fmla="*/ 1183377 h 2129183"/>
                <a:gd name="connsiteX20" fmla="*/ 347133 w 7842378"/>
                <a:gd name="connsiteY20" fmla="*/ 1256529 h 2129183"/>
                <a:gd name="connsiteX21" fmla="*/ 249597 w 7842378"/>
                <a:gd name="connsiteY21" fmla="*/ 1335777 h 2129183"/>
                <a:gd name="connsiteX22" fmla="*/ 72432 w 7842378"/>
                <a:gd name="connsiteY22" fmla="*/ 1369686 h 2129183"/>
                <a:gd name="connsiteX23" fmla="*/ 10026 w 7842378"/>
                <a:gd name="connsiteY23" fmla="*/ 1458535 h 2129183"/>
                <a:gd name="connsiteX24" fmla="*/ 266498 w 7842378"/>
                <a:gd name="connsiteY24" fmla="*/ 1587191 h 2129183"/>
                <a:gd name="connsiteX0" fmla="*/ 258636 w 7834516"/>
                <a:gd name="connsiteY0" fmla="*/ 1587191 h 2129183"/>
                <a:gd name="connsiteX1" fmla="*/ 972491 w 7834516"/>
                <a:gd name="connsiteY1" fmla="*/ 1736589 h 2129183"/>
                <a:gd name="connsiteX2" fmla="*/ 1527989 w 7834516"/>
                <a:gd name="connsiteY2" fmla="*/ 1872224 h 2129183"/>
                <a:gd name="connsiteX3" fmla="*/ 2448485 w 7834516"/>
                <a:gd name="connsiteY3" fmla="*/ 2067296 h 2129183"/>
                <a:gd name="connsiteX4" fmla="*/ 3484805 w 7834516"/>
                <a:gd name="connsiteY4" fmla="*/ 2128257 h 2129183"/>
                <a:gd name="connsiteX5" fmla="*/ 4478453 w 7834516"/>
                <a:gd name="connsiteY5" fmla="*/ 2030721 h 2129183"/>
                <a:gd name="connsiteX6" fmla="*/ 6065618 w 7834516"/>
                <a:gd name="connsiteY6" fmla="*/ 1912137 h 2129183"/>
                <a:gd name="connsiteX7" fmla="*/ 7651155 w 7834516"/>
                <a:gd name="connsiteY7" fmla="*/ 1761174 h 2129183"/>
                <a:gd name="connsiteX8" fmla="*/ 7670286 w 7834516"/>
                <a:gd name="connsiteY8" fmla="*/ 1324776 h 2129183"/>
                <a:gd name="connsiteX9" fmla="*/ 6478767 w 7834516"/>
                <a:gd name="connsiteY9" fmla="*/ 1002510 h 2129183"/>
                <a:gd name="connsiteX10" fmla="*/ 4575991 w 7834516"/>
                <a:gd name="connsiteY10" fmla="*/ 744465 h 2129183"/>
                <a:gd name="connsiteX11" fmla="*/ 4143175 w 7834516"/>
                <a:gd name="connsiteY11" fmla="*/ 445761 h 2129183"/>
                <a:gd name="connsiteX12" fmla="*/ 4313863 w 7834516"/>
                <a:gd name="connsiteY12" fmla="*/ 753 h 2129183"/>
                <a:gd name="connsiteX13" fmla="*/ 3240967 w 7834516"/>
                <a:gd name="connsiteY13" fmla="*/ 659121 h 2129183"/>
                <a:gd name="connsiteX14" fmla="*/ 2747191 w 7834516"/>
                <a:gd name="connsiteY14" fmla="*/ 713985 h 2129183"/>
                <a:gd name="connsiteX15" fmla="*/ 2204647 w 7834516"/>
                <a:gd name="connsiteY15" fmla="*/ 787137 h 2129183"/>
                <a:gd name="connsiteX16" fmla="*/ 1460935 w 7834516"/>
                <a:gd name="connsiteY16" fmla="*/ 842001 h 2129183"/>
                <a:gd name="connsiteX17" fmla="*/ 1076887 w 7834516"/>
                <a:gd name="connsiteY17" fmla="*/ 902961 h 2129183"/>
                <a:gd name="connsiteX18" fmla="*/ 650167 w 7834516"/>
                <a:gd name="connsiteY18" fmla="*/ 1030977 h 2129183"/>
                <a:gd name="connsiteX19" fmla="*/ 412423 w 7834516"/>
                <a:gd name="connsiteY19" fmla="*/ 1183377 h 2129183"/>
                <a:gd name="connsiteX20" fmla="*/ 339271 w 7834516"/>
                <a:gd name="connsiteY20" fmla="*/ 1256529 h 2129183"/>
                <a:gd name="connsiteX21" fmla="*/ 241735 w 7834516"/>
                <a:gd name="connsiteY21" fmla="*/ 1335777 h 2129183"/>
                <a:gd name="connsiteX22" fmla="*/ 64570 w 7834516"/>
                <a:gd name="connsiteY22" fmla="*/ 1369686 h 2129183"/>
                <a:gd name="connsiteX23" fmla="*/ 10393 w 7834516"/>
                <a:gd name="connsiteY23" fmla="*/ 1473348 h 2129183"/>
                <a:gd name="connsiteX24" fmla="*/ 258636 w 7834516"/>
                <a:gd name="connsiteY24" fmla="*/ 1587191 h 2129183"/>
                <a:gd name="connsiteX0" fmla="*/ 265766 w 7841646"/>
                <a:gd name="connsiteY0" fmla="*/ 1587191 h 2129183"/>
                <a:gd name="connsiteX1" fmla="*/ 979621 w 7841646"/>
                <a:gd name="connsiteY1" fmla="*/ 1736589 h 2129183"/>
                <a:gd name="connsiteX2" fmla="*/ 1535119 w 7841646"/>
                <a:gd name="connsiteY2" fmla="*/ 1872224 h 2129183"/>
                <a:gd name="connsiteX3" fmla="*/ 2455615 w 7841646"/>
                <a:gd name="connsiteY3" fmla="*/ 2067296 h 2129183"/>
                <a:gd name="connsiteX4" fmla="*/ 3491935 w 7841646"/>
                <a:gd name="connsiteY4" fmla="*/ 2128257 h 2129183"/>
                <a:gd name="connsiteX5" fmla="*/ 4485583 w 7841646"/>
                <a:gd name="connsiteY5" fmla="*/ 2030721 h 2129183"/>
                <a:gd name="connsiteX6" fmla="*/ 6072748 w 7841646"/>
                <a:gd name="connsiteY6" fmla="*/ 1912137 h 2129183"/>
                <a:gd name="connsiteX7" fmla="*/ 7658285 w 7841646"/>
                <a:gd name="connsiteY7" fmla="*/ 1761174 h 2129183"/>
                <a:gd name="connsiteX8" fmla="*/ 7677416 w 7841646"/>
                <a:gd name="connsiteY8" fmla="*/ 1324776 h 2129183"/>
                <a:gd name="connsiteX9" fmla="*/ 6485897 w 7841646"/>
                <a:gd name="connsiteY9" fmla="*/ 1002510 h 2129183"/>
                <a:gd name="connsiteX10" fmla="*/ 4583121 w 7841646"/>
                <a:gd name="connsiteY10" fmla="*/ 744465 h 2129183"/>
                <a:gd name="connsiteX11" fmla="*/ 4150305 w 7841646"/>
                <a:gd name="connsiteY11" fmla="*/ 445761 h 2129183"/>
                <a:gd name="connsiteX12" fmla="*/ 4320993 w 7841646"/>
                <a:gd name="connsiteY12" fmla="*/ 753 h 2129183"/>
                <a:gd name="connsiteX13" fmla="*/ 3248097 w 7841646"/>
                <a:gd name="connsiteY13" fmla="*/ 659121 h 2129183"/>
                <a:gd name="connsiteX14" fmla="*/ 2754321 w 7841646"/>
                <a:gd name="connsiteY14" fmla="*/ 713985 h 2129183"/>
                <a:gd name="connsiteX15" fmla="*/ 2211777 w 7841646"/>
                <a:gd name="connsiteY15" fmla="*/ 787137 h 2129183"/>
                <a:gd name="connsiteX16" fmla="*/ 1468065 w 7841646"/>
                <a:gd name="connsiteY16" fmla="*/ 842001 h 2129183"/>
                <a:gd name="connsiteX17" fmla="*/ 1084017 w 7841646"/>
                <a:gd name="connsiteY17" fmla="*/ 902961 h 2129183"/>
                <a:gd name="connsiteX18" fmla="*/ 657297 w 7841646"/>
                <a:gd name="connsiteY18" fmla="*/ 1030977 h 2129183"/>
                <a:gd name="connsiteX19" fmla="*/ 419553 w 7841646"/>
                <a:gd name="connsiteY19" fmla="*/ 1183377 h 2129183"/>
                <a:gd name="connsiteX20" fmla="*/ 346401 w 7841646"/>
                <a:gd name="connsiteY20" fmla="*/ 1256529 h 2129183"/>
                <a:gd name="connsiteX21" fmla="*/ 248865 w 7841646"/>
                <a:gd name="connsiteY21" fmla="*/ 1335777 h 2129183"/>
                <a:gd name="connsiteX22" fmla="*/ 71700 w 7841646"/>
                <a:gd name="connsiteY22" fmla="*/ 1369686 h 2129183"/>
                <a:gd name="connsiteX23" fmla="*/ 17523 w 7841646"/>
                <a:gd name="connsiteY23" fmla="*/ 1473348 h 2129183"/>
                <a:gd name="connsiteX24" fmla="*/ 265766 w 7841646"/>
                <a:gd name="connsiteY24" fmla="*/ 1587191 h 2129183"/>
                <a:gd name="connsiteX0" fmla="*/ 254728 w 7830608"/>
                <a:gd name="connsiteY0" fmla="*/ 1587191 h 2129183"/>
                <a:gd name="connsiteX1" fmla="*/ 968583 w 7830608"/>
                <a:gd name="connsiteY1" fmla="*/ 1736589 h 2129183"/>
                <a:gd name="connsiteX2" fmla="*/ 1524081 w 7830608"/>
                <a:gd name="connsiteY2" fmla="*/ 1872224 h 2129183"/>
                <a:gd name="connsiteX3" fmla="*/ 2444577 w 7830608"/>
                <a:gd name="connsiteY3" fmla="*/ 2067296 h 2129183"/>
                <a:gd name="connsiteX4" fmla="*/ 3480897 w 7830608"/>
                <a:gd name="connsiteY4" fmla="*/ 2128257 h 2129183"/>
                <a:gd name="connsiteX5" fmla="*/ 4474545 w 7830608"/>
                <a:gd name="connsiteY5" fmla="*/ 2030721 h 2129183"/>
                <a:gd name="connsiteX6" fmla="*/ 6061710 w 7830608"/>
                <a:gd name="connsiteY6" fmla="*/ 1912137 h 2129183"/>
                <a:gd name="connsiteX7" fmla="*/ 7647247 w 7830608"/>
                <a:gd name="connsiteY7" fmla="*/ 1761174 h 2129183"/>
                <a:gd name="connsiteX8" fmla="*/ 7666378 w 7830608"/>
                <a:gd name="connsiteY8" fmla="*/ 1324776 h 2129183"/>
                <a:gd name="connsiteX9" fmla="*/ 6474859 w 7830608"/>
                <a:gd name="connsiteY9" fmla="*/ 1002510 h 2129183"/>
                <a:gd name="connsiteX10" fmla="*/ 4572083 w 7830608"/>
                <a:gd name="connsiteY10" fmla="*/ 744465 h 2129183"/>
                <a:gd name="connsiteX11" fmla="*/ 4139267 w 7830608"/>
                <a:gd name="connsiteY11" fmla="*/ 445761 h 2129183"/>
                <a:gd name="connsiteX12" fmla="*/ 4309955 w 7830608"/>
                <a:gd name="connsiteY12" fmla="*/ 753 h 2129183"/>
                <a:gd name="connsiteX13" fmla="*/ 3237059 w 7830608"/>
                <a:gd name="connsiteY13" fmla="*/ 659121 h 2129183"/>
                <a:gd name="connsiteX14" fmla="*/ 2743283 w 7830608"/>
                <a:gd name="connsiteY14" fmla="*/ 713985 h 2129183"/>
                <a:gd name="connsiteX15" fmla="*/ 2200739 w 7830608"/>
                <a:gd name="connsiteY15" fmla="*/ 787137 h 2129183"/>
                <a:gd name="connsiteX16" fmla="*/ 1457027 w 7830608"/>
                <a:gd name="connsiteY16" fmla="*/ 842001 h 2129183"/>
                <a:gd name="connsiteX17" fmla="*/ 1072979 w 7830608"/>
                <a:gd name="connsiteY17" fmla="*/ 902961 h 2129183"/>
                <a:gd name="connsiteX18" fmla="*/ 646259 w 7830608"/>
                <a:gd name="connsiteY18" fmla="*/ 1030977 h 2129183"/>
                <a:gd name="connsiteX19" fmla="*/ 408515 w 7830608"/>
                <a:gd name="connsiteY19" fmla="*/ 1183377 h 2129183"/>
                <a:gd name="connsiteX20" fmla="*/ 335363 w 7830608"/>
                <a:gd name="connsiteY20" fmla="*/ 1256529 h 2129183"/>
                <a:gd name="connsiteX21" fmla="*/ 237827 w 7830608"/>
                <a:gd name="connsiteY21" fmla="*/ 1335777 h 2129183"/>
                <a:gd name="connsiteX22" fmla="*/ 60662 w 7830608"/>
                <a:gd name="connsiteY22" fmla="*/ 1369686 h 2129183"/>
                <a:gd name="connsiteX23" fmla="*/ 6485 w 7830608"/>
                <a:gd name="connsiteY23" fmla="*/ 1473348 h 2129183"/>
                <a:gd name="connsiteX24" fmla="*/ 254728 w 7830608"/>
                <a:gd name="connsiteY24" fmla="*/ 1587191 h 2129183"/>
                <a:gd name="connsiteX0" fmla="*/ 254728 w 7830608"/>
                <a:gd name="connsiteY0" fmla="*/ 1587191 h 2129183"/>
                <a:gd name="connsiteX1" fmla="*/ 968583 w 7830608"/>
                <a:gd name="connsiteY1" fmla="*/ 1736589 h 2129183"/>
                <a:gd name="connsiteX2" fmla="*/ 1524081 w 7830608"/>
                <a:gd name="connsiteY2" fmla="*/ 1872224 h 2129183"/>
                <a:gd name="connsiteX3" fmla="*/ 2444577 w 7830608"/>
                <a:gd name="connsiteY3" fmla="*/ 2067296 h 2129183"/>
                <a:gd name="connsiteX4" fmla="*/ 3480897 w 7830608"/>
                <a:gd name="connsiteY4" fmla="*/ 2128257 h 2129183"/>
                <a:gd name="connsiteX5" fmla="*/ 4474545 w 7830608"/>
                <a:gd name="connsiteY5" fmla="*/ 2030721 h 2129183"/>
                <a:gd name="connsiteX6" fmla="*/ 6061710 w 7830608"/>
                <a:gd name="connsiteY6" fmla="*/ 1912137 h 2129183"/>
                <a:gd name="connsiteX7" fmla="*/ 7647247 w 7830608"/>
                <a:gd name="connsiteY7" fmla="*/ 1761174 h 2129183"/>
                <a:gd name="connsiteX8" fmla="*/ 7666378 w 7830608"/>
                <a:gd name="connsiteY8" fmla="*/ 1324776 h 2129183"/>
                <a:gd name="connsiteX9" fmla="*/ 6474859 w 7830608"/>
                <a:gd name="connsiteY9" fmla="*/ 1002510 h 2129183"/>
                <a:gd name="connsiteX10" fmla="*/ 4572083 w 7830608"/>
                <a:gd name="connsiteY10" fmla="*/ 744465 h 2129183"/>
                <a:gd name="connsiteX11" fmla="*/ 4139267 w 7830608"/>
                <a:gd name="connsiteY11" fmla="*/ 445761 h 2129183"/>
                <a:gd name="connsiteX12" fmla="*/ 4309955 w 7830608"/>
                <a:gd name="connsiteY12" fmla="*/ 753 h 2129183"/>
                <a:gd name="connsiteX13" fmla="*/ 3237059 w 7830608"/>
                <a:gd name="connsiteY13" fmla="*/ 659121 h 2129183"/>
                <a:gd name="connsiteX14" fmla="*/ 2743283 w 7830608"/>
                <a:gd name="connsiteY14" fmla="*/ 713985 h 2129183"/>
                <a:gd name="connsiteX15" fmla="*/ 2200739 w 7830608"/>
                <a:gd name="connsiteY15" fmla="*/ 787137 h 2129183"/>
                <a:gd name="connsiteX16" fmla="*/ 1457027 w 7830608"/>
                <a:gd name="connsiteY16" fmla="*/ 842001 h 2129183"/>
                <a:gd name="connsiteX17" fmla="*/ 1072979 w 7830608"/>
                <a:gd name="connsiteY17" fmla="*/ 902961 h 2129183"/>
                <a:gd name="connsiteX18" fmla="*/ 646259 w 7830608"/>
                <a:gd name="connsiteY18" fmla="*/ 1030977 h 2129183"/>
                <a:gd name="connsiteX19" fmla="*/ 408515 w 7830608"/>
                <a:gd name="connsiteY19" fmla="*/ 1183377 h 2129183"/>
                <a:gd name="connsiteX20" fmla="*/ 335363 w 7830608"/>
                <a:gd name="connsiteY20" fmla="*/ 1256529 h 2129183"/>
                <a:gd name="connsiteX21" fmla="*/ 237827 w 7830608"/>
                <a:gd name="connsiteY21" fmla="*/ 1335777 h 2129183"/>
                <a:gd name="connsiteX22" fmla="*/ 60662 w 7830608"/>
                <a:gd name="connsiteY22" fmla="*/ 1369686 h 2129183"/>
                <a:gd name="connsiteX23" fmla="*/ 6485 w 7830608"/>
                <a:gd name="connsiteY23" fmla="*/ 1473348 h 2129183"/>
                <a:gd name="connsiteX24" fmla="*/ 254728 w 7830608"/>
                <a:gd name="connsiteY24" fmla="*/ 1587191 h 2129183"/>
                <a:gd name="connsiteX0" fmla="*/ 254728 w 7830608"/>
                <a:gd name="connsiteY0" fmla="*/ 1587191 h 2129183"/>
                <a:gd name="connsiteX1" fmla="*/ 968583 w 7830608"/>
                <a:gd name="connsiteY1" fmla="*/ 1736589 h 2129183"/>
                <a:gd name="connsiteX2" fmla="*/ 1524081 w 7830608"/>
                <a:gd name="connsiteY2" fmla="*/ 1872224 h 2129183"/>
                <a:gd name="connsiteX3" fmla="*/ 2444577 w 7830608"/>
                <a:gd name="connsiteY3" fmla="*/ 2067296 h 2129183"/>
                <a:gd name="connsiteX4" fmla="*/ 3480897 w 7830608"/>
                <a:gd name="connsiteY4" fmla="*/ 2128257 h 2129183"/>
                <a:gd name="connsiteX5" fmla="*/ 4474545 w 7830608"/>
                <a:gd name="connsiteY5" fmla="*/ 2030721 h 2129183"/>
                <a:gd name="connsiteX6" fmla="*/ 6061710 w 7830608"/>
                <a:gd name="connsiteY6" fmla="*/ 1912137 h 2129183"/>
                <a:gd name="connsiteX7" fmla="*/ 7647247 w 7830608"/>
                <a:gd name="connsiteY7" fmla="*/ 1761174 h 2129183"/>
                <a:gd name="connsiteX8" fmla="*/ 7666378 w 7830608"/>
                <a:gd name="connsiteY8" fmla="*/ 1324776 h 2129183"/>
                <a:gd name="connsiteX9" fmla="*/ 6474859 w 7830608"/>
                <a:gd name="connsiteY9" fmla="*/ 1002510 h 2129183"/>
                <a:gd name="connsiteX10" fmla="*/ 4572083 w 7830608"/>
                <a:gd name="connsiteY10" fmla="*/ 744465 h 2129183"/>
                <a:gd name="connsiteX11" fmla="*/ 4139267 w 7830608"/>
                <a:gd name="connsiteY11" fmla="*/ 445761 h 2129183"/>
                <a:gd name="connsiteX12" fmla="*/ 4309955 w 7830608"/>
                <a:gd name="connsiteY12" fmla="*/ 753 h 2129183"/>
                <a:gd name="connsiteX13" fmla="*/ 3237059 w 7830608"/>
                <a:gd name="connsiteY13" fmla="*/ 659121 h 2129183"/>
                <a:gd name="connsiteX14" fmla="*/ 2743283 w 7830608"/>
                <a:gd name="connsiteY14" fmla="*/ 713985 h 2129183"/>
                <a:gd name="connsiteX15" fmla="*/ 2200739 w 7830608"/>
                <a:gd name="connsiteY15" fmla="*/ 787137 h 2129183"/>
                <a:gd name="connsiteX16" fmla="*/ 1457027 w 7830608"/>
                <a:gd name="connsiteY16" fmla="*/ 842001 h 2129183"/>
                <a:gd name="connsiteX17" fmla="*/ 1072979 w 7830608"/>
                <a:gd name="connsiteY17" fmla="*/ 902961 h 2129183"/>
                <a:gd name="connsiteX18" fmla="*/ 646259 w 7830608"/>
                <a:gd name="connsiteY18" fmla="*/ 1030977 h 2129183"/>
                <a:gd name="connsiteX19" fmla="*/ 408515 w 7830608"/>
                <a:gd name="connsiteY19" fmla="*/ 1183377 h 2129183"/>
                <a:gd name="connsiteX20" fmla="*/ 335363 w 7830608"/>
                <a:gd name="connsiteY20" fmla="*/ 1256529 h 2129183"/>
                <a:gd name="connsiteX21" fmla="*/ 237827 w 7830608"/>
                <a:gd name="connsiteY21" fmla="*/ 1335777 h 2129183"/>
                <a:gd name="connsiteX22" fmla="*/ 60662 w 7830608"/>
                <a:gd name="connsiteY22" fmla="*/ 1369686 h 2129183"/>
                <a:gd name="connsiteX23" fmla="*/ 6485 w 7830608"/>
                <a:gd name="connsiteY23" fmla="*/ 1473348 h 2129183"/>
                <a:gd name="connsiteX24" fmla="*/ 254728 w 7830608"/>
                <a:gd name="connsiteY24" fmla="*/ 1587191 h 2129183"/>
                <a:gd name="connsiteX0" fmla="*/ 224677 w 7800557"/>
                <a:gd name="connsiteY0" fmla="*/ 1587191 h 2129183"/>
                <a:gd name="connsiteX1" fmla="*/ 938532 w 7800557"/>
                <a:gd name="connsiteY1" fmla="*/ 1736589 h 2129183"/>
                <a:gd name="connsiteX2" fmla="*/ 1494030 w 7800557"/>
                <a:gd name="connsiteY2" fmla="*/ 1872224 h 2129183"/>
                <a:gd name="connsiteX3" fmla="*/ 2414526 w 7800557"/>
                <a:gd name="connsiteY3" fmla="*/ 2067296 h 2129183"/>
                <a:gd name="connsiteX4" fmla="*/ 3450846 w 7800557"/>
                <a:gd name="connsiteY4" fmla="*/ 2128257 h 2129183"/>
                <a:gd name="connsiteX5" fmla="*/ 4444494 w 7800557"/>
                <a:gd name="connsiteY5" fmla="*/ 2030721 h 2129183"/>
                <a:gd name="connsiteX6" fmla="*/ 6031659 w 7800557"/>
                <a:gd name="connsiteY6" fmla="*/ 1912137 h 2129183"/>
                <a:gd name="connsiteX7" fmla="*/ 7617196 w 7800557"/>
                <a:gd name="connsiteY7" fmla="*/ 1761174 h 2129183"/>
                <a:gd name="connsiteX8" fmla="*/ 7636327 w 7800557"/>
                <a:gd name="connsiteY8" fmla="*/ 1324776 h 2129183"/>
                <a:gd name="connsiteX9" fmla="*/ 6444808 w 7800557"/>
                <a:gd name="connsiteY9" fmla="*/ 1002510 h 2129183"/>
                <a:gd name="connsiteX10" fmla="*/ 4542032 w 7800557"/>
                <a:gd name="connsiteY10" fmla="*/ 744465 h 2129183"/>
                <a:gd name="connsiteX11" fmla="*/ 4109216 w 7800557"/>
                <a:gd name="connsiteY11" fmla="*/ 445761 h 2129183"/>
                <a:gd name="connsiteX12" fmla="*/ 4279904 w 7800557"/>
                <a:gd name="connsiteY12" fmla="*/ 753 h 2129183"/>
                <a:gd name="connsiteX13" fmla="*/ 3207008 w 7800557"/>
                <a:gd name="connsiteY13" fmla="*/ 659121 h 2129183"/>
                <a:gd name="connsiteX14" fmla="*/ 2713232 w 7800557"/>
                <a:gd name="connsiteY14" fmla="*/ 713985 h 2129183"/>
                <a:gd name="connsiteX15" fmla="*/ 2170688 w 7800557"/>
                <a:gd name="connsiteY15" fmla="*/ 787137 h 2129183"/>
                <a:gd name="connsiteX16" fmla="*/ 1426976 w 7800557"/>
                <a:gd name="connsiteY16" fmla="*/ 842001 h 2129183"/>
                <a:gd name="connsiteX17" fmla="*/ 1042928 w 7800557"/>
                <a:gd name="connsiteY17" fmla="*/ 902961 h 2129183"/>
                <a:gd name="connsiteX18" fmla="*/ 616208 w 7800557"/>
                <a:gd name="connsiteY18" fmla="*/ 1030977 h 2129183"/>
                <a:gd name="connsiteX19" fmla="*/ 378464 w 7800557"/>
                <a:gd name="connsiteY19" fmla="*/ 1183377 h 2129183"/>
                <a:gd name="connsiteX20" fmla="*/ 305312 w 7800557"/>
                <a:gd name="connsiteY20" fmla="*/ 1256529 h 2129183"/>
                <a:gd name="connsiteX21" fmla="*/ 207776 w 7800557"/>
                <a:gd name="connsiteY21" fmla="*/ 1335777 h 2129183"/>
                <a:gd name="connsiteX22" fmla="*/ 30611 w 7800557"/>
                <a:gd name="connsiteY22" fmla="*/ 1369686 h 2129183"/>
                <a:gd name="connsiteX23" fmla="*/ 7706 w 7800557"/>
                <a:gd name="connsiteY23" fmla="*/ 1474994 h 2129183"/>
                <a:gd name="connsiteX24" fmla="*/ 224677 w 7800557"/>
                <a:gd name="connsiteY24" fmla="*/ 1587191 h 2129183"/>
                <a:gd name="connsiteX0" fmla="*/ 244319 w 7820199"/>
                <a:gd name="connsiteY0" fmla="*/ 1587191 h 2129183"/>
                <a:gd name="connsiteX1" fmla="*/ 958174 w 7820199"/>
                <a:gd name="connsiteY1" fmla="*/ 1736589 h 2129183"/>
                <a:gd name="connsiteX2" fmla="*/ 1513672 w 7820199"/>
                <a:gd name="connsiteY2" fmla="*/ 1872224 h 2129183"/>
                <a:gd name="connsiteX3" fmla="*/ 2434168 w 7820199"/>
                <a:gd name="connsiteY3" fmla="*/ 2067296 h 2129183"/>
                <a:gd name="connsiteX4" fmla="*/ 3470488 w 7820199"/>
                <a:gd name="connsiteY4" fmla="*/ 2128257 h 2129183"/>
                <a:gd name="connsiteX5" fmla="*/ 4464136 w 7820199"/>
                <a:gd name="connsiteY5" fmla="*/ 2030721 h 2129183"/>
                <a:gd name="connsiteX6" fmla="*/ 6051301 w 7820199"/>
                <a:gd name="connsiteY6" fmla="*/ 1912137 h 2129183"/>
                <a:gd name="connsiteX7" fmla="*/ 7636838 w 7820199"/>
                <a:gd name="connsiteY7" fmla="*/ 1761174 h 2129183"/>
                <a:gd name="connsiteX8" fmla="*/ 7655969 w 7820199"/>
                <a:gd name="connsiteY8" fmla="*/ 1324776 h 2129183"/>
                <a:gd name="connsiteX9" fmla="*/ 6464450 w 7820199"/>
                <a:gd name="connsiteY9" fmla="*/ 1002510 h 2129183"/>
                <a:gd name="connsiteX10" fmla="*/ 4561674 w 7820199"/>
                <a:gd name="connsiteY10" fmla="*/ 744465 h 2129183"/>
                <a:gd name="connsiteX11" fmla="*/ 4128858 w 7820199"/>
                <a:gd name="connsiteY11" fmla="*/ 445761 h 2129183"/>
                <a:gd name="connsiteX12" fmla="*/ 4299546 w 7820199"/>
                <a:gd name="connsiteY12" fmla="*/ 753 h 2129183"/>
                <a:gd name="connsiteX13" fmla="*/ 3226650 w 7820199"/>
                <a:gd name="connsiteY13" fmla="*/ 659121 h 2129183"/>
                <a:gd name="connsiteX14" fmla="*/ 2732874 w 7820199"/>
                <a:gd name="connsiteY14" fmla="*/ 713985 h 2129183"/>
                <a:gd name="connsiteX15" fmla="*/ 2190330 w 7820199"/>
                <a:gd name="connsiteY15" fmla="*/ 787137 h 2129183"/>
                <a:gd name="connsiteX16" fmla="*/ 1446618 w 7820199"/>
                <a:gd name="connsiteY16" fmla="*/ 842001 h 2129183"/>
                <a:gd name="connsiteX17" fmla="*/ 1062570 w 7820199"/>
                <a:gd name="connsiteY17" fmla="*/ 902961 h 2129183"/>
                <a:gd name="connsiteX18" fmla="*/ 635850 w 7820199"/>
                <a:gd name="connsiteY18" fmla="*/ 1030977 h 2129183"/>
                <a:gd name="connsiteX19" fmla="*/ 398106 w 7820199"/>
                <a:gd name="connsiteY19" fmla="*/ 1183377 h 2129183"/>
                <a:gd name="connsiteX20" fmla="*/ 324954 w 7820199"/>
                <a:gd name="connsiteY20" fmla="*/ 1256529 h 2129183"/>
                <a:gd name="connsiteX21" fmla="*/ 227418 w 7820199"/>
                <a:gd name="connsiteY21" fmla="*/ 1335777 h 2129183"/>
                <a:gd name="connsiteX22" fmla="*/ 50253 w 7820199"/>
                <a:gd name="connsiteY22" fmla="*/ 1369686 h 2129183"/>
                <a:gd name="connsiteX23" fmla="*/ 27348 w 7820199"/>
                <a:gd name="connsiteY23" fmla="*/ 1474994 h 2129183"/>
                <a:gd name="connsiteX24" fmla="*/ 244319 w 7820199"/>
                <a:gd name="connsiteY24" fmla="*/ 1587191 h 2129183"/>
                <a:gd name="connsiteX0" fmla="*/ 254039 w 7829919"/>
                <a:gd name="connsiteY0" fmla="*/ 1587191 h 2129183"/>
                <a:gd name="connsiteX1" fmla="*/ 967894 w 7829919"/>
                <a:gd name="connsiteY1" fmla="*/ 1736589 h 2129183"/>
                <a:gd name="connsiteX2" fmla="*/ 1523392 w 7829919"/>
                <a:gd name="connsiteY2" fmla="*/ 1872224 h 2129183"/>
                <a:gd name="connsiteX3" fmla="*/ 2443888 w 7829919"/>
                <a:gd name="connsiteY3" fmla="*/ 2067296 h 2129183"/>
                <a:gd name="connsiteX4" fmla="*/ 3480208 w 7829919"/>
                <a:gd name="connsiteY4" fmla="*/ 2128257 h 2129183"/>
                <a:gd name="connsiteX5" fmla="*/ 4473856 w 7829919"/>
                <a:gd name="connsiteY5" fmla="*/ 2030721 h 2129183"/>
                <a:gd name="connsiteX6" fmla="*/ 6061021 w 7829919"/>
                <a:gd name="connsiteY6" fmla="*/ 1912137 h 2129183"/>
                <a:gd name="connsiteX7" fmla="*/ 7646558 w 7829919"/>
                <a:gd name="connsiteY7" fmla="*/ 1761174 h 2129183"/>
                <a:gd name="connsiteX8" fmla="*/ 7665689 w 7829919"/>
                <a:gd name="connsiteY8" fmla="*/ 1324776 h 2129183"/>
                <a:gd name="connsiteX9" fmla="*/ 6474170 w 7829919"/>
                <a:gd name="connsiteY9" fmla="*/ 1002510 h 2129183"/>
                <a:gd name="connsiteX10" fmla="*/ 4571394 w 7829919"/>
                <a:gd name="connsiteY10" fmla="*/ 744465 h 2129183"/>
                <a:gd name="connsiteX11" fmla="*/ 4138578 w 7829919"/>
                <a:gd name="connsiteY11" fmla="*/ 445761 h 2129183"/>
                <a:gd name="connsiteX12" fmla="*/ 4309266 w 7829919"/>
                <a:gd name="connsiteY12" fmla="*/ 753 h 2129183"/>
                <a:gd name="connsiteX13" fmla="*/ 3236370 w 7829919"/>
                <a:gd name="connsiteY13" fmla="*/ 659121 h 2129183"/>
                <a:gd name="connsiteX14" fmla="*/ 2742594 w 7829919"/>
                <a:gd name="connsiteY14" fmla="*/ 713985 h 2129183"/>
                <a:gd name="connsiteX15" fmla="*/ 2200050 w 7829919"/>
                <a:gd name="connsiteY15" fmla="*/ 787137 h 2129183"/>
                <a:gd name="connsiteX16" fmla="*/ 1456338 w 7829919"/>
                <a:gd name="connsiteY16" fmla="*/ 842001 h 2129183"/>
                <a:gd name="connsiteX17" fmla="*/ 1072290 w 7829919"/>
                <a:gd name="connsiteY17" fmla="*/ 902961 h 2129183"/>
                <a:gd name="connsiteX18" fmla="*/ 645570 w 7829919"/>
                <a:gd name="connsiteY18" fmla="*/ 1030977 h 2129183"/>
                <a:gd name="connsiteX19" fmla="*/ 407826 w 7829919"/>
                <a:gd name="connsiteY19" fmla="*/ 1183377 h 2129183"/>
                <a:gd name="connsiteX20" fmla="*/ 334674 w 7829919"/>
                <a:gd name="connsiteY20" fmla="*/ 1256529 h 2129183"/>
                <a:gd name="connsiteX21" fmla="*/ 237138 w 7829919"/>
                <a:gd name="connsiteY21" fmla="*/ 1335777 h 2129183"/>
                <a:gd name="connsiteX22" fmla="*/ 59973 w 7829919"/>
                <a:gd name="connsiteY22" fmla="*/ 1369686 h 2129183"/>
                <a:gd name="connsiteX23" fmla="*/ 37068 w 7829919"/>
                <a:gd name="connsiteY23" fmla="*/ 1474994 h 2129183"/>
                <a:gd name="connsiteX24" fmla="*/ 254039 w 7829919"/>
                <a:gd name="connsiteY24" fmla="*/ 1587191 h 2129183"/>
                <a:gd name="connsiteX0" fmla="*/ 259159 w 7835039"/>
                <a:gd name="connsiteY0" fmla="*/ 1587191 h 2129183"/>
                <a:gd name="connsiteX1" fmla="*/ 973014 w 7835039"/>
                <a:gd name="connsiteY1" fmla="*/ 1736589 h 2129183"/>
                <a:gd name="connsiteX2" fmla="*/ 1528512 w 7835039"/>
                <a:gd name="connsiteY2" fmla="*/ 1872224 h 2129183"/>
                <a:gd name="connsiteX3" fmla="*/ 2449008 w 7835039"/>
                <a:gd name="connsiteY3" fmla="*/ 2067296 h 2129183"/>
                <a:gd name="connsiteX4" fmla="*/ 3485328 w 7835039"/>
                <a:gd name="connsiteY4" fmla="*/ 2128257 h 2129183"/>
                <a:gd name="connsiteX5" fmla="*/ 4478976 w 7835039"/>
                <a:gd name="connsiteY5" fmla="*/ 2030721 h 2129183"/>
                <a:gd name="connsiteX6" fmla="*/ 6066141 w 7835039"/>
                <a:gd name="connsiteY6" fmla="*/ 1912137 h 2129183"/>
                <a:gd name="connsiteX7" fmla="*/ 7651678 w 7835039"/>
                <a:gd name="connsiteY7" fmla="*/ 1761174 h 2129183"/>
                <a:gd name="connsiteX8" fmla="*/ 7670809 w 7835039"/>
                <a:gd name="connsiteY8" fmla="*/ 1324776 h 2129183"/>
                <a:gd name="connsiteX9" fmla="*/ 6479290 w 7835039"/>
                <a:gd name="connsiteY9" fmla="*/ 1002510 h 2129183"/>
                <a:gd name="connsiteX10" fmla="*/ 4576514 w 7835039"/>
                <a:gd name="connsiteY10" fmla="*/ 744465 h 2129183"/>
                <a:gd name="connsiteX11" fmla="*/ 4143698 w 7835039"/>
                <a:gd name="connsiteY11" fmla="*/ 445761 h 2129183"/>
                <a:gd name="connsiteX12" fmla="*/ 4314386 w 7835039"/>
                <a:gd name="connsiteY12" fmla="*/ 753 h 2129183"/>
                <a:gd name="connsiteX13" fmla="*/ 3241490 w 7835039"/>
                <a:gd name="connsiteY13" fmla="*/ 659121 h 2129183"/>
                <a:gd name="connsiteX14" fmla="*/ 2747714 w 7835039"/>
                <a:gd name="connsiteY14" fmla="*/ 713985 h 2129183"/>
                <a:gd name="connsiteX15" fmla="*/ 2205170 w 7835039"/>
                <a:gd name="connsiteY15" fmla="*/ 787137 h 2129183"/>
                <a:gd name="connsiteX16" fmla="*/ 1461458 w 7835039"/>
                <a:gd name="connsiteY16" fmla="*/ 842001 h 2129183"/>
                <a:gd name="connsiteX17" fmla="*/ 1077410 w 7835039"/>
                <a:gd name="connsiteY17" fmla="*/ 902961 h 2129183"/>
                <a:gd name="connsiteX18" fmla="*/ 650690 w 7835039"/>
                <a:gd name="connsiteY18" fmla="*/ 1030977 h 2129183"/>
                <a:gd name="connsiteX19" fmla="*/ 412946 w 7835039"/>
                <a:gd name="connsiteY19" fmla="*/ 1183377 h 2129183"/>
                <a:gd name="connsiteX20" fmla="*/ 339794 w 7835039"/>
                <a:gd name="connsiteY20" fmla="*/ 1256529 h 2129183"/>
                <a:gd name="connsiteX21" fmla="*/ 242258 w 7835039"/>
                <a:gd name="connsiteY21" fmla="*/ 1335777 h 2129183"/>
                <a:gd name="connsiteX22" fmla="*/ 65093 w 7835039"/>
                <a:gd name="connsiteY22" fmla="*/ 1369686 h 2129183"/>
                <a:gd name="connsiteX23" fmla="*/ 42188 w 7835039"/>
                <a:gd name="connsiteY23" fmla="*/ 1474994 h 2129183"/>
                <a:gd name="connsiteX24" fmla="*/ 259159 w 7835039"/>
                <a:gd name="connsiteY24" fmla="*/ 1587191 h 2129183"/>
                <a:gd name="connsiteX0" fmla="*/ 259534 w 7835414"/>
                <a:gd name="connsiteY0" fmla="*/ 1587191 h 2129183"/>
                <a:gd name="connsiteX1" fmla="*/ 973389 w 7835414"/>
                <a:gd name="connsiteY1" fmla="*/ 1736589 h 2129183"/>
                <a:gd name="connsiteX2" fmla="*/ 1528887 w 7835414"/>
                <a:gd name="connsiteY2" fmla="*/ 1872224 h 2129183"/>
                <a:gd name="connsiteX3" fmla="*/ 2449383 w 7835414"/>
                <a:gd name="connsiteY3" fmla="*/ 2067296 h 2129183"/>
                <a:gd name="connsiteX4" fmla="*/ 3485703 w 7835414"/>
                <a:gd name="connsiteY4" fmla="*/ 2128257 h 2129183"/>
                <a:gd name="connsiteX5" fmla="*/ 4479351 w 7835414"/>
                <a:gd name="connsiteY5" fmla="*/ 2030721 h 2129183"/>
                <a:gd name="connsiteX6" fmla="*/ 6066516 w 7835414"/>
                <a:gd name="connsiteY6" fmla="*/ 1912137 h 2129183"/>
                <a:gd name="connsiteX7" fmla="*/ 7652053 w 7835414"/>
                <a:gd name="connsiteY7" fmla="*/ 1761174 h 2129183"/>
                <a:gd name="connsiteX8" fmla="*/ 7671184 w 7835414"/>
                <a:gd name="connsiteY8" fmla="*/ 1324776 h 2129183"/>
                <a:gd name="connsiteX9" fmla="*/ 6479665 w 7835414"/>
                <a:gd name="connsiteY9" fmla="*/ 1002510 h 2129183"/>
                <a:gd name="connsiteX10" fmla="*/ 4576889 w 7835414"/>
                <a:gd name="connsiteY10" fmla="*/ 744465 h 2129183"/>
                <a:gd name="connsiteX11" fmla="*/ 4144073 w 7835414"/>
                <a:gd name="connsiteY11" fmla="*/ 445761 h 2129183"/>
                <a:gd name="connsiteX12" fmla="*/ 4314761 w 7835414"/>
                <a:gd name="connsiteY12" fmla="*/ 753 h 2129183"/>
                <a:gd name="connsiteX13" fmla="*/ 3241865 w 7835414"/>
                <a:gd name="connsiteY13" fmla="*/ 659121 h 2129183"/>
                <a:gd name="connsiteX14" fmla="*/ 2748089 w 7835414"/>
                <a:gd name="connsiteY14" fmla="*/ 713985 h 2129183"/>
                <a:gd name="connsiteX15" fmla="*/ 2205545 w 7835414"/>
                <a:gd name="connsiteY15" fmla="*/ 787137 h 2129183"/>
                <a:gd name="connsiteX16" fmla="*/ 1461833 w 7835414"/>
                <a:gd name="connsiteY16" fmla="*/ 842001 h 2129183"/>
                <a:gd name="connsiteX17" fmla="*/ 1077785 w 7835414"/>
                <a:gd name="connsiteY17" fmla="*/ 902961 h 2129183"/>
                <a:gd name="connsiteX18" fmla="*/ 651065 w 7835414"/>
                <a:gd name="connsiteY18" fmla="*/ 1030977 h 2129183"/>
                <a:gd name="connsiteX19" fmla="*/ 413321 w 7835414"/>
                <a:gd name="connsiteY19" fmla="*/ 1183377 h 2129183"/>
                <a:gd name="connsiteX20" fmla="*/ 340169 w 7835414"/>
                <a:gd name="connsiteY20" fmla="*/ 1256529 h 2129183"/>
                <a:gd name="connsiteX21" fmla="*/ 242633 w 7835414"/>
                <a:gd name="connsiteY21" fmla="*/ 1335777 h 2129183"/>
                <a:gd name="connsiteX22" fmla="*/ 65468 w 7835414"/>
                <a:gd name="connsiteY22" fmla="*/ 1369686 h 2129183"/>
                <a:gd name="connsiteX23" fmla="*/ 42563 w 7835414"/>
                <a:gd name="connsiteY23" fmla="*/ 1474994 h 2129183"/>
                <a:gd name="connsiteX24" fmla="*/ 259534 w 7835414"/>
                <a:gd name="connsiteY24" fmla="*/ 1587191 h 2129183"/>
                <a:gd name="connsiteX0" fmla="*/ 254413 w 7830293"/>
                <a:gd name="connsiteY0" fmla="*/ 1587191 h 2129183"/>
                <a:gd name="connsiteX1" fmla="*/ 968268 w 7830293"/>
                <a:gd name="connsiteY1" fmla="*/ 1736589 h 2129183"/>
                <a:gd name="connsiteX2" fmla="*/ 1523766 w 7830293"/>
                <a:gd name="connsiteY2" fmla="*/ 1872224 h 2129183"/>
                <a:gd name="connsiteX3" fmla="*/ 2444262 w 7830293"/>
                <a:gd name="connsiteY3" fmla="*/ 2067296 h 2129183"/>
                <a:gd name="connsiteX4" fmla="*/ 3480582 w 7830293"/>
                <a:gd name="connsiteY4" fmla="*/ 2128257 h 2129183"/>
                <a:gd name="connsiteX5" fmla="*/ 4474230 w 7830293"/>
                <a:gd name="connsiteY5" fmla="*/ 2030721 h 2129183"/>
                <a:gd name="connsiteX6" fmla="*/ 6061395 w 7830293"/>
                <a:gd name="connsiteY6" fmla="*/ 1912137 h 2129183"/>
                <a:gd name="connsiteX7" fmla="*/ 7646932 w 7830293"/>
                <a:gd name="connsiteY7" fmla="*/ 1761174 h 2129183"/>
                <a:gd name="connsiteX8" fmla="*/ 7666063 w 7830293"/>
                <a:gd name="connsiteY8" fmla="*/ 1324776 h 2129183"/>
                <a:gd name="connsiteX9" fmla="*/ 6474544 w 7830293"/>
                <a:gd name="connsiteY9" fmla="*/ 1002510 h 2129183"/>
                <a:gd name="connsiteX10" fmla="*/ 4571768 w 7830293"/>
                <a:gd name="connsiteY10" fmla="*/ 744465 h 2129183"/>
                <a:gd name="connsiteX11" fmla="*/ 4138952 w 7830293"/>
                <a:gd name="connsiteY11" fmla="*/ 445761 h 2129183"/>
                <a:gd name="connsiteX12" fmla="*/ 4309640 w 7830293"/>
                <a:gd name="connsiteY12" fmla="*/ 753 h 2129183"/>
                <a:gd name="connsiteX13" fmla="*/ 3236744 w 7830293"/>
                <a:gd name="connsiteY13" fmla="*/ 659121 h 2129183"/>
                <a:gd name="connsiteX14" fmla="*/ 2742968 w 7830293"/>
                <a:gd name="connsiteY14" fmla="*/ 713985 h 2129183"/>
                <a:gd name="connsiteX15" fmla="*/ 2200424 w 7830293"/>
                <a:gd name="connsiteY15" fmla="*/ 787137 h 2129183"/>
                <a:gd name="connsiteX16" fmla="*/ 1456712 w 7830293"/>
                <a:gd name="connsiteY16" fmla="*/ 842001 h 2129183"/>
                <a:gd name="connsiteX17" fmla="*/ 1072664 w 7830293"/>
                <a:gd name="connsiteY17" fmla="*/ 902961 h 2129183"/>
                <a:gd name="connsiteX18" fmla="*/ 645944 w 7830293"/>
                <a:gd name="connsiteY18" fmla="*/ 1030977 h 2129183"/>
                <a:gd name="connsiteX19" fmla="*/ 408200 w 7830293"/>
                <a:gd name="connsiteY19" fmla="*/ 1183377 h 2129183"/>
                <a:gd name="connsiteX20" fmla="*/ 335048 w 7830293"/>
                <a:gd name="connsiteY20" fmla="*/ 1256529 h 2129183"/>
                <a:gd name="connsiteX21" fmla="*/ 237512 w 7830293"/>
                <a:gd name="connsiteY21" fmla="*/ 1335777 h 2129183"/>
                <a:gd name="connsiteX22" fmla="*/ 81744 w 7830293"/>
                <a:gd name="connsiteY22" fmla="*/ 1372977 h 2129183"/>
                <a:gd name="connsiteX23" fmla="*/ 37442 w 7830293"/>
                <a:gd name="connsiteY23" fmla="*/ 1474994 h 2129183"/>
                <a:gd name="connsiteX24" fmla="*/ 254413 w 7830293"/>
                <a:gd name="connsiteY24" fmla="*/ 1587191 h 2129183"/>
                <a:gd name="connsiteX0" fmla="*/ 244320 w 7820200"/>
                <a:gd name="connsiteY0" fmla="*/ 1587191 h 2129183"/>
                <a:gd name="connsiteX1" fmla="*/ 958175 w 7820200"/>
                <a:gd name="connsiteY1" fmla="*/ 1736589 h 2129183"/>
                <a:gd name="connsiteX2" fmla="*/ 1513673 w 7820200"/>
                <a:gd name="connsiteY2" fmla="*/ 1872224 h 2129183"/>
                <a:gd name="connsiteX3" fmla="*/ 2434169 w 7820200"/>
                <a:gd name="connsiteY3" fmla="*/ 2067296 h 2129183"/>
                <a:gd name="connsiteX4" fmla="*/ 3470489 w 7820200"/>
                <a:gd name="connsiteY4" fmla="*/ 2128257 h 2129183"/>
                <a:gd name="connsiteX5" fmla="*/ 4464137 w 7820200"/>
                <a:gd name="connsiteY5" fmla="*/ 2030721 h 2129183"/>
                <a:gd name="connsiteX6" fmla="*/ 6051302 w 7820200"/>
                <a:gd name="connsiteY6" fmla="*/ 1912137 h 2129183"/>
                <a:gd name="connsiteX7" fmla="*/ 7636839 w 7820200"/>
                <a:gd name="connsiteY7" fmla="*/ 1761174 h 2129183"/>
                <a:gd name="connsiteX8" fmla="*/ 7655970 w 7820200"/>
                <a:gd name="connsiteY8" fmla="*/ 1324776 h 2129183"/>
                <a:gd name="connsiteX9" fmla="*/ 6464451 w 7820200"/>
                <a:gd name="connsiteY9" fmla="*/ 1002510 h 2129183"/>
                <a:gd name="connsiteX10" fmla="*/ 4561675 w 7820200"/>
                <a:gd name="connsiteY10" fmla="*/ 744465 h 2129183"/>
                <a:gd name="connsiteX11" fmla="*/ 4128859 w 7820200"/>
                <a:gd name="connsiteY11" fmla="*/ 445761 h 2129183"/>
                <a:gd name="connsiteX12" fmla="*/ 4299547 w 7820200"/>
                <a:gd name="connsiteY12" fmla="*/ 753 h 2129183"/>
                <a:gd name="connsiteX13" fmla="*/ 3226651 w 7820200"/>
                <a:gd name="connsiteY13" fmla="*/ 659121 h 2129183"/>
                <a:gd name="connsiteX14" fmla="*/ 2732875 w 7820200"/>
                <a:gd name="connsiteY14" fmla="*/ 713985 h 2129183"/>
                <a:gd name="connsiteX15" fmla="*/ 2190331 w 7820200"/>
                <a:gd name="connsiteY15" fmla="*/ 787137 h 2129183"/>
                <a:gd name="connsiteX16" fmla="*/ 1446619 w 7820200"/>
                <a:gd name="connsiteY16" fmla="*/ 842001 h 2129183"/>
                <a:gd name="connsiteX17" fmla="*/ 1062571 w 7820200"/>
                <a:gd name="connsiteY17" fmla="*/ 902961 h 2129183"/>
                <a:gd name="connsiteX18" fmla="*/ 635851 w 7820200"/>
                <a:gd name="connsiteY18" fmla="*/ 1030977 h 2129183"/>
                <a:gd name="connsiteX19" fmla="*/ 398107 w 7820200"/>
                <a:gd name="connsiteY19" fmla="*/ 1183377 h 2129183"/>
                <a:gd name="connsiteX20" fmla="*/ 324955 w 7820200"/>
                <a:gd name="connsiteY20" fmla="*/ 1256529 h 2129183"/>
                <a:gd name="connsiteX21" fmla="*/ 227419 w 7820200"/>
                <a:gd name="connsiteY21" fmla="*/ 1335777 h 2129183"/>
                <a:gd name="connsiteX22" fmla="*/ 71651 w 7820200"/>
                <a:gd name="connsiteY22" fmla="*/ 1372977 h 2129183"/>
                <a:gd name="connsiteX23" fmla="*/ 27349 w 7820200"/>
                <a:gd name="connsiteY23" fmla="*/ 1474994 h 2129183"/>
                <a:gd name="connsiteX24" fmla="*/ 244320 w 7820200"/>
                <a:gd name="connsiteY24" fmla="*/ 1587191 h 2129183"/>
                <a:gd name="connsiteX0" fmla="*/ 276649 w 7852529"/>
                <a:gd name="connsiteY0" fmla="*/ 1587191 h 2129183"/>
                <a:gd name="connsiteX1" fmla="*/ 990504 w 7852529"/>
                <a:gd name="connsiteY1" fmla="*/ 1736589 h 2129183"/>
                <a:gd name="connsiteX2" fmla="*/ 1546002 w 7852529"/>
                <a:gd name="connsiteY2" fmla="*/ 1872224 h 2129183"/>
                <a:gd name="connsiteX3" fmla="*/ 2466498 w 7852529"/>
                <a:gd name="connsiteY3" fmla="*/ 2067296 h 2129183"/>
                <a:gd name="connsiteX4" fmla="*/ 3502818 w 7852529"/>
                <a:gd name="connsiteY4" fmla="*/ 2128257 h 2129183"/>
                <a:gd name="connsiteX5" fmla="*/ 4496466 w 7852529"/>
                <a:gd name="connsiteY5" fmla="*/ 2030721 h 2129183"/>
                <a:gd name="connsiteX6" fmla="*/ 6083631 w 7852529"/>
                <a:gd name="connsiteY6" fmla="*/ 1912137 h 2129183"/>
                <a:gd name="connsiteX7" fmla="*/ 7669168 w 7852529"/>
                <a:gd name="connsiteY7" fmla="*/ 1761174 h 2129183"/>
                <a:gd name="connsiteX8" fmla="*/ 7688299 w 7852529"/>
                <a:gd name="connsiteY8" fmla="*/ 1324776 h 2129183"/>
                <a:gd name="connsiteX9" fmla="*/ 6496780 w 7852529"/>
                <a:gd name="connsiteY9" fmla="*/ 1002510 h 2129183"/>
                <a:gd name="connsiteX10" fmla="*/ 4594004 w 7852529"/>
                <a:gd name="connsiteY10" fmla="*/ 744465 h 2129183"/>
                <a:gd name="connsiteX11" fmla="*/ 4161188 w 7852529"/>
                <a:gd name="connsiteY11" fmla="*/ 445761 h 2129183"/>
                <a:gd name="connsiteX12" fmla="*/ 4331876 w 7852529"/>
                <a:gd name="connsiteY12" fmla="*/ 753 h 2129183"/>
                <a:gd name="connsiteX13" fmla="*/ 3258980 w 7852529"/>
                <a:gd name="connsiteY13" fmla="*/ 659121 h 2129183"/>
                <a:gd name="connsiteX14" fmla="*/ 2765204 w 7852529"/>
                <a:gd name="connsiteY14" fmla="*/ 713985 h 2129183"/>
                <a:gd name="connsiteX15" fmla="*/ 2222660 w 7852529"/>
                <a:gd name="connsiteY15" fmla="*/ 787137 h 2129183"/>
                <a:gd name="connsiteX16" fmla="*/ 1478948 w 7852529"/>
                <a:gd name="connsiteY16" fmla="*/ 842001 h 2129183"/>
                <a:gd name="connsiteX17" fmla="*/ 1094900 w 7852529"/>
                <a:gd name="connsiteY17" fmla="*/ 902961 h 2129183"/>
                <a:gd name="connsiteX18" fmla="*/ 668180 w 7852529"/>
                <a:gd name="connsiteY18" fmla="*/ 1030977 h 2129183"/>
                <a:gd name="connsiteX19" fmla="*/ 430436 w 7852529"/>
                <a:gd name="connsiteY19" fmla="*/ 1183377 h 2129183"/>
                <a:gd name="connsiteX20" fmla="*/ 357284 w 7852529"/>
                <a:gd name="connsiteY20" fmla="*/ 1256529 h 2129183"/>
                <a:gd name="connsiteX21" fmla="*/ 259748 w 7852529"/>
                <a:gd name="connsiteY21" fmla="*/ 1335777 h 2129183"/>
                <a:gd name="connsiteX22" fmla="*/ 103980 w 7852529"/>
                <a:gd name="connsiteY22" fmla="*/ 1372977 h 2129183"/>
                <a:gd name="connsiteX23" fmla="*/ 59678 w 7852529"/>
                <a:gd name="connsiteY23" fmla="*/ 1474994 h 2129183"/>
                <a:gd name="connsiteX24" fmla="*/ 276649 w 7852529"/>
                <a:gd name="connsiteY24" fmla="*/ 1587191 h 2129183"/>
                <a:gd name="connsiteX0" fmla="*/ 258185 w 7834065"/>
                <a:gd name="connsiteY0" fmla="*/ 1587191 h 2129183"/>
                <a:gd name="connsiteX1" fmla="*/ 972040 w 7834065"/>
                <a:gd name="connsiteY1" fmla="*/ 1736589 h 2129183"/>
                <a:gd name="connsiteX2" fmla="*/ 1527538 w 7834065"/>
                <a:gd name="connsiteY2" fmla="*/ 1872224 h 2129183"/>
                <a:gd name="connsiteX3" fmla="*/ 2448034 w 7834065"/>
                <a:gd name="connsiteY3" fmla="*/ 2067296 h 2129183"/>
                <a:gd name="connsiteX4" fmla="*/ 3484354 w 7834065"/>
                <a:gd name="connsiteY4" fmla="*/ 2128257 h 2129183"/>
                <a:gd name="connsiteX5" fmla="*/ 4478002 w 7834065"/>
                <a:gd name="connsiteY5" fmla="*/ 2030721 h 2129183"/>
                <a:gd name="connsiteX6" fmla="*/ 6065167 w 7834065"/>
                <a:gd name="connsiteY6" fmla="*/ 1912137 h 2129183"/>
                <a:gd name="connsiteX7" fmla="*/ 7650704 w 7834065"/>
                <a:gd name="connsiteY7" fmla="*/ 1761174 h 2129183"/>
                <a:gd name="connsiteX8" fmla="*/ 7669835 w 7834065"/>
                <a:gd name="connsiteY8" fmla="*/ 1324776 h 2129183"/>
                <a:gd name="connsiteX9" fmla="*/ 6478316 w 7834065"/>
                <a:gd name="connsiteY9" fmla="*/ 1002510 h 2129183"/>
                <a:gd name="connsiteX10" fmla="*/ 4575540 w 7834065"/>
                <a:gd name="connsiteY10" fmla="*/ 744465 h 2129183"/>
                <a:gd name="connsiteX11" fmla="*/ 4142724 w 7834065"/>
                <a:gd name="connsiteY11" fmla="*/ 445761 h 2129183"/>
                <a:gd name="connsiteX12" fmla="*/ 4313412 w 7834065"/>
                <a:gd name="connsiteY12" fmla="*/ 753 h 2129183"/>
                <a:gd name="connsiteX13" fmla="*/ 3240516 w 7834065"/>
                <a:gd name="connsiteY13" fmla="*/ 659121 h 2129183"/>
                <a:gd name="connsiteX14" fmla="*/ 2746740 w 7834065"/>
                <a:gd name="connsiteY14" fmla="*/ 713985 h 2129183"/>
                <a:gd name="connsiteX15" fmla="*/ 2204196 w 7834065"/>
                <a:gd name="connsiteY15" fmla="*/ 787137 h 2129183"/>
                <a:gd name="connsiteX16" fmla="*/ 1460484 w 7834065"/>
                <a:gd name="connsiteY16" fmla="*/ 842001 h 2129183"/>
                <a:gd name="connsiteX17" fmla="*/ 1076436 w 7834065"/>
                <a:gd name="connsiteY17" fmla="*/ 902961 h 2129183"/>
                <a:gd name="connsiteX18" fmla="*/ 649716 w 7834065"/>
                <a:gd name="connsiteY18" fmla="*/ 1030977 h 2129183"/>
                <a:gd name="connsiteX19" fmla="*/ 411972 w 7834065"/>
                <a:gd name="connsiteY19" fmla="*/ 1183377 h 2129183"/>
                <a:gd name="connsiteX20" fmla="*/ 338820 w 7834065"/>
                <a:gd name="connsiteY20" fmla="*/ 1256529 h 2129183"/>
                <a:gd name="connsiteX21" fmla="*/ 241284 w 7834065"/>
                <a:gd name="connsiteY21" fmla="*/ 1335777 h 2129183"/>
                <a:gd name="connsiteX22" fmla="*/ 85516 w 7834065"/>
                <a:gd name="connsiteY22" fmla="*/ 1372977 h 2129183"/>
                <a:gd name="connsiteX23" fmla="*/ 41214 w 7834065"/>
                <a:gd name="connsiteY23" fmla="*/ 1474994 h 2129183"/>
                <a:gd name="connsiteX24" fmla="*/ 258185 w 7834065"/>
                <a:gd name="connsiteY24" fmla="*/ 1587191 h 2129183"/>
                <a:gd name="connsiteX0" fmla="*/ 269751 w 7845631"/>
                <a:gd name="connsiteY0" fmla="*/ 1587191 h 2129183"/>
                <a:gd name="connsiteX1" fmla="*/ 983606 w 7845631"/>
                <a:gd name="connsiteY1" fmla="*/ 1736589 h 2129183"/>
                <a:gd name="connsiteX2" fmla="*/ 1539104 w 7845631"/>
                <a:gd name="connsiteY2" fmla="*/ 1872224 h 2129183"/>
                <a:gd name="connsiteX3" fmla="*/ 2459600 w 7845631"/>
                <a:gd name="connsiteY3" fmla="*/ 2067296 h 2129183"/>
                <a:gd name="connsiteX4" fmla="*/ 3495920 w 7845631"/>
                <a:gd name="connsiteY4" fmla="*/ 2128257 h 2129183"/>
                <a:gd name="connsiteX5" fmla="*/ 4489568 w 7845631"/>
                <a:gd name="connsiteY5" fmla="*/ 2030721 h 2129183"/>
                <a:gd name="connsiteX6" fmla="*/ 6076733 w 7845631"/>
                <a:gd name="connsiteY6" fmla="*/ 1912137 h 2129183"/>
                <a:gd name="connsiteX7" fmla="*/ 7662270 w 7845631"/>
                <a:gd name="connsiteY7" fmla="*/ 1761174 h 2129183"/>
                <a:gd name="connsiteX8" fmla="*/ 7681401 w 7845631"/>
                <a:gd name="connsiteY8" fmla="*/ 1324776 h 2129183"/>
                <a:gd name="connsiteX9" fmla="*/ 6489882 w 7845631"/>
                <a:gd name="connsiteY9" fmla="*/ 1002510 h 2129183"/>
                <a:gd name="connsiteX10" fmla="*/ 4587106 w 7845631"/>
                <a:gd name="connsiteY10" fmla="*/ 744465 h 2129183"/>
                <a:gd name="connsiteX11" fmla="*/ 4154290 w 7845631"/>
                <a:gd name="connsiteY11" fmla="*/ 445761 h 2129183"/>
                <a:gd name="connsiteX12" fmla="*/ 4324978 w 7845631"/>
                <a:gd name="connsiteY12" fmla="*/ 753 h 2129183"/>
                <a:gd name="connsiteX13" fmla="*/ 3252082 w 7845631"/>
                <a:gd name="connsiteY13" fmla="*/ 659121 h 2129183"/>
                <a:gd name="connsiteX14" fmla="*/ 2758306 w 7845631"/>
                <a:gd name="connsiteY14" fmla="*/ 713985 h 2129183"/>
                <a:gd name="connsiteX15" fmla="*/ 2215762 w 7845631"/>
                <a:gd name="connsiteY15" fmla="*/ 787137 h 2129183"/>
                <a:gd name="connsiteX16" fmla="*/ 1472050 w 7845631"/>
                <a:gd name="connsiteY16" fmla="*/ 842001 h 2129183"/>
                <a:gd name="connsiteX17" fmla="*/ 1088002 w 7845631"/>
                <a:gd name="connsiteY17" fmla="*/ 902961 h 2129183"/>
                <a:gd name="connsiteX18" fmla="*/ 661282 w 7845631"/>
                <a:gd name="connsiteY18" fmla="*/ 1030977 h 2129183"/>
                <a:gd name="connsiteX19" fmla="*/ 423538 w 7845631"/>
                <a:gd name="connsiteY19" fmla="*/ 1183377 h 2129183"/>
                <a:gd name="connsiteX20" fmla="*/ 350386 w 7845631"/>
                <a:gd name="connsiteY20" fmla="*/ 1256529 h 2129183"/>
                <a:gd name="connsiteX21" fmla="*/ 252850 w 7845631"/>
                <a:gd name="connsiteY21" fmla="*/ 1335777 h 2129183"/>
                <a:gd name="connsiteX22" fmla="*/ 97082 w 7845631"/>
                <a:gd name="connsiteY22" fmla="*/ 1372977 h 2129183"/>
                <a:gd name="connsiteX23" fmla="*/ 52780 w 7845631"/>
                <a:gd name="connsiteY23" fmla="*/ 1474994 h 2129183"/>
                <a:gd name="connsiteX24" fmla="*/ 269751 w 7845631"/>
                <a:gd name="connsiteY24" fmla="*/ 1587191 h 2129183"/>
                <a:gd name="connsiteX0" fmla="*/ 252171 w 7828051"/>
                <a:gd name="connsiteY0" fmla="*/ 1587191 h 2129183"/>
                <a:gd name="connsiteX1" fmla="*/ 966026 w 7828051"/>
                <a:gd name="connsiteY1" fmla="*/ 1736589 h 2129183"/>
                <a:gd name="connsiteX2" fmla="*/ 1521524 w 7828051"/>
                <a:gd name="connsiteY2" fmla="*/ 1872224 h 2129183"/>
                <a:gd name="connsiteX3" fmla="*/ 2442020 w 7828051"/>
                <a:gd name="connsiteY3" fmla="*/ 2067296 h 2129183"/>
                <a:gd name="connsiteX4" fmla="*/ 3478340 w 7828051"/>
                <a:gd name="connsiteY4" fmla="*/ 2128257 h 2129183"/>
                <a:gd name="connsiteX5" fmla="*/ 4471988 w 7828051"/>
                <a:gd name="connsiteY5" fmla="*/ 2030721 h 2129183"/>
                <a:gd name="connsiteX6" fmla="*/ 6059153 w 7828051"/>
                <a:gd name="connsiteY6" fmla="*/ 1912137 h 2129183"/>
                <a:gd name="connsiteX7" fmla="*/ 7644690 w 7828051"/>
                <a:gd name="connsiteY7" fmla="*/ 1761174 h 2129183"/>
                <a:gd name="connsiteX8" fmla="*/ 7663821 w 7828051"/>
                <a:gd name="connsiteY8" fmla="*/ 1324776 h 2129183"/>
                <a:gd name="connsiteX9" fmla="*/ 6472302 w 7828051"/>
                <a:gd name="connsiteY9" fmla="*/ 1002510 h 2129183"/>
                <a:gd name="connsiteX10" fmla="*/ 4569526 w 7828051"/>
                <a:gd name="connsiteY10" fmla="*/ 744465 h 2129183"/>
                <a:gd name="connsiteX11" fmla="*/ 4136710 w 7828051"/>
                <a:gd name="connsiteY11" fmla="*/ 445761 h 2129183"/>
                <a:gd name="connsiteX12" fmla="*/ 4307398 w 7828051"/>
                <a:gd name="connsiteY12" fmla="*/ 753 h 2129183"/>
                <a:gd name="connsiteX13" fmla="*/ 3234502 w 7828051"/>
                <a:gd name="connsiteY13" fmla="*/ 659121 h 2129183"/>
                <a:gd name="connsiteX14" fmla="*/ 2740726 w 7828051"/>
                <a:gd name="connsiteY14" fmla="*/ 713985 h 2129183"/>
                <a:gd name="connsiteX15" fmla="*/ 2198182 w 7828051"/>
                <a:gd name="connsiteY15" fmla="*/ 787137 h 2129183"/>
                <a:gd name="connsiteX16" fmla="*/ 1454470 w 7828051"/>
                <a:gd name="connsiteY16" fmla="*/ 842001 h 2129183"/>
                <a:gd name="connsiteX17" fmla="*/ 1070422 w 7828051"/>
                <a:gd name="connsiteY17" fmla="*/ 902961 h 2129183"/>
                <a:gd name="connsiteX18" fmla="*/ 643702 w 7828051"/>
                <a:gd name="connsiteY18" fmla="*/ 1030977 h 2129183"/>
                <a:gd name="connsiteX19" fmla="*/ 405958 w 7828051"/>
                <a:gd name="connsiteY19" fmla="*/ 1183377 h 2129183"/>
                <a:gd name="connsiteX20" fmla="*/ 332806 w 7828051"/>
                <a:gd name="connsiteY20" fmla="*/ 1256529 h 2129183"/>
                <a:gd name="connsiteX21" fmla="*/ 235270 w 7828051"/>
                <a:gd name="connsiteY21" fmla="*/ 1335777 h 2129183"/>
                <a:gd name="connsiteX22" fmla="*/ 79502 w 7828051"/>
                <a:gd name="connsiteY22" fmla="*/ 1372977 h 2129183"/>
                <a:gd name="connsiteX23" fmla="*/ 35200 w 7828051"/>
                <a:gd name="connsiteY23" fmla="*/ 1474994 h 2129183"/>
                <a:gd name="connsiteX24" fmla="*/ 252171 w 7828051"/>
                <a:gd name="connsiteY24" fmla="*/ 1587191 h 2129183"/>
                <a:gd name="connsiteX0" fmla="*/ 242396 w 7818276"/>
                <a:gd name="connsiteY0" fmla="*/ 1587191 h 2129183"/>
                <a:gd name="connsiteX1" fmla="*/ 956251 w 7818276"/>
                <a:gd name="connsiteY1" fmla="*/ 1736589 h 2129183"/>
                <a:gd name="connsiteX2" fmla="*/ 1511749 w 7818276"/>
                <a:gd name="connsiteY2" fmla="*/ 1872224 h 2129183"/>
                <a:gd name="connsiteX3" fmla="*/ 2432245 w 7818276"/>
                <a:gd name="connsiteY3" fmla="*/ 2067296 h 2129183"/>
                <a:gd name="connsiteX4" fmla="*/ 3468565 w 7818276"/>
                <a:gd name="connsiteY4" fmla="*/ 2128257 h 2129183"/>
                <a:gd name="connsiteX5" fmla="*/ 4462213 w 7818276"/>
                <a:gd name="connsiteY5" fmla="*/ 2030721 h 2129183"/>
                <a:gd name="connsiteX6" fmla="*/ 6049378 w 7818276"/>
                <a:gd name="connsiteY6" fmla="*/ 1912137 h 2129183"/>
                <a:gd name="connsiteX7" fmla="*/ 7634915 w 7818276"/>
                <a:gd name="connsiteY7" fmla="*/ 1761174 h 2129183"/>
                <a:gd name="connsiteX8" fmla="*/ 7654046 w 7818276"/>
                <a:gd name="connsiteY8" fmla="*/ 1324776 h 2129183"/>
                <a:gd name="connsiteX9" fmla="*/ 6462527 w 7818276"/>
                <a:gd name="connsiteY9" fmla="*/ 1002510 h 2129183"/>
                <a:gd name="connsiteX10" fmla="*/ 4559751 w 7818276"/>
                <a:gd name="connsiteY10" fmla="*/ 744465 h 2129183"/>
                <a:gd name="connsiteX11" fmla="*/ 4126935 w 7818276"/>
                <a:gd name="connsiteY11" fmla="*/ 445761 h 2129183"/>
                <a:gd name="connsiteX12" fmla="*/ 4297623 w 7818276"/>
                <a:gd name="connsiteY12" fmla="*/ 753 h 2129183"/>
                <a:gd name="connsiteX13" fmla="*/ 3224727 w 7818276"/>
                <a:gd name="connsiteY13" fmla="*/ 659121 h 2129183"/>
                <a:gd name="connsiteX14" fmla="*/ 2730951 w 7818276"/>
                <a:gd name="connsiteY14" fmla="*/ 713985 h 2129183"/>
                <a:gd name="connsiteX15" fmla="*/ 2188407 w 7818276"/>
                <a:gd name="connsiteY15" fmla="*/ 787137 h 2129183"/>
                <a:gd name="connsiteX16" fmla="*/ 1444695 w 7818276"/>
                <a:gd name="connsiteY16" fmla="*/ 842001 h 2129183"/>
                <a:gd name="connsiteX17" fmla="*/ 1060647 w 7818276"/>
                <a:gd name="connsiteY17" fmla="*/ 902961 h 2129183"/>
                <a:gd name="connsiteX18" fmla="*/ 633927 w 7818276"/>
                <a:gd name="connsiteY18" fmla="*/ 1030977 h 2129183"/>
                <a:gd name="connsiteX19" fmla="*/ 396183 w 7818276"/>
                <a:gd name="connsiteY19" fmla="*/ 1183377 h 2129183"/>
                <a:gd name="connsiteX20" fmla="*/ 323031 w 7818276"/>
                <a:gd name="connsiteY20" fmla="*/ 1256529 h 2129183"/>
                <a:gd name="connsiteX21" fmla="*/ 225495 w 7818276"/>
                <a:gd name="connsiteY21" fmla="*/ 1335777 h 2129183"/>
                <a:gd name="connsiteX22" fmla="*/ 69727 w 7818276"/>
                <a:gd name="connsiteY22" fmla="*/ 1372977 h 2129183"/>
                <a:gd name="connsiteX23" fmla="*/ 25425 w 7818276"/>
                <a:gd name="connsiteY23" fmla="*/ 1474994 h 2129183"/>
                <a:gd name="connsiteX24" fmla="*/ 242396 w 7818276"/>
                <a:gd name="connsiteY24" fmla="*/ 1587191 h 2129183"/>
                <a:gd name="connsiteX0" fmla="*/ 245449 w 7821329"/>
                <a:gd name="connsiteY0" fmla="*/ 1587191 h 2129183"/>
                <a:gd name="connsiteX1" fmla="*/ 959304 w 7821329"/>
                <a:gd name="connsiteY1" fmla="*/ 1736589 h 2129183"/>
                <a:gd name="connsiteX2" fmla="*/ 1514802 w 7821329"/>
                <a:gd name="connsiteY2" fmla="*/ 1872224 h 2129183"/>
                <a:gd name="connsiteX3" fmla="*/ 2435298 w 7821329"/>
                <a:gd name="connsiteY3" fmla="*/ 2067296 h 2129183"/>
                <a:gd name="connsiteX4" fmla="*/ 3471618 w 7821329"/>
                <a:gd name="connsiteY4" fmla="*/ 2128257 h 2129183"/>
                <a:gd name="connsiteX5" fmla="*/ 4465266 w 7821329"/>
                <a:gd name="connsiteY5" fmla="*/ 2030721 h 2129183"/>
                <a:gd name="connsiteX6" fmla="*/ 6052431 w 7821329"/>
                <a:gd name="connsiteY6" fmla="*/ 1912137 h 2129183"/>
                <a:gd name="connsiteX7" fmla="*/ 7637968 w 7821329"/>
                <a:gd name="connsiteY7" fmla="*/ 1761174 h 2129183"/>
                <a:gd name="connsiteX8" fmla="*/ 7657099 w 7821329"/>
                <a:gd name="connsiteY8" fmla="*/ 1324776 h 2129183"/>
                <a:gd name="connsiteX9" fmla="*/ 6465580 w 7821329"/>
                <a:gd name="connsiteY9" fmla="*/ 1002510 h 2129183"/>
                <a:gd name="connsiteX10" fmla="*/ 4562804 w 7821329"/>
                <a:gd name="connsiteY10" fmla="*/ 744465 h 2129183"/>
                <a:gd name="connsiteX11" fmla="*/ 4129988 w 7821329"/>
                <a:gd name="connsiteY11" fmla="*/ 445761 h 2129183"/>
                <a:gd name="connsiteX12" fmla="*/ 4300676 w 7821329"/>
                <a:gd name="connsiteY12" fmla="*/ 753 h 2129183"/>
                <a:gd name="connsiteX13" fmla="*/ 3227780 w 7821329"/>
                <a:gd name="connsiteY13" fmla="*/ 659121 h 2129183"/>
                <a:gd name="connsiteX14" fmla="*/ 2734004 w 7821329"/>
                <a:gd name="connsiteY14" fmla="*/ 713985 h 2129183"/>
                <a:gd name="connsiteX15" fmla="*/ 2191460 w 7821329"/>
                <a:gd name="connsiteY15" fmla="*/ 787137 h 2129183"/>
                <a:gd name="connsiteX16" fmla="*/ 1447748 w 7821329"/>
                <a:gd name="connsiteY16" fmla="*/ 842001 h 2129183"/>
                <a:gd name="connsiteX17" fmla="*/ 1063700 w 7821329"/>
                <a:gd name="connsiteY17" fmla="*/ 902961 h 2129183"/>
                <a:gd name="connsiteX18" fmla="*/ 636980 w 7821329"/>
                <a:gd name="connsiteY18" fmla="*/ 1030977 h 2129183"/>
                <a:gd name="connsiteX19" fmla="*/ 399236 w 7821329"/>
                <a:gd name="connsiteY19" fmla="*/ 1183377 h 2129183"/>
                <a:gd name="connsiteX20" fmla="*/ 326084 w 7821329"/>
                <a:gd name="connsiteY20" fmla="*/ 1256529 h 2129183"/>
                <a:gd name="connsiteX21" fmla="*/ 228548 w 7821329"/>
                <a:gd name="connsiteY21" fmla="*/ 1335777 h 2129183"/>
                <a:gd name="connsiteX22" fmla="*/ 72780 w 7821329"/>
                <a:gd name="connsiteY22" fmla="*/ 1372977 h 2129183"/>
                <a:gd name="connsiteX23" fmla="*/ 28478 w 7821329"/>
                <a:gd name="connsiteY23" fmla="*/ 1474994 h 2129183"/>
                <a:gd name="connsiteX24" fmla="*/ 245449 w 7821329"/>
                <a:gd name="connsiteY24" fmla="*/ 1587191 h 212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821329" h="2129183">
                  <a:moveTo>
                    <a:pt x="245449" y="1587191"/>
                  </a:moveTo>
                  <a:cubicBezTo>
                    <a:pt x="428567" y="1622561"/>
                    <a:pt x="747745" y="1689084"/>
                    <a:pt x="959304" y="1736589"/>
                  </a:cubicBezTo>
                  <a:cubicBezTo>
                    <a:pt x="1170863" y="1784094"/>
                    <a:pt x="1268803" y="1817106"/>
                    <a:pt x="1514802" y="1872224"/>
                  </a:cubicBezTo>
                  <a:cubicBezTo>
                    <a:pt x="1760801" y="1927342"/>
                    <a:pt x="2109162" y="2024624"/>
                    <a:pt x="2435298" y="2067296"/>
                  </a:cubicBezTo>
                  <a:cubicBezTo>
                    <a:pt x="2761434" y="2109968"/>
                    <a:pt x="3133290" y="2134353"/>
                    <a:pt x="3471618" y="2128257"/>
                  </a:cubicBezTo>
                  <a:cubicBezTo>
                    <a:pt x="3809946" y="2122161"/>
                    <a:pt x="4035131" y="2066741"/>
                    <a:pt x="4465266" y="2030721"/>
                  </a:cubicBezTo>
                  <a:lnTo>
                    <a:pt x="6052431" y="1912137"/>
                  </a:lnTo>
                  <a:cubicBezTo>
                    <a:pt x="6581215" y="1867213"/>
                    <a:pt x="7370523" y="1859067"/>
                    <a:pt x="7637968" y="1761174"/>
                  </a:cubicBezTo>
                  <a:cubicBezTo>
                    <a:pt x="7905413" y="1663281"/>
                    <a:pt x="7852497" y="1451220"/>
                    <a:pt x="7657099" y="1324776"/>
                  </a:cubicBezTo>
                  <a:cubicBezTo>
                    <a:pt x="7461701" y="1198332"/>
                    <a:pt x="6981296" y="1099229"/>
                    <a:pt x="6465580" y="1002510"/>
                  </a:cubicBezTo>
                  <a:cubicBezTo>
                    <a:pt x="5949864" y="905792"/>
                    <a:pt x="4847284" y="795265"/>
                    <a:pt x="4562804" y="744465"/>
                  </a:cubicBezTo>
                  <a:cubicBezTo>
                    <a:pt x="4278324" y="693665"/>
                    <a:pt x="4117796" y="640833"/>
                    <a:pt x="4129988" y="445761"/>
                  </a:cubicBezTo>
                  <a:cubicBezTo>
                    <a:pt x="4142180" y="250689"/>
                    <a:pt x="4469332" y="26153"/>
                    <a:pt x="4300676" y="753"/>
                  </a:cubicBezTo>
                  <a:cubicBezTo>
                    <a:pt x="4132020" y="-24647"/>
                    <a:pt x="3312108" y="601209"/>
                    <a:pt x="3227780" y="659121"/>
                  </a:cubicBezTo>
                  <a:cubicBezTo>
                    <a:pt x="3143452" y="717033"/>
                    <a:pt x="2906724" y="692649"/>
                    <a:pt x="2734004" y="713985"/>
                  </a:cubicBezTo>
                  <a:cubicBezTo>
                    <a:pt x="2561284" y="735321"/>
                    <a:pt x="2405836" y="765801"/>
                    <a:pt x="2191460" y="787137"/>
                  </a:cubicBezTo>
                  <a:cubicBezTo>
                    <a:pt x="1977084" y="808473"/>
                    <a:pt x="1635708" y="822697"/>
                    <a:pt x="1447748" y="842001"/>
                  </a:cubicBezTo>
                  <a:cubicBezTo>
                    <a:pt x="1259788" y="861305"/>
                    <a:pt x="1198828" y="871465"/>
                    <a:pt x="1063700" y="902961"/>
                  </a:cubicBezTo>
                  <a:cubicBezTo>
                    <a:pt x="928572" y="934457"/>
                    <a:pt x="747724" y="984241"/>
                    <a:pt x="636980" y="1030977"/>
                  </a:cubicBezTo>
                  <a:cubicBezTo>
                    <a:pt x="526236" y="1077713"/>
                    <a:pt x="451052" y="1145785"/>
                    <a:pt x="399236" y="1183377"/>
                  </a:cubicBezTo>
                  <a:cubicBezTo>
                    <a:pt x="347420" y="1220969"/>
                    <a:pt x="354532" y="1231129"/>
                    <a:pt x="326084" y="1256529"/>
                  </a:cubicBezTo>
                  <a:cubicBezTo>
                    <a:pt x="297636" y="1281929"/>
                    <a:pt x="270765" y="1316369"/>
                    <a:pt x="228548" y="1335777"/>
                  </a:cubicBezTo>
                  <a:cubicBezTo>
                    <a:pt x="186331" y="1355185"/>
                    <a:pt x="107771" y="1359649"/>
                    <a:pt x="72780" y="1372977"/>
                  </a:cubicBezTo>
                  <a:cubicBezTo>
                    <a:pt x="37789" y="1386305"/>
                    <a:pt x="-26909" y="1399242"/>
                    <a:pt x="28478" y="1474994"/>
                  </a:cubicBezTo>
                  <a:cubicBezTo>
                    <a:pt x="-57685" y="1542518"/>
                    <a:pt x="62331" y="1551821"/>
                    <a:pt x="245449" y="15871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816509" y="3671166"/>
              <a:ext cx="893152" cy="407736"/>
            </a:xfrm>
            <a:custGeom>
              <a:avLst/>
              <a:gdLst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3" fmla="*/ 0 w 647000"/>
                <a:gd name="connsiteY3" fmla="*/ 0 h 312316"/>
                <a:gd name="connsiteX0" fmla="*/ 0 w 805109"/>
                <a:gd name="connsiteY0" fmla="*/ 0 h 397334"/>
                <a:gd name="connsiteX1" fmla="*/ 805096 w 805109"/>
                <a:gd name="connsiteY1" fmla="*/ 396276 h 397334"/>
                <a:gd name="connsiteX2" fmla="*/ 17253 w 805109"/>
                <a:gd name="connsiteY2" fmla="*/ 103517 h 397334"/>
                <a:gd name="connsiteX3" fmla="*/ 0 w 805109"/>
                <a:gd name="connsiteY3" fmla="*/ 0 h 397334"/>
                <a:gd name="connsiteX0" fmla="*/ 0 w 787856"/>
                <a:gd name="connsiteY0" fmla="*/ 0 h 293817"/>
                <a:gd name="connsiteX1" fmla="*/ 787843 w 787856"/>
                <a:gd name="connsiteY1" fmla="*/ 292759 h 293817"/>
                <a:gd name="connsiteX2" fmla="*/ 0 w 787856"/>
                <a:gd name="connsiteY2" fmla="*/ 0 h 293817"/>
                <a:gd name="connsiteX0" fmla="*/ 0 w 787852"/>
                <a:gd name="connsiteY0" fmla="*/ 25690 h 318938"/>
                <a:gd name="connsiteX1" fmla="*/ 787843 w 787852"/>
                <a:gd name="connsiteY1" fmla="*/ 318449 h 318938"/>
                <a:gd name="connsiteX2" fmla="*/ 0 w 787852"/>
                <a:gd name="connsiteY2" fmla="*/ 25690 h 318938"/>
                <a:gd name="connsiteX0" fmla="*/ 2421 w 790273"/>
                <a:gd name="connsiteY0" fmla="*/ 25690 h 318938"/>
                <a:gd name="connsiteX1" fmla="*/ 790264 w 790273"/>
                <a:gd name="connsiteY1" fmla="*/ 318449 h 318938"/>
                <a:gd name="connsiteX2" fmla="*/ 2421 w 790273"/>
                <a:gd name="connsiteY2" fmla="*/ 25690 h 318938"/>
                <a:gd name="connsiteX0" fmla="*/ 13209 w 801061"/>
                <a:gd name="connsiteY0" fmla="*/ 25690 h 318938"/>
                <a:gd name="connsiteX1" fmla="*/ 801052 w 801061"/>
                <a:gd name="connsiteY1" fmla="*/ 318449 h 318938"/>
                <a:gd name="connsiteX2" fmla="*/ 13209 w 801061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419 w 801551"/>
                <a:gd name="connsiteY0" fmla="*/ 27446 h 321612"/>
                <a:gd name="connsiteX1" fmla="*/ 801262 w 801551"/>
                <a:gd name="connsiteY1" fmla="*/ 320205 h 321612"/>
                <a:gd name="connsiteX2" fmla="*/ 13419 w 801551"/>
                <a:gd name="connsiteY2" fmla="*/ 27446 h 321612"/>
                <a:gd name="connsiteX0" fmla="*/ 13761 w 801893"/>
                <a:gd name="connsiteY0" fmla="*/ 43878 h 338509"/>
                <a:gd name="connsiteX1" fmla="*/ 801604 w 801893"/>
                <a:gd name="connsiteY1" fmla="*/ 336637 h 338509"/>
                <a:gd name="connsiteX2" fmla="*/ 13761 w 801893"/>
                <a:gd name="connsiteY2" fmla="*/ 43878 h 338509"/>
                <a:gd name="connsiteX0" fmla="*/ 9754 w 1191932"/>
                <a:gd name="connsiteY0" fmla="*/ 33425 h 491919"/>
                <a:gd name="connsiteX1" fmla="*/ 1191932 w 1191932"/>
                <a:gd name="connsiteY1" fmla="*/ 491919 h 491919"/>
                <a:gd name="connsiteX2" fmla="*/ 9754 w 1191932"/>
                <a:gd name="connsiteY2" fmla="*/ 33425 h 491919"/>
                <a:gd name="connsiteX0" fmla="*/ 11318 w 1193496"/>
                <a:gd name="connsiteY0" fmla="*/ 59637 h 518131"/>
                <a:gd name="connsiteX1" fmla="*/ 1193496 w 1193496"/>
                <a:gd name="connsiteY1" fmla="*/ 518131 h 518131"/>
                <a:gd name="connsiteX2" fmla="*/ 11318 w 1193496"/>
                <a:gd name="connsiteY2" fmla="*/ 59637 h 518131"/>
                <a:gd name="connsiteX0" fmla="*/ 4 w 1337785"/>
                <a:gd name="connsiteY0" fmla="*/ 2067 h 471114"/>
                <a:gd name="connsiteX1" fmla="*/ 1182182 w 1337785"/>
                <a:gd name="connsiteY1" fmla="*/ 460561 h 471114"/>
                <a:gd name="connsiteX2" fmla="*/ 1195840 w 1337785"/>
                <a:gd name="connsiteY2" fmla="*/ 298061 h 471114"/>
                <a:gd name="connsiteX3" fmla="*/ 4 w 1337785"/>
                <a:gd name="connsiteY3" fmla="*/ 2067 h 471114"/>
                <a:gd name="connsiteX0" fmla="*/ 4 w 1284794"/>
                <a:gd name="connsiteY0" fmla="*/ 2067 h 462990"/>
                <a:gd name="connsiteX1" fmla="*/ 1182182 w 1284794"/>
                <a:gd name="connsiteY1" fmla="*/ 460561 h 462990"/>
                <a:gd name="connsiteX2" fmla="*/ 1195840 w 1284794"/>
                <a:gd name="connsiteY2" fmla="*/ 298061 h 462990"/>
                <a:gd name="connsiteX3" fmla="*/ 4 w 1284794"/>
                <a:gd name="connsiteY3" fmla="*/ 2067 h 462990"/>
                <a:gd name="connsiteX0" fmla="*/ 4 w 1182182"/>
                <a:gd name="connsiteY0" fmla="*/ 0 h 460923"/>
                <a:gd name="connsiteX1" fmla="*/ 1182182 w 1182182"/>
                <a:gd name="connsiteY1" fmla="*/ 458494 h 460923"/>
                <a:gd name="connsiteX2" fmla="*/ 4 w 1182182"/>
                <a:gd name="connsiteY2" fmla="*/ 0 h 460923"/>
                <a:gd name="connsiteX0" fmla="*/ 4 w 1201382"/>
                <a:gd name="connsiteY0" fmla="*/ 0 h 504844"/>
                <a:gd name="connsiteX1" fmla="*/ 1182182 w 1201382"/>
                <a:gd name="connsiteY1" fmla="*/ 458494 h 504844"/>
                <a:gd name="connsiteX2" fmla="*/ 4 w 1201382"/>
                <a:gd name="connsiteY2" fmla="*/ 0 h 504844"/>
                <a:gd name="connsiteX0" fmla="*/ 7097 w 1204525"/>
                <a:gd name="connsiteY0" fmla="*/ 38301 h 551777"/>
                <a:gd name="connsiteX1" fmla="*/ 1189275 w 1204525"/>
                <a:gd name="connsiteY1" fmla="*/ 496795 h 551777"/>
                <a:gd name="connsiteX2" fmla="*/ 7097 w 1204525"/>
                <a:gd name="connsiteY2" fmla="*/ 38301 h 551777"/>
                <a:gd name="connsiteX0" fmla="*/ 6343 w 1188825"/>
                <a:gd name="connsiteY0" fmla="*/ 29186 h 492249"/>
                <a:gd name="connsiteX1" fmla="*/ 1188521 w 1188825"/>
                <a:gd name="connsiteY1" fmla="*/ 487680 h 492249"/>
                <a:gd name="connsiteX2" fmla="*/ 6343 w 1188825"/>
                <a:gd name="connsiteY2" fmla="*/ 29186 h 492249"/>
                <a:gd name="connsiteX0" fmla="*/ 11165 w 1193657"/>
                <a:gd name="connsiteY0" fmla="*/ 47232 h 511100"/>
                <a:gd name="connsiteX1" fmla="*/ 1193343 w 1193657"/>
                <a:gd name="connsiteY1" fmla="*/ 505726 h 511100"/>
                <a:gd name="connsiteX2" fmla="*/ 11165 w 1193657"/>
                <a:gd name="connsiteY2" fmla="*/ 47232 h 511100"/>
                <a:gd name="connsiteX0" fmla="*/ 6556 w 1189038"/>
                <a:gd name="connsiteY0" fmla="*/ 30279 h 493387"/>
                <a:gd name="connsiteX1" fmla="*/ 1188734 w 1189038"/>
                <a:gd name="connsiteY1" fmla="*/ 488773 h 493387"/>
                <a:gd name="connsiteX2" fmla="*/ 6556 w 1189038"/>
                <a:gd name="connsiteY2" fmla="*/ 30279 h 493387"/>
                <a:gd name="connsiteX0" fmla="*/ 6547 w 1188978"/>
                <a:gd name="connsiteY0" fmla="*/ 29735 h 490796"/>
                <a:gd name="connsiteX1" fmla="*/ 1188725 w 1188978"/>
                <a:gd name="connsiteY1" fmla="*/ 488229 h 490796"/>
                <a:gd name="connsiteX2" fmla="*/ 6547 w 1188978"/>
                <a:gd name="connsiteY2" fmla="*/ 29735 h 490796"/>
                <a:gd name="connsiteX0" fmla="*/ 1273 w 1243578"/>
                <a:gd name="connsiteY0" fmla="*/ 2510 h 470145"/>
                <a:gd name="connsiteX1" fmla="*/ 1183451 w 1243578"/>
                <a:gd name="connsiteY1" fmla="*/ 461004 h 470145"/>
                <a:gd name="connsiteX2" fmla="*/ 958984 w 1243578"/>
                <a:gd name="connsiteY2" fmla="*/ 285167 h 470145"/>
                <a:gd name="connsiteX3" fmla="*/ 1273 w 1243578"/>
                <a:gd name="connsiteY3" fmla="*/ 2510 h 470145"/>
                <a:gd name="connsiteX0" fmla="*/ 12 w 1101785"/>
                <a:gd name="connsiteY0" fmla="*/ 978 h 403514"/>
                <a:gd name="connsiteX1" fmla="*/ 978355 w 1101785"/>
                <a:gd name="connsiteY1" fmla="*/ 388987 h 403514"/>
                <a:gd name="connsiteX2" fmla="*/ 957723 w 1101785"/>
                <a:gd name="connsiteY2" fmla="*/ 283635 h 403514"/>
                <a:gd name="connsiteX3" fmla="*/ 12 w 1101785"/>
                <a:gd name="connsiteY3" fmla="*/ 978 h 403514"/>
                <a:gd name="connsiteX0" fmla="*/ 6989 w 1108762"/>
                <a:gd name="connsiteY0" fmla="*/ 32802 h 435338"/>
                <a:gd name="connsiteX1" fmla="*/ 985332 w 1108762"/>
                <a:gd name="connsiteY1" fmla="*/ 420811 h 435338"/>
                <a:gd name="connsiteX2" fmla="*/ 964700 w 1108762"/>
                <a:gd name="connsiteY2" fmla="*/ 315459 h 435338"/>
                <a:gd name="connsiteX3" fmla="*/ 6989 w 1108762"/>
                <a:gd name="connsiteY3" fmla="*/ 32802 h 435338"/>
                <a:gd name="connsiteX0" fmla="*/ 6989 w 985332"/>
                <a:gd name="connsiteY0" fmla="*/ 0 h 388009"/>
                <a:gd name="connsiteX1" fmla="*/ 985332 w 985332"/>
                <a:gd name="connsiteY1" fmla="*/ 388009 h 388009"/>
                <a:gd name="connsiteX2" fmla="*/ 6989 w 985332"/>
                <a:gd name="connsiteY2" fmla="*/ 0 h 388009"/>
                <a:gd name="connsiteX0" fmla="*/ 0 w 1016443"/>
                <a:gd name="connsiteY0" fmla="*/ 0 h 374674"/>
                <a:gd name="connsiteX1" fmla="*/ 1016443 w 1016443"/>
                <a:gd name="connsiteY1" fmla="*/ 374674 h 374674"/>
                <a:gd name="connsiteX2" fmla="*/ 0 w 1016443"/>
                <a:gd name="connsiteY2" fmla="*/ 0 h 374674"/>
                <a:gd name="connsiteX0" fmla="*/ 0 w 1067496"/>
                <a:gd name="connsiteY0" fmla="*/ 0 h 374679"/>
                <a:gd name="connsiteX1" fmla="*/ 1016443 w 1067496"/>
                <a:gd name="connsiteY1" fmla="*/ 374674 h 374679"/>
                <a:gd name="connsiteX2" fmla="*/ 0 w 1067496"/>
                <a:gd name="connsiteY2" fmla="*/ 0 h 374679"/>
                <a:gd name="connsiteX0" fmla="*/ 10157 w 1069693"/>
                <a:gd name="connsiteY0" fmla="*/ 27843 h 402519"/>
                <a:gd name="connsiteX1" fmla="*/ 1026600 w 1069693"/>
                <a:gd name="connsiteY1" fmla="*/ 402517 h 402519"/>
                <a:gd name="connsiteX2" fmla="*/ 10157 w 1069693"/>
                <a:gd name="connsiteY2" fmla="*/ 27843 h 402519"/>
                <a:gd name="connsiteX0" fmla="*/ 7917 w 1024495"/>
                <a:gd name="connsiteY0" fmla="*/ 29091 h 405821"/>
                <a:gd name="connsiteX1" fmla="*/ 1024360 w 1024495"/>
                <a:gd name="connsiteY1" fmla="*/ 403765 h 405821"/>
                <a:gd name="connsiteX2" fmla="*/ 7917 w 1024495"/>
                <a:gd name="connsiteY2" fmla="*/ 29091 h 405821"/>
                <a:gd name="connsiteX0" fmla="*/ 7831 w 1024274"/>
                <a:gd name="connsiteY0" fmla="*/ 29531 h 407736"/>
                <a:gd name="connsiteX1" fmla="*/ 1024274 w 1024274"/>
                <a:gd name="connsiteY1" fmla="*/ 404205 h 407736"/>
                <a:gd name="connsiteX2" fmla="*/ 7831 w 1024274"/>
                <a:gd name="connsiteY2" fmla="*/ 29531 h 40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274" h="407736">
                  <a:moveTo>
                    <a:pt x="7831" y="29531"/>
                  </a:moveTo>
                  <a:cubicBezTo>
                    <a:pt x="-104288" y="182770"/>
                    <a:pt x="1024676" y="440916"/>
                    <a:pt x="1024274" y="404205"/>
                  </a:cubicBezTo>
                  <a:cubicBezTo>
                    <a:pt x="1023872" y="367494"/>
                    <a:pt x="119950" y="-123708"/>
                    <a:pt x="7831" y="2953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007996" y="3918586"/>
              <a:ext cx="1116778" cy="636273"/>
            </a:xfrm>
            <a:custGeom>
              <a:avLst/>
              <a:gdLst>
                <a:gd name="connsiteX0" fmla="*/ 89535 w 1137327"/>
                <a:gd name="connsiteY0" fmla="*/ 0 h 630812"/>
                <a:gd name="connsiteX1" fmla="*/ 681990 w 1137327"/>
                <a:gd name="connsiteY1" fmla="*/ 184785 h 630812"/>
                <a:gd name="connsiteX2" fmla="*/ 1116330 w 1137327"/>
                <a:gd name="connsiteY2" fmla="*/ 630555 h 630812"/>
                <a:gd name="connsiteX3" fmla="*/ 0 w 1137327"/>
                <a:gd name="connsiteY3" fmla="*/ 118110 h 630812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5761"/>
                <a:gd name="connsiteY0" fmla="*/ 0 h 657631"/>
                <a:gd name="connsiteX1" fmla="*/ 689610 w 1125761"/>
                <a:gd name="connsiteY1" fmla="*/ 179070 h 657631"/>
                <a:gd name="connsiteX2" fmla="*/ 1101090 w 1125761"/>
                <a:gd name="connsiteY2" fmla="*/ 657225 h 657631"/>
                <a:gd name="connsiteX3" fmla="*/ 0 w 1125761"/>
                <a:gd name="connsiteY3" fmla="*/ 118110 h 657631"/>
                <a:gd name="connsiteX0" fmla="*/ 89535 w 1127947"/>
                <a:gd name="connsiteY0" fmla="*/ 0 h 657876"/>
                <a:gd name="connsiteX1" fmla="*/ 689610 w 1127947"/>
                <a:gd name="connsiteY1" fmla="*/ 179070 h 657876"/>
                <a:gd name="connsiteX2" fmla="*/ 1101090 w 1127947"/>
                <a:gd name="connsiteY2" fmla="*/ 657225 h 657876"/>
                <a:gd name="connsiteX3" fmla="*/ 0 w 1127947"/>
                <a:gd name="connsiteY3" fmla="*/ 118110 h 657876"/>
                <a:gd name="connsiteX0" fmla="*/ 89535 w 1120865"/>
                <a:gd name="connsiteY0" fmla="*/ 0 h 614402"/>
                <a:gd name="connsiteX1" fmla="*/ 689610 w 1120865"/>
                <a:gd name="connsiteY1" fmla="*/ 179070 h 614402"/>
                <a:gd name="connsiteX2" fmla="*/ 1093470 w 1120865"/>
                <a:gd name="connsiteY2" fmla="*/ 613410 h 614402"/>
                <a:gd name="connsiteX3" fmla="*/ 0 w 1120865"/>
                <a:gd name="connsiteY3" fmla="*/ 118110 h 614402"/>
                <a:gd name="connsiteX0" fmla="*/ 89535 w 1093772"/>
                <a:gd name="connsiteY0" fmla="*/ 0 h 624674"/>
                <a:gd name="connsiteX1" fmla="*/ 689610 w 1093772"/>
                <a:gd name="connsiteY1" fmla="*/ 179070 h 624674"/>
                <a:gd name="connsiteX2" fmla="*/ 1093470 w 1093772"/>
                <a:gd name="connsiteY2" fmla="*/ 613410 h 624674"/>
                <a:gd name="connsiteX3" fmla="*/ 0 w 1093772"/>
                <a:gd name="connsiteY3" fmla="*/ 118110 h 624674"/>
                <a:gd name="connsiteX0" fmla="*/ 89535 w 1093593"/>
                <a:gd name="connsiteY0" fmla="*/ 0 h 668297"/>
                <a:gd name="connsiteX1" fmla="*/ 689610 w 1093593"/>
                <a:gd name="connsiteY1" fmla="*/ 179070 h 668297"/>
                <a:gd name="connsiteX2" fmla="*/ 1093470 w 1093593"/>
                <a:gd name="connsiteY2" fmla="*/ 613410 h 668297"/>
                <a:gd name="connsiteX3" fmla="*/ 723900 w 1093593"/>
                <a:gd name="connsiteY3" fmla="*/ 607694 h 668297"/>
                <a:gd name="connsiteX4" fmla="*/ 0 w 1093593"/>
                <a:gd name="connsiteY4" fmla="*/ 118110 h 668297"/>
                <a:gd name="connsiteX0" fmla="*/ 89535 w 1093686"/>
                <a:gd name="connsiteY0" fmla="*/ 0 h 660081"/>
                <a:gd name="connsiteX1" fmla="*/ 689610 w 1093686"/>
                <a:gd name="connsiteY1" fmla="*/ 179070 h 660081"/>
                <a:gd name="connsiteX2" fmla="*/ 1093470 w 1093686"/>
                <a:gd name="connsiteY2" fmla="*/ 613410 h 660081"/>
                <a:gd name="connsiteX3" fmla="*/ 723900 w 1093686"/>
                <a:gd name="connsiteY3" fmla="*/ 607694 h 660081"/>
                <a:gd name="connsiteX4" fmla="*/ 0 w 1093686"/>
                <a:gd name="connsiteY4" fmla="*/ 118110 h 660081"/>
                <a:gd name="connsiteX0" fmla="*/ 89535 w 1112717"/>
                <a:gd name="connsiteY0" fmla="*/ 0 h 657666"/>
                <a:gd name="connsiteX1" fmla="*/ 689610 w 1112717"/>
                <a:gd name="connsiteY1" fmla="*/ 179070 h 657666"/>
                <a:gd name="connsiteX2" fmla="*/ 1112520 w 1112717"/>
                <a:gd name="connsiteY2" fmla="*/ 607695 h 657666"/>
                <a:gd name="connsiteX3" fmla="*/ 723900 w 1112717"/>
                <a:gd name="connsiteY3" fmla="*/ 607694 h 657666"/>
                <a:gd name="connsiteX4" fmla="*/ 0 w 1112717"/>
                <a:gd name="connsiteY4" fmla="*/ 118110 h 657666"/>
                <a:gd name="connsiteX0" fmla="*/ 89535 w 1113597"/>
                <a:gd name="connsiteY0" fmla="*/ 0 h 658286"/>
                <a:gd name="connsiteX1" fmla="*/ 689610 w 1113597"/>
                <a:gd name="connsiteY1" fmla="*/ 179070 h 658286"/>
                <a:gd name="connsiteX2" fmla="*/ 1112520 w 1113597"/>
                <a:gd name="connsiteY2" fmla="*/ 607695 h 658286"/>
                <a:gd name="connsiteX3" fmla="*/ 723900 w 1113597"/>
                <a:gd name="connsiteY3" fmla="*/ 607694 h 658286"/>
                <a:gd name="connsiteX4" fmla="*/ 0 w 1113597"/>
                <a:gd name="connsiteY4" fmla="*/ 118110 h 658286"/>
                <a:gd name="connsiteX0" fmla="*/ 89535 w 1115492"/>
                <a:gd name="connsiteY0" fmla="*/ 0 h 664269"/>
                <a:gd name="connsiteX1" fmla="*/ 689610 w 1115492"/>
                <a:gd name="connsiteY1" fmla="*/ 179070 h 664269"/>
                <a:gd name="connsiteX2" fmla="*/ 1114425 w 1115492"/>
                <a:gd name="connsiteY2" fmla="*/ 621030 h 664269"/>
                <a:gd name="connsiteX3" fmla="*/ 723900 w 1115492"/>
                <a:gd name="connsiteY3" fmla="*/ 607694 h 664269"/>
                <a:gd name="connsiteX4" fmla="*/ 0 w 1115492"/>
                <a:gd name="connsiteY4" fmla="*/ 118110 h 664269"/>
                <a:gd name="connsiteX0" fmla="*/ 89535 w 1116876"/>
                <a:gd name="connsiteY0" fmla="*/ 0 h 690197"/>
                <a:gd name="connsiteX1" fmla="*/ 689610 w 1116876"/>
                <a:gd name="connsiteY1" fmla="*/ 179070 h 690197"/>
                <a:gd name="connsiteX2" fmla="*/ 1114425 w 1116876"/>
                <a:gd name="connsiteY2" fmla="*/ 621030 h 690197"/>
                <a:gd name="connsiteX3" fmla="*/ 822960 w 1116876"/>
                <a:gd name="connsiteY3" fmla="*/ 638174 h 690197"/>
                <a:gd name="connsiteX4" fmla="*/ 0 w 1116876"/>
                <a:gd name="connsiteY4" fmla="*/ 118110 h 690197"/>
                <a:gd name="connsiteX0" fmla="*/ 89535 w 1116257"/>
                <a:gd name="connsiteY0" fmla="*/ 0 h 663113"/>
                <a:gd name="connsiteX1" fmla="*/ 689610 w 1116257"/>
                <a:gd name="connsiteY1" fmla="*/ 179070 h 663113"/>
                <a:gd name="connsiteX2" fmla="*/ 1114425 w 1116257"/>
                <a:gd name="connsiteY2" fmla="*/ 621030 h 663113"/>
                <a:gd name="connsiteX3" fmla="*/ 822960 w 1116257"/>
                <a:gd name="connsiteY3" fmla="*/ 638174 h 663113"/>
                <a:gd name="connsiteX4" fmla="*/ 0 w 1116257"/>
                <a:gd name="connsiteY4" fmla="*/ 118110 h 663113"/>
                <a:gd name="connsiteX0" fmla="*/ 89535 w 1116876"/>
                <a:gd name="connsiteY0" fmla="*/ 0 h 690197"/>
                <a:gd name="connsiteX1" fmla="*/ 689610 w 1116876"/>
                <a:gd name="connsiteY1" fmla="*/ 179070 h 690197"/>
                <a:gd name="connsiteX2" fmla="*/ 1114425 w 1116876"/>
                <a:gd name="connsiteY2" fmla="*/ 621030 h 690197"/>
                <a:gd name="connsiteX3" fmla="*/ 822960 w 1116876"/>
                <a:gd name="connsiteY3" fmla="*/ 638174 h 690197"/>
                <a:gd name="connsiteX4" fmla="*/ 0 w 1116876"/>
                <a:gd name="connsiteY4" fmla="*/ 118110 h 690197"/>
                <a:gd name="connsiteX0" fmla="*/ 89535 w 1116062"/>
                <a:gd name="connsiteY0" fmla="*/ 0 h 668073"/>
                <a:gd name="connsiteX1" fmla="*/ 689610 w 1116062"/>
                <a:gd name="connsiteY1" fmla="*/ 179070 h 668073"/>
                <a:gd name="connsiteX2" fmla="*/ 1114425 w 1116062"/>
                <a:gd name="connsiteY2" fmla="*/ 621030 h 668073"/>
                <a:gd name="connsiteX3" fmla="*/ 822960 w 1116062"/>
                <a:gd name="connsiteY3" fmla="*/ 638174 h 668073"/>
                <a:gd name="connsiteX4" fmla="*/ 0 w 1116062"/>
                <a:gd name="connsiteY4" fmla="*/ 118110 h 668073"/>
                <a:gd name="connsiteX0" fmla="*/ 89535 w 1114619"/>
                <a:gd name="connsiteY0" fmla="*/ 0 h 660973"/>
                <a:gd name="connsiteX1" fmla="*/ 689610 w 1114619"/>
                <a:gd name="connsiteY1" fmla="*/ 179070 h 660973"/>
                <a:gd name="connsiteX2" fmla="*/ 1114425 w 1114619"/>
                <a:gd name="connsiteY2" fmla="*/ 621030 h 660973"/>
                <a:gd name="connsiteX3" fmla="*/ 741045 w 1114619"/>
                <a:gd name="connsiteY3" fmla="*/ 622934 h 660973"/>
                <a:gd name="connsiteX4" fmla="*/ 0 w 1114619"/>
                <a:gd name="connsiteY4" fmla="*/ 118110 h 660973"/>
                <a:gd name="connsiteX0" fmla="*/ 89535 w 1114635"/>
                <a:gd name="connsiteY0" fmla="*/ 0 h 666902"/>
                <a:gd name="connsiteX1" fmla="*/ 689610 w 1114635"/>
                <a:gd name="connsiteY1" fmla="*/ 179070 h 666902"/>
                <a:gd name="connsiteX2" fmla="*/ 1114425 w 1114635"/>
                <a:gd name="connsiteY2" fmla="*/ 621030 h 666902"/>
                <a:gd name="connsiteX3" fmla="*/ 741045 w 1114635"/>
                <a:gd name="connsiteY3" fmla="*/ 622934 h 666902"/>
                <a:gd name="connsiteX4" fmla="*/ 0 w 1114635"/>
                <a:gd name="connsiteY4" fmla="*/ 118110 h 666902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8486 h 660702"/>
                <a:gd name="connsiteX1" fmla="*/ 689610 w 1114517"/>
                <a:gd name="connsiteY1" fmla="*/ 187556 h 660702"/>
                <a:gd name="connsiteX2" fmla="*/ 1114425 w 1114517"/>
                <a:gd name="connsiteY2" fmla="*/ 629516 h 660702"/>
                <a:gd name="connsiteX3" fmla="*/ 661035 w 1114517"/>
                <a:gd name="connsiteY3" fmla="*/ 595225 h 660702"/>
                <a:gd name="connsiteX4" fmla="*/ 0 w 1114517"/>
                <a:gd name="connsiteY4" fmla="*/ 126596 h 660702"/>
                <a:gd name="connsiteX0" fmla="*/ 89535 w 1114465"/>
                <a:gd name="connsiteY0" fmla="*/ 0 h 652216"/>
                <a:gd name="connsiteX1" fmla="*/ 689610 w 1114465"/>
                <a:gd name="connsiteY1" fmla="*/ 179070 h 652216"/>
                <a:gd name="connsiteX2" fmla="*/ 1114425 w 1114465"/>
                <a:gd name="connsiteY2" fmla="*/ 621030 h 652216"/>
                <a:gd name="connsiteX3" fmla="*/ 661035 w 1114465"/>
                <a:gd name="connsiteY3" fmla="*/ 586739 h 652216"/>
                <a:gd name="connsiteX4" fmla="*/ 0 w 1114465"/>
                <a:gd name="connsiteY4" fmla="*/ 118110 h 652216"/>
                <a:gd name="connsiteX0" fmla="*/ 89535 w 1117188"/>
                <a:gd name="connsiteY0" fmla="*/ 0 h 637260"/>
                <a:gd name="connsiteX1" fmla="*/ 689610 w 1117188"/>
                <a:gd name="connsiteY1" fmla="*/ 179070 h 637260"/>
                <a:gd name="connsiteX2" fmla="*/ 843915 w 1117188"/>
                <a:gd name="connsiteY2" fmla="*/ 380998 h 637260"/>
                <a:gd name="connsiteX3" fmla="*/ 1114425 w 1117188"/>
                <a:gd name="connsiteY3" fmla="*/ 621030 h 637260"/>
                <a:gd name="connsiteX4" fmla="*/ 661035 w 1117188"/>
                <a:gd name="connsiteY4" fmla="*/ 586739 h 637260"/>
                <a:gd name="connsiteX5" fmla="*/ 0 w 1117188"/>
                <a:gd name="connsiteY5" fmla="*/ 118110 h 637260"/>
                <a:gd name="connsiteX0" fmla="*/ 89535 w 1117188"/>
                <a:gd name="connsiteY0" fmla="*/ 0 h 637260"/>
                <a:gd name="connsiteX1" fmla="*/ 689610 w 1117188"/>
                <a:gd name="connsiteY1" fmla="*/ 179070 h 637260"/>
                <a:gd name="connsiteX2" fmla="*/ 843915 w 1117188"/>
                <a:gd name="connsiteY2" fmla="*/ 380998 h 637260"/>
                <a:gd name="connsiteX3" fmla="*/ 1114425 w 1117188"/>
                <a:gd name="connsiteY3" fmla="*/ 621030 h 637260"/>
                <a:gd name="connsiteX4" fmla="*/ 661035 w 1117188"/>
                <a:gd name="connsiteY4" fmla="*/ 586739 h 637260"/>
                <a:gd name="connsiteX5" fmla="*/ 0 w 1117188"/>
                <a:gd name="connsiteY5" fmla="*/ 118110 h 637260"/>
                <a:gd name="connsiteX0" fmla="*/ 89535 w 1116778"/>
                <a:gd name="connsiteY0" fmla="*/ 0 h 636273"/>
                <a:gd name="connsiteX1" fmla="*/ 689610 w 1116778"/>
                <a:gd name="connsiteY1" fmla="*/ 179070 h 636273"/>
                <a:gd name="connsiteX2" fmla="*/ 832485 w 1116778"/>
                <a:gd name="connsiteY2" fmla="*/ 394333 h 636273"/>
                <a:gd name="connsiteX3" fmla="*/ 1114425 w 1116778"/>
                <a:gd name="connsiteY3" fmla="*/ 621030 h 636273"/>
                <a:gd name="connsiteX4" fmla="*/ 661035 w 1116778"/>
                <a:gd name="connsiteY4" fmla="*/ 586739 h 636273"/>
                <a:gd name="connsiteX5" fmla="*/ 0 w 1116778"/>
                <a:gd name="connsiteY5" fmla="*/ 118110 h 636273"/>
                <a:gd name="connsiteX0" fmla="*/ 89535 w 1116778"/>
                <a:gd name="connsiteY0" fmla="*/ 0 h 636273"/>
                <a:gd name="connsiteX1" fmla="*/ 689610 w 1116778"/>
                <a:gd name="connsiteY1" fmla="*/ 179070 h 636273"/>
                <a:gd name="connsiteX2" fmla="*/ 832485 w 1116778"/>
                <a:gd name="connsiteY2" fmla="*/ 394333 h 636273"/>
                <a:gd name="connsiteX3" fmla="*/ 1114425 w 1116778"/>
                <a:gd name="connsiteY3" fmla="*/ 621030 h 636273"/>
                <a:gd name="connsiteX4" fmla="*/ 661035 w 1116778"/>
                <a:gd name="connsiteY4" fmla="*/ 586739 h 636273"/>
                <a:gd name="connsiteX5" fmla="*/ 0 w 1116778"/>
                <a:gd name="connsiteY5" fmla="*/ 118110 h 63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6778" h="636273">
                  <a:moveTo>
                    <a:pt x="89535" y="0"/>
                  </a:moveTo>
                  <a:cubicBezTo>
                    <a:pt x="315436" y="140811"/>
                    <a:pt x="676275" y="153353"/>
                    <a:pt x="689610" y="179070"/>
                  </a:cubicBezTo>
                  <a:cubicBezTo>
                    <a:pt x="702945" y="204787"/>
                    <a:pt x="761683" y="320673"/>
                    <a:pt x="832485" y="394333"/>
                  </a:cubicBezTo>
                  <a:cubicBezTo>
                    <a:pt x="903287" y="467993"/>
                    <a:pt x="1143000" y="588962"/>
                    <a:pt x="1114425" y="621030"/>
                  </a:cubicBezTo>
                  <a:cubicBezTo>
                    <a:pt x="1085850" y="653098"/>
                    <a:pt x="828040" y="631189"/>
                    <a:pt x="661035" y="586739"/>
                  </a:cubicBezTo>
                  <a:cubicBezTo>
                    <a:pt x="494030" y="542289"/>
                    <a:pt x="149542" y="296227"/>
                    <a:pt x="0" y="11811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396740" y="2949824"/>
              <a:ext cx="899160" cy="63886"/>
            </a:xfrm>
            <a:custGeom>
              <a:avLst/>
              <a:gdLst>
                <a:gd name="connsiteX0" fmla="*/ 0 w 910590"/>
                <a:gd name="connsiteY0" fmla="*/ 0 h 57150"/>
                <a:gd name="connsiteX1" fmla="*/ 910590 w 910590"/>
                <a:gd name="connsiteY1" fmla="*/ 57150 h 57150"/>
                <a:gd name="connsiteX0" fmla="*/ 0 w 914400"/>
                <a:gd name="connsiteY0" fmla="*/ 0 h 60960"/>
                <a:gd name="connsiteX1" fmla="*/ 914400 w 914400"/>
                <a:gd name="connsiteY1" fmla="*/ 60960 h 60960"/>
                <a:gd name="connsiteX0" fmla="*/ 0 w 899160"/>
                <a:gd name="connsiteY0" fmla="*/ 0 h 59055"/>
                <a:gd name="connsiteX1" fmla="*/ 899160 w 899160"/>
                <a:gd name="connsiteY1" fmla="*/ 59055 h 59055"/>
                <a:gd name="connsiteX0" fmla="*/ 0 w 899160"/>
                <a:gd name="connsiteY0" fmla="*/ 3010 h 62065"/>
                <a:gd name="connsiteX1" fmla="*/ 899160 w 899160"/>
                <a:gd name="connsiteY1" fmla="*/ 62065 h 62065"/>
                <a:gd name="connsiteX0" fmla="*/ 0 w 899160"/>
                <a:gd name="connsiteY0" fmla="*/ 4831 h 63886"/>
                <a:gd name="connsiteX1" fmla="*/ 899160 w 899160"/>
                <a:gd name="connsiteY1" fmla="*/ 63886 h 6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9160" h="63886">
                  <a:moveTo>
                    <a:pt x="0" y="4831"/>
                  </a:moveTo>
                  <a:cubicBezTo>
                    <a:pt x="446405" y="-11679"/>
                    <a:pt x="601345" y="15626"/>
                    <a:pt x="899160" y="63886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466427" y="3618128"/>
              <a:ext cx="808753" cy="109347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109347">
                  <a:moveTo>
                    <a:pt x="685800" y="2667"/>
                  </a:moveTo>
                  <a:cubicBezTo>
                    <a:pt x="633095" y="-1302"/>
                    <a:pt x="580390" y="-2730"/>
                    <a:pt x="508635" y="12192"/>
                  </a:cubicBezTo>
                  <a:cubicBezTo>
                    <a:pt x="436880" y="27114"/>
                    <a:pt x="340042" y="76010"/>
                    <a:pt x="255270" y="92202"/>
                  </a:cubicBezTo>
                  <a:cubicBezTo>
                    <a:pt x="170498" y="108394"/>
                    <a:pt x="94773" y="107759"/>
                    <a:pt x="0" y="109347"/>
                  </a:cubicBezTo>
                </a:path>
              </a:pathLst>
            </a:cu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352572" y="3547667"/>
              <a:ext cx="139178" cy="63342"/>
            </a:xfrm>
            <a:custGeom>
              <a:avLst/>
              <a:gdLst>
                <a:gd name="connsiteX0" fmla="*/ 668 w 147900"/>
                <a:gd name="connsiteY0" fmla="*/ 7654 h 65140"/>
                <a:gd name="connsiteX1" fmla="*/ 88298 w 147900"/>
                <a:gd name="connsiteY1" fmla="*/ 5749 h 65140"/>
                <a:gd name="connsiteX2" fmla="*/ 147353 w 147900"/>
                <a:gd name="connsiteY2" fmla="*/ 57184 h 65140"/>
                <a:gd name="connsiteX3" fmla="*/ 54008 w 147900"/>
                <a:gd name="connsiteY3" fmla="*/ 62899 h 65140"/>
                <a:gd name="connsiteX4" fmla="*/ 668 w 147900"/>
                <a:gd name="connsiteY4" fmla="*/ 7654 h 65140"/>
                <a:gd name="connsiteX0" fmla="*/ 668 w 147900"/>
                <a:gd name="connsiteY0" fmla="*/ 7654 h 65140"/>
                <a:gd name="connsiteX1" fmla="*/ 88298 w 147900"/>
                <a:gd name="connsiteY1" fmla="*/ 5749 h 65140"/>
                <a:gd name="connsiteX2" fmla="*/ 147353 w 147900"/>
                <a:gd name="connsiteY2" fmla="*/ 57184 h 65140"/>
                <a:gd name="connsiteX3" fmla="*/ 54008 w 147900"/>
                <a:gd name="connsiteY3" fmla="*/ 62899 h 65140"/>
                <a:gd name="connsiteX4" fmla="*/ 668 w 147900"/>
                <a:gd name="connsiteY4" fmla="*/ 7654 h 65140"/>
                <a:gd name="connsiteX0" fmla="*/ 1087 w 148319"/>
                <a:gd name="connsiteY0" fmla="*/ 13758 h 71244"/>
                <a:gd name="connsiteX1" fmla="*/ 88717 w 148319"/>
                <a:gd name="connsiteY1" fmla="*/ 11853 h 71244"/>
                <a:gd name="connsiteX2" fmla="*/ 147772 w 148319"/>
                <a:gd name="connsiteY2" fmla="*/ 63288 h 71244"/>
                <a:gd name="connsiteX3" fmla="*/ 54427 w 148319"/>
                <a:gd name="connsiteY3" fmla="*/ 69003 h 71244"/>
                <a:gd name="connsiteX4" fmla="*/ 1087 w 148319"/>
                <a:gd name="connsiteY4" fmla="*/ 13758 h 71244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6555"/>
                <a:gd name="connsiteY0" fmla="*/ 18551 h 66986"/>
                <a:gd name="connsiteX1" fmla="*/ 96144 w 156555"/>
                <a:gd name="connsiteY1" fmla="*/ 5216 h 66986"/>
                <a:gd name="connsiteX2" fmla="*/ 155199 w 156555"/>
                <a:gd name="connsiteY2" fmla="*/ 56651 h 66986"/>
                <a:gd name="connsiteX3" fmla="*/ 61854 w 156555"/>
                <a:gd name="connsiteY3" fmla="*/ 62366 h 66986"/>
                <a:gd name="connsiteX4" fmla="*/ 894 w 156555"/>
                <a:gd name="connsiteY4" fmla="*/ 18551 h 66986"/>
                <a:gd name="connsiteX0" fmla="*/ 857 w 143560"/>
                <a:gd name="connsiteY0" fmla="*/ 18551 h 66986"/>
                <a:gd name="connsiteX1" fmla="*/ 96107 w 143560"/>
                <a:gd name="connsiteY1" fmla="*/ 5216 h 66986"/>
                <a:gd name="connsiteX2" fmla="*/ 141827 w 143560"/>
                <a:gd name="connsiteY2" fmla="*/ 56651 h 66986"/>
                <a:gd name="connsiteX3" fmla="*/ 61817 w 143560"/>
                <a:gd name="connsiteY3" fmla="*/ 62366 h 66986"/>
                <a:gd name="connsiteX4" fmla="*/ 857 w 143560"/>
                <a:gd name="connsiteY4" fmla="*/ 18551 h 66986"/>
                <a:gd name="connsiteX0" fmla="*/ 857 w 143560"/>
                <a:gd name="connsiteY0" fmla="*/ 18551 h 66986"/>
                <a:gd name="connsiteX1" fmla="*/ 96107 w 143560"/>
                <a:gd name="connsiteY1" fmla="*/ 5216 h 66986"/>
                <a:gd name="connsiteX2" fmla="*/ 141827 w 143560"/>
                <a:gd name="connsiteY2" fmla="*/ 56651 h 66986"/>
                <a:gd name="connsiteX3" fmla="*/ 61817 w 143560"/>
                <a:gd name="connsiteY3" fmla="*/ 62366 h 66986"/>
                <a:gd name="connsiteX4" fmla="*/ 857 w 143560"/>
                <a:gd name="connsiteY4" fmla="*/ 18551 h 66986"/>
                <a:gd name="connsiteX0" fmla="*/ 861 w 145403"/>
                <a:gd name="connsiteY0" fmla="*/ 17888 h 63237"/>
                <a:gd name="connsiteX1" fmla="*/ 96111 w 145403"/>
                <a:gd name="connsiteY1" fmla="*/ 4553 h 63237"/>
                <a:gd name="connsiteX2" fmla="*/ 143736 w 145403"/>
                <a:gd name="connsiteY2" fmla="*/ 46463 h 63237"/>
                <a:gd name="connsiteX3" fmla="*/ 61821 w 145403"/>
                <a:gd name="connsiteY3" fmla="*/ 61703 h 63237"/>
                <a:gd name="connsiteX4" fmla="*/ 861 w 145403"/>
                <a:gd name="connsiteY4" fmla="*/ 17888 h 63237"/>
                <a:gd name="connsiteX0" fmla="*/ 177 w 143221"/>
                <a:gd name="connsiteY0" fmla="*/ 23701 h 68830"/>
                <a:gd name="connsiteX1" fmla="*/ 80187 w 143221"/>
                <a:gd name="connsiteY1" fmla="*/ 841 h 68830"/>
                <a:gd name="connsiteX2" fmla="*/ 143052 w 143221"/>
                <a:gd name="connsiteY2" fmla="*/ 52276 h 68830"/>
                <a:gd name="connsiteX3" fmla="*/ 61137 w 143221"/>
                <a:gd name="connsiteY3" fmla="*/ 67516 h 68830"/>
                <a:gd name="connsiteX4" fmla="*/ 177 w 143221"/>
                <a:gd name="connsiteY4" fmla="*/ 23701 h 68830"/>
                <a:gd name="connsiteX0" fmla="*/ 6 w 143050"/>
                <a:gd name="connsiteY0" fmla="*/ 24493 h 69622"/>
                <a:gd name="connsiteX1" fmla="*/ 80016 w 143050"/>
                <a:gd name="connsiteY1" fmla="*/ 1633 h 69622"/>
                <a:gd name="connsiteX2" fmla="*/ 142881 w 143050"/>
                <a:gd name="connsiteY2" fmla="*/ 53068 h 69622"/>
                <a:gd name="connsiteX3" fmla="*/ 60966 w 143050"/>
                <a:gd name="connsiteY3" fmla="*/ 68308 h 69622"/>
                <a:gd name="connsiteX4" fmla="*/ 6 w 143050"/>
                <a:gd name="connsiteY4" fmla="*/ 24493 h 69622"/>
                <a:gd name="connsiteX0" fmla="*/ 106 w 143092"/>
                <a:gd name="connsiteY0" fmla="*/ 23678 h 65380"/>
                <a:gd name="connsiteX1" fmla="*/ 80116 w 143092"/>
                <a:gd name="connsiteY1" fmla="*/ 818 h 65380"/>
                <a:gd name="connsiteX2" fmla="*/ 142981 w 143092"/>
                <a:gd name="connsiteY2" fmla="*/ 52253 h 65380"/>
                <a:gd name="connsiteX3" fmla="*/ 64876 w 143092"/>
                <a:gd name="connsiteY3" fmla="*/ 63683 h 65380"/>
                <a:gd name="connsiteX4" fmla="*/ 106 w 143092"/>
                <a:gd name="connsiteY4" fmla="*/ 23678 h 65380"/>
                <a:gd name="connsiteX0" fmla="*/ 106 w 143092"/>
                <a:gd name="connsiteY0" fmla="*/ 24922 h 66624"/>
                <a:gd name="connsiteX1" fmla="*/ 80116 w 143092"/>
                <a:gd name="connsiteY1" fmla="*/ 2062 h 66624"/>
                <a:gd name="connsiteX2" fmla="*/ 142981 w 143092"/>
                <a:gd name="connsiteY2" fmla="*/ 53497 h 66624"/>
                <a:gd name="connsiteX3" fmla="*/ 64876 w 143092"/>
                <a:gd name="connsiteY3" fmla="*/ 64927 h 66624"/>
                <a:gd name="connsiteX4" fmla="*/ 106 w 143092"/>
                <a:gd name="connsiteY4" fmla="*/ 24922 h 66624"/>
                <a:gd name="connsiteX0" fmla="*/ 106 w 143092"/>
                <a:gd name="connsiteY0" fmla="*/ 27950 h 65578"/>
                <a:gd name="connsiteX1" fmla="*/ 80116 w 143092"/>
                <a:gd name="connsiteY1" fmla="*/ 1280 h 65578"/>
                <a:gd name="connsiteX2" fmla="*/ 142981 w 143092"/>
                <a:gd name="connsiteY2" fmla="*/ 52715 h 65578"/>
                <a:gd name="connsiteX3" fmla="*/ 64876 w 143092"/>
                <a:gd name="connsiteY3" fmla="*/ 64145 h 65578"/>
                <a:gd name="connsiteX4" fmla="*/ 106 w 143092"/>
                <a:gd name="connsiteY4" fmla="*/ 27950 h 65578"/>
                <a:gd name="connsiteX0" fmla="*/ 105 w 137389"/>
                <a:gd name="connsiteY0" fmla="*/ 27710 h 64718"/>
                <a:gd name="connsiteX1" fmla="*/ 80115 w 137389"/>
                <a:gd name="connsiteY1" fmla="*/ 1040 h 64718"/>
                <a:gd name="connsiteX2" fmla="*/ 137265 w 137389"/>
                <a:gd name="connsiteY2" fmla="*/ 48665 h 64718"/>
                <a:gd name="connsiteX3" fmla="*/ 64875 w 137389"/>
                <a:gd name="connsiteY3" fmla="*/ 63905 h 64718"/>
                <a:gd name="connsiteX4" fmla="*/ 105 w 137389"/>
                <a:gd name="connsiteY4" fmla="*/ 27710 h 64718"/>
                <a:gd name="connsiteX0" fmla="*/ 105 w 137273"/>
                <a:gd name="connsiteY0" fmla="*/ 27710 h 67472"/>
                <a:gd name="connsiteX1" fmla="*/ 80115 w 137273"/>
                <a:gd name="connsiteY1" fmla="*/ 1040 h 67472"/>
                <a:gd name="connsiteX2" fmla="*/ 137265 w 137273"/>
                <a:gd name="connsiteY2" fmla="*/ 48665 h 67472"/>
                <a:gd name="connsiteX3" fmla="*/ 64875 w 137273"/>
                <a:gd name="connsiteY3" fmla="*/ 63905 h 67472"/>
                <a:gd name="connsiteX4" fmla="*/ 105 w 137273"/>
                <a:gd name="connsiteY4" fmla="*/ 27710 h 67472"/>
                <a:gd name="connsiteX0" fmla="*/ 105 w 139178"/>
                <a:gd name="connsiteY0" fmla="*/ 26945 h 63342"/>
                <a:gd name="connsiteX1" fmla="*/ 80115 w 139178"/>
                <a:gd name="connsiteY1" fmla="*/ 275 h 63342"/>
                <a:gd name="connsiteX2" fmla="*/ 139170 w 139178"/>
                <a:gd name="connsiteY2" fmla="*/ 34565 h 63342"/>
                <a:gd name="connsiteX3" fmla="*/ 64875 w 139178"/>
                <a:gd name="connsiteY3" fmla="*/ 63140 h 63342"/>
                <a:gd name="connsiteX4" fmla="*/ 105 w 139178"/>
                <a:gd name="connsiteY4" fmla="*/ 26945 h 6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78" h="63342">
                  <a:moveTo>
                    <a:pt x="105" y="26945"/>
                  </a:moveTo>
                  <a:cubicBezTo>
                    <a:pt x="2645" y="1228"/>
                    <a:pt x="56938" y="-995"/>
                    <a:pt x="80115" y="275"/>
                  </a:cubicBezTo>
                  <a:cubicBezTo>
                    <a:pt x="103292" y="1545"/>
                    <a:pt x="139805" y="8848"/>
                    <a:pt x="139170" y="34565"/>
                  </a:cubicBezTo>
                  <a:cubicBezTo>
                    <a:pt x="138535" y="60282"/>
                    <a:pt x="88052" y="64410"/>
                    <a:pt x="64875" y="63140"/>
                  </a:cubicBezTo>
                  <a:cubicBezTo>
                    <a:pt x="41698" y="61870"/>
                    <a:pt x="-2435" y="52662"/>
                    <a:pt x="105" y="2694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75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23029" y="2238953"/>
            <a:ext cx="8253963" cy="1643179"/>
            <a:chOff x="2323029" y="2238953"/>
            <a:chExt cx="8253963" cy="1643179"/>
          </a:xfrm>
        </p:grpSpPr>
        <p:grpSp>
          <p:nvGrpSpPr>
            <p:cNvPr id="48" name="Group 47"/>
            <p:cNvGrpSpPr/>
            <p:nvPr/>
          </p:nvGrpSpPr>
          <p:grpSpPr>
            <a:xfrm>
              <a:off x="2323029" y="2238953"/>
              <a:ext cx="8253963" cy="1279498"/>
              <a:chOff x="1434827" y="2907089"/>
              <a:chExt cx="8274834" cy="1283077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49" name="Freeform 48"/>
              <p:cNvSpPr/>
              <p:nvPr/>
            </p:nvSpPr>
            <p:spPr>
              <a:xfrm>
                <a:off x="1434827" y="2907089"/>
                <a:ext cx="7817629" cy="1283077"/>
              </a:xfrm>
              <a:custGeom>
                <a:avLst/>
                <a:gdLst>
                  <a:gd name="connsiteX0" fmla="*/ 3932133 w 3932133"/>
                  <a:gd name="connsiteY0" fmla="*/ 86398 h 818171"/>
                  <a:gd name="connsiteX1" fmla="*/ 3206709 w 3932133"/>
                  <a:gd name="connsiteY1" fmla="*/ 1054 h 818171"/>
                  <a:gd name="connsiteX2" fmla="*/ 2737317 w 3932133"/>
                  <a:gd name="connsiteY2" fmla="*/ 43726 h 818171"/>
                  <a:gd name="connsiteX3" fmla="*/ 2194773 w 3932133"/>
                  <a:gd name="connsiteY3" fmla="*/ 116878 h 818171"/>
                  <a:gd name="connsiteX4" fmla="*/ 1451061 w 3932133"/>
                  <a:gd name="connsiteY4" fmla="*/ 171742 h 818171"/>
                  <a:gd name="connsiteX5" fmla="*/ 1067013 w 3932133"/>
                  <a:gd name="connsiteY5" fmla="*/ 232702 h 818171"/>
                  <a:gd name="connsiteX6" fmla="*/ 640293 w 3932133"/>
                  <a:gd name="connsiteY6" fmla="*/ 360718 h 818171"/>
                  <a:gd name="connsiteX7" fmla="*/ 402549 w 3932133"/>
                  <a:gd name="connsiteY7" fmla="*/ 513118 h 818171"/>
                  <a:gd name="connsiteX8" fmla="*/ 329397 w 3932133"/>
                  <a:gd name="connsiteY8" fmla="*/ 586270 h 818171"/>
                  <a:gd name="connsiteX9" fmla="*/ 231861 w 3932133"/>
                  <a:gd name="connsiteY9" fmla="*/ 665518 h 818171"/>
                  <a:gd name="connsiteX10" fmla="*/ 48981 w 3932133"/>
                  <a:gd name="connsiteY10" fmla="*/ 689902 h 818171"/>
                  <a:gd name="connsiteX11" fmla="*/ 213 w 3932133"/>
                  <a:gd name="connsiteY11" fmla="*/ 744766 h 818171"/>
                  <a:gd name="connsiteX12" fmla="*/ 61173 w 3932133"/>
                  <a:gd name="connsiteY12" fmla="*/ 811822 h 818171"/>
                  <a:gd name="connsiteX13" fmla="*/ 396453 w 3932133"/>
                  <a:gd name="connsiteY13" fmla="*/ 805726 h 818171"/>
                  <a:gd name="connsiteX14" fmla="*/ 628101 w 3932133"/>
                  <a:gd name="connsiteY14" fmla="*/ 726478 h 818171"/>
                  <a:gd name="connsiteX15" fmla="*/ 810981 w 3932133"/>
                  <a:gd name="connsiteY15" fmla="*/ 708190 h 818171"/>
                  <a:gd name="connsiteX0" fmla="*/ 3932133 w 3932133"/>
                  <a:gd name="connsiteY0" fmla="*/ 89993 h 821766"/>
                  <a:gd name="connsiteX1" fmla="*/ 3383493 w 3932133"/>
                  <a:gd name="connsiteY1" fmla="*/ 10745 h 821766"/>
                  <a:gd name="connsiteX2" fmla="*/ 3206709 w 3932133"/>
                  <a:gd name="connsiteY2" fmla="*/ 4649 h 821766"/>
                  <a:gd name="connsiteX3" fmla="*/ 2737317 w 3932133"/>
                  <a:gd name="connsiteY3" fmla="*/ 47321 h 821766"/>
                  <a:gd name="connsiteX4" fmla="*/ 2194773 w 3932133"/>
                  <a:gd name="connsiteY4" fmla="*/ 120473 h 821766"/>
                  <a:gd name="connsiteX5" fmla="*/ 1451061 w 3932133"/>
                  <a:gd name="connsiteY5" fmla="*/ 175337 h 821766"/>
                  <a:gd name="connsiteX6" fmla="*/ 1067013 w 3932133"/>
                  <a:gd name="connsiteY6" fmla="*/ 236297 h 821766"/>
                  <a:gd name="connsiteX7" fmla="*/ 640293 w 3932133"/>
                  <a:gd name="connsiteY7" fmla="*/ 364313 h 821766"/>
                  <a:gd name="connsiteX8" fmla="*/ 402549 w 3932133"/>
                  <a:gd name="connsiteY8" fmla="*/ 516713 h 821766"/>
                  <a:gd name="connsiteX9" fmla="*/ 329397 w 3932133"/>
                  <a:gd name="connsiteY9" fmla="*/ 589865 h 821766"/>
                  <a:gd name="connsiteX10" fmla="*/ 231861 w 3932133"/>
                  <a:gd name="connsiteY10" fmla="*/ 669113 h 821766"/>
                  <a:gd name="connsiteX11" fmla="*/ 48981 w 3932133"/>
                  <a:gd name="connsiteY11" fmla="*/ 693497 h 821766"/>
                  <a:gd name="connsiteX12" fmla="*/ 213 w 3932133"/>
                  <a:gd name="connsiteY12" fmla="*/ 748361 h 821766"/>
                  <a:gd name="connsiteX13" fmla="*/ 61173 w 3932133"/>
                  <a:gd name="connsiteY13" fmla="*/ 815417 h 821766"/>
                  <a:gd name="connsiteX14" fmla="*/ 396453 w 3932133"/>
                  <a:gd name="connsiteY14" fmla="*/ 809321 h 821766"/>
                  <a:gd name="connsiteX15" fmla="*/ 628101 w 3932133"/>
                  <a:gd name="connsiteY15" fmla="*/ 730073 h 821766"/>
                  <a:gd name="connsiteX16" fmla="*/ 810981 w 3932133"/>
                  <a:gd name="connsiteY16" fmla="*/ 711785 h 821766"/>
                  <a:gd name="connsiteX0" fmla="*/ 3932133 w 3932133"/>
                  <a:gd name="connsiteY0" fmla="*/ 542925 h 1274698"/>
                  <a:gd name="connsiteX1" fmla="*/ 3840693 w 3932133"/>
                  <a:gd name="connsiteY1" fmla="*/ 381 h 1274698"/>
                  <a:gd name="connsiteX2" fmla="*/ 3206709 w 3932133"/>
                  <a:gd name="connsiteY2" fmla="*/ 457581 h 1274698"/>
                  <a:gd name="connsiteX3" fmla="*/ 2737317 w 3932133"/>
                  <a:gd name="connsiteY3" fmla="*/ 500253 h 1274698"/>
                  <a:gd name="connsiteX4" fmla="*/ 2194773 w 3932133"/>
                  <a:gd name="connsiteY4" fmla="*/ 573405 h 1274698"/>
                  <a:gd name="connsiteX5" fmla="*/ 1451061 w 3932133"/>
                  <a:gd name="connsiteY5" fmla="*/ 628269 h 1274698"/>
                  <a:gd name="connsiteX6" fmla="*/ 1067013 w 3932133"/>
                  <a:gd name="connsiteY6" fmla="*/ 689229 h 1274698"/>
                  <a:gd name="connsiteX7" fmla="*/ 640293 w 3932133"/>
                  <a:gd name="connsiteY7" fmla="*/ 817245 h 1274698"/>
                  <a:gd name="connsiteX8" fmla="*/ 402549 w 3932133"/>
                  <a:gd name="connsiteY8" fmla="*/ 969645 h 1274698"/>
                  <a:gd name="connsiteX9" fmla="*/ 329397 w 3932133"/>
                  <a:gd name="connsiteY9" fmla="*/ 1042797 h 1274698"/>
                  <a:gd name="connsiteX10" fmla="*/ 231861 w 3932133"/>
                  <a:gd name="connsiteY10" fmla="*/ 1122045 h 1274698"/>
                  <a:gd name="connsiteX11" fmla="*/ 48981 w 3932133"/>
                  <a:gd name="connsiteY11" fmla="*/ 1146429 h 1274698"/>
                  <a:gd name="connsiteX12" fmla="*/ 213 w 3932133"/>
                  <a:gd name="connsiteY12" fmla="*/ 1201293 h 1274698"/>
                  <a:gd name="connsiteX13" fmla="*/ 61173 w 3932133"/>
                  <a:gd name="connsiteY13" fmla="*/ 1268349 h 1274698"/>
                  <a:gd name="connsiteX14" fmla="*/ 396453 w 3932133"/>
                  <a:gd name="connsiteY14" fmla="*/ 1262253 h 1274698"/>
                  <a:gd name="connsiteX15" fmla="*/ 628101 w 3932133"/>
                  <a:gd name="connsiteY15" fmla="*/ 1183005 h 1274698"/>
                  <a:gd name="connsiteX16" fmla="*/ 810981 w 3932133"/>
                  <a:gd name="connsiteY16" fmla="*/ 1164717 h 1274698"/>
                  <a:gd name="connsiteX0" fmla="*/ 3932133 w 4303989"/>
                  <a:gd name="connsiteY0" fmla="*/ 756167 h 1487940"/>
                  <a:gd name="connsiteX1" fmla="*/ 4303989 w 4303989"/>
                  <a:gd name="connsiteY1" fmla="*/ 263 h 1487940"/>
                  <a:gd name="connsiteX2" fmla="*/ 3206709 w 4303989"/>
                  <a:gd name="connsiteY2" fmla="*/ 670823 h 1487940"/>
                  <a:gd name="connsiteX3" fmla="*/ 2737317 w 4303989"/>
                  <a:gd name="connsiteY3" fmla="*/ 713495 h 1487940"/>
                  <a:gd name="connsiteX4" fmla="*/ 2194773 w 4303989"/>
                  <a:gd name="connsiteY4" fmla="*/ 786647 h 1487940"/>
                  <a:gd name="connsiteX5" fmla="*/ 1451061 w 4303989"/>
                  <a:gd name="connsiteY5" fmla="*/ 841511 h 1487940"/>
                  <a:gd name="connsiteX6" fmla="*/ 1067013 w 4303989"/>
                  <a:gd name="connsiteY6" fmla="*/ 902471 h 1487940"/>
                  <a:gd name="connsiteX7" fmla="*/ 640293 w 4303989"/>
                  <a:gd name="connsiteY7" fmla="*/ 1030487 h 1487940"/>
                  <a:gd name="connsiteX8" fmla="*/ 402549 w 4303989"/>
                  <a:gd name="connsiteY8" fmla="*/ 1182887 h 1487940"/>
                  <a:gd name="connsiteX9" fmla="*/ 329397 w 4303989"/>
                  <a:gd name="connsiteY9" fmla="*/ 1256039 h 1487940"/>
                  <a:gd name="connsiteX10" fmla="*/ 231861 w 4303989"/>
                  <a:gd name="connsiteY10" fmla="*/ 1335287 h 1487940"/>
                  <a:gd name="connsiteX11" fmla="*/ 48981 w 4303989"/>
                  <a:gd name="connsiteY11" fmla="*/ 1359671 h 1487940"/>
                  <a:gd name="connsiteX12" fmla="*/ 213 w 4303989"/>
                  <a:gd name="connsiteY12" fmla="*/ 1414535 h 1487940"/>
                  <a:gd name="connsiteX13" fmla="*/ 61173 w 4303989"/>
                  <a:gd name="connsiteY13" fmla="*/ 1481591 h 1487940"/>
                  <a:gd name="connsiteX14" fmla="*/ 396453 w 4303989"/>
                  <a:gd name="connsiteY14" fmla="*/ 1475495 h 1487940"/>
                  <a:gd name="connsiteX15" fmla="*/ 628101 w 4303989"/>
                  <a:gd name="connsiteY15" fmla="*/ 1396247 h 1487940"/>
                  <a:gd name="connsiteX16" fmla="*/ 810981 w 4303989"/>
                  <a:gd name="connsiteY16" fmla="*/ 1377959 h 1487940"/>
                  <a:gd name="connsiteX0" fmla="*/ 4145493 w 4303989"/>
                  <a:gd name="connsiteY0" fmla="*/ 561095 h 1487940"/>
                  <a:gd name="connsiteX1" fmla="*/ 4303989 w 4303989"/>
                  <a:gd name="connsiteY1" fmla="*/ 263 h 1487940"/>
                  <a:gd name="connsiteX2" fmla="*/ 3206709 w 4303989"/>
                  <a:gd name="connsiteY2" fmla="*/ 670823 h 1487940"/>
                  <a:gd name="connsiteX3" fmla="*/ 2737317 w 4303989"/>
                  <a:gd name="connsiteY3" fmla="*/ 713495 h 1487940"/>
                  <a:gd name="connsiteX4" fmla="*/ 2194773 w 4303989"/>
                  <a:gd name="connsiteY4" fmla="*/ 786647 h 1487940"/>
                  <a:gd name="connsiteX5" fmla="*/ 1451061 w 4303989"/>
                  <a:gd name="connsiteY5" fmla="*/ 841511 h 1487940"/>
                  <a:gd name="connsiteX6" fmla="*/ 1067013 w 4303989"/>
                  <a:gd name="connsiteY6" fmla="*/ 902471 h 1487940"/>
                  <a:gd name="connsiteX7" fmla="*/ 640293 w 4303989"/>
                  <a:gd name="connsiteY7" fmla="*/ 1030487 h 1487940"/>
                  <a:gd name="connsiteX8" fmla="*/ 402549 w 4303989"/>
                  <a:gd name="connsiteY8" fmla="*/ 1182887 h 1487940"/>
                  <a:gd name="connsiteX9" fmla="*/ 329397 w 4303989"/>
                  <a:gd name="connsiteY9" fmla="*/ 1256039 h 1487940"/>
                  <a:gd name="connsiteX10" fmla="*/ 231861 w 4303989"/>
                  <a:gd name="connsiteY10" fmla="*/ 1335287 h 1487940"/>
                  <a:gd name="connsiteX11" fmla="*/ 48981 w 4303989"/>
                  <a:gd name="connsiteY11" fmla="*/ 1359671 h 1487940"/>
                  <a:gd name="connsiteX12" fmla="*/ 213 w 4303989"/>
                  <a:gd name="connsiteY12" fmla="*/ 1414535 h 1487940"/>
                  <a:gd name="connsiteX13" fmla="*/ 61173 w 4303989"/>
                  <a:gd name="connsiteY13" fmla="*/ 1481591 h 1487940"/>
                  <a:gd name="connsiteX14" fmla="*/ 396453 w 4303989"/>
                  <a:gd name="connsiteY14" fmla="*/ 1475495 h 1487940"/>
                  <a:gd name="connsiteX15" fmla="*/ 628101 w 4303989"/>
                  <a:gd name="connsiteY15" fmla="*/ 1396247 h 1487940"/>
                  <a:gd name="connsiteX16" fmla="*/ 810981 w 4303989"/>
                  <a:gd name="connsiteY16" fmla="*/ 1377959 h 1487940"/>
                  <a:gd name="connsiteX0" fmla="*/ 7729941 w 7729941"/>
                  <a:gd name="connsiteY0" fmla="*/ 902471 h 1487940"/>
                  <a:gd name="connsiteX1" fmla="*/ 4303989 w 7729941"/>
                  <a:gd name="connsiteY1" fmla="*/ 263 h 1487940"/>
                  <a:gd name="connsiteX2" fmla="*/ 3206709 w 7729941"/>
                  <a:gd name="connsiteY2" fmla="*/ 670823 h 1487940"/>
                  <a:gd name="connsiteX3" fmla="*/ 2737317 w 7729941"/>
                  <a:gd name="connsiteY3" fmla="*/ 713495 h 1487940"/>
                  <a:gd name="connsiteX4" fmla="*/ 2194773 w 7729941"/>
                  <a:gd name="connsiteY4" fmla="*/ 786647 h 1487940"/>
                  <a:gd name="connsiteX5" fmla="*/ 1451061 w 7729941"/>
                  <a:gd name="connsiteY5" fmla="*/ 841511 h 1487940"/>
                  <a:gd name="connsiteX6" fmla="*/ 1067013 w 7729941"/>
                  <a:gd name="connsiteY6" fmla="*/ 902471 h 1487940"/>
                  <a:gd name="connsiteX7" fmla="*/ 640293 w 7729941"/>
                  <a:gd name="connsiteY7" fmla="*/ 1030487 h 1487940"/>
                  <a:gd name="connsiteX8" fmla="*/ 402549 w 7729941"/>
                  <a:gd name="connsiteY8" fmla="*/ 1182887 h 1487940"/>
                  <a:gd name="connsiteX9" fmla="*/ 329397 w 7729941"/>
                  <a:gd name="connsiteY9" fmla="*/ 1256039 h 1487940"/>
                  <a:gd name="connsiteX10" fmla="*/ 231861 w 7729941"/>
                  <a:gd name="connsiteY10" fmla="*/ 1335287 h 1487940"/>
                  <a:gd name="connsiteX11" fmla="*/ 48981 w 7729941"/>
                  <a:gd name="connsiteY11" fmla="*/ 1359671 h 1487940"/>
                  <a:gd name="connsiteX12" fmla="*/ 213 w 7729941"/>
                  <a:gd name="connsiteY12" fmla="*/ 1414535 h 1487940"/>
                  <a:gd name="connsiteX13" fmla="*/ 61173 w 7729941"/>
                  <a:gd name="connsiteY13" fmla="*/ 1481591 h 1487940"/>
                  <a:gd name="connsiteX14" fmla="*/ 396453 w 7729941"/>
                  <a:gd name="connsiteY14" fmla="*/ 1475495 h 1487940"/>
                  <a:gd name="connsiteX15" fmla="*/ 628101 w 7729941"/>
                  <a:gd name="connsiteY15" fmla="*/ 1396247 h 1487940"/>
                  <a:gd name="connsiteX16" fmla="*/ 810981 w 7729941"/>
                  <a:gd name="connsiteY16" fmla="*/ 1377959 h 1487940"/>
                  <a:gd name="connsiteX0" fmla="*/ 7729941 w 7729941"/>
                  <a:gd name="connsiteY0" fmla="*/ 902471 h 1487940"/>
                  <a:gd name="connsiteX1" fmla="*/ 4139397 w 7729941"/>
                  <a:gd name="connsiteY1" fmla="*/ 512327 h 1487940"/>
                  <a:gd name="connsiteX2" fmla="*/ 4303989 w 7729941"/>
                  <a:gd name="connsiteY2" fmla="*/ 263 h 1487940"/>
                  <a:gd name="connsiteX3" fmla="*/ 3206709 w 7729941"/>
                  <a:gd name="connsiteY3" fmla="*/ 670823 h 1487940"/>
                  <a:gd name="connsiteX4" fmla="*/ 2737317 w 7729941"/>
                  <a:gd name="connsiteY4" fmla="*/ 713495 h 1487940"/>
                  <a:gd name="connsiteX5" fmla="*/ 2194773 w 7729941"/>
                  <a:gd name="connsiteY5" fmla="*/ 786647 h 1487940"/>
                  <a:gd name="connsiteX6" fmla="*/ 1451061 w 7729941"/>
                  <a:gd name="connsiteY6" fmla="*/ 841511 h 1487940"/>
                  <a:gd name="connsiteX7" fmla="*/ 1067013 w 7729941"/>
                  <a:gd name="connsiteY7" fmla="*/ 902471 h 1487940"/>
                  <a:gd name="connsiteX8" fmla="*/ 640293 w 7729941"/>
                  <a:gd name="connsiteY8" fmla="*/ 1030487 h 1487940"/>
                  <a:gd name="connsiteX9" fmla="*/ 402549 w 7729941"/>
                  <a:gd name="connsiteY9" fmla="*/ 1182887 h 1487940"/>
                  <a:gd name="connsiteX10" fmla="*/ 329397 w 7729941"/>
                  <a:gd name="connsiteY10" fmla="*/ 1256039 h 1487940"/>
                  <a:gd name="connsiteX11" fmla="*/ 231861 w 7729941"/>
                  <a:gd name="connsiteY11" fmla="*/ 1335287 h 1487940"/>
                  <a:gd name="connsiteX12" fmla="*/ 48981 w 7729941"/>
                  <a:gd name="connsiteY12" fmla="*/ 1359671 h 1487940"/>
                  <a:gd name="connsiteX13" fmla="*/ 213 w 7729941"/>
                  <a:gd name="connsiteY13" fmla="*/ 1414535 h 1487940"/>
                  <a:gd name="connsiteX14" fmla="*/ 61173 w 7729941"/>
                  <a:gd name="connsiteY14" fmla="*/ 1481591 h 1487940"/>
                  <a:gd name="connsiteX15" fmla="*/ 396453 w 7729941"/>
                  <a:gd name="connsiteY15" fmla="*/ 1475495 h 1487940"/>
                  <a:gd name="connsiteX16" fmla="*/ 628101 w 7729941"/>
                  <a:gd name="connsiteY16" fmla="*/ 1396247 h 1487940"/>
                  <a:gd name="connsiteX17" fmla="*/ 810981 w 7729941"/>
                  <a:gd name="connsiteY17" fmla="*/ 1377959 h 1487940"/>
                  <a:gd name="connsiteX0" fmla="*/ 7729941 w 7729941"/>
                  <a:gd name="connsiteY0" fmla="*/ 902471 h 1487940"/>
                  <a:gd name="connsiteX1" fmla="*/ 4566117 w 7729941"/>
                  <a:gd name="connsiteY1" fmla="*/ 743975 h 1487940"/>
                  <a:gd name="connsiteX2" fmla="*/ 4139397 w 7729941"/>
                  <a:gd name="connsiteY2" fmla="*/ 512327 h 1487940"/>
                  <a:gd name="connsiteX3" fmla="*/ 4303989 w 7729941"/>
                  <a:gd name="connsiteY3" fmla="*/ 263 h 1487940"/>
                  <a:gd name="connsiteX4" fmla="*/ 3206709 w 7729941"/>
                  <a:gd name="connsiteY4" fmla="*/ 670823 h 1487940"/>
                  <a:gd name="connsiteX5" fmla="*/ 2737317 w 7729941"/>
                  <a:gd name="connsiteY5" fmla="*/ 713495 h 1487940"/>
                  <a:gd name="connsiteX6" fmla="*/ 2194773 w 7729941"/>
                  <a:gd name="connsiteY6" fmla="*/ 786647 h 1487940"/>
                  <a:gd name="connsiteX7" fmla="*/ 1451061 w 7729941"/>
                  <a:gd name="connsiteY7" fmla="*/ 841511 h 1487940"/>
                  <a:gd name="connsiteX8" fmla="*/ 1067013 w 7729941"/>
                  <a:gd name="connsiteY8" fmla="*/ 902471 h 1487940"/>
                  <a:gd name="connsiteX9" fmla="*/ 640293 w 7729941"/>
                  <a:gd name="connsiteY9" fmla="*/ 1030487 h 1487940"/>
                  <a:gd name="connsiteX10" fmla="*/ 402549 w 7729941"/>
                  <a:gd name="connsiteY10" fmla="*/ 1182887 h 1487940"/>
                  <a:gd name="connsiteX11" fmla="*/ 329397 w 7729941"/>
                  <a:gd name="connsiteY11" fmla="*/ 1256039 h 1487940"/>
                  <a:gd name="connsiteX12" fmla="*/ 231861 w 7729941"/>
                  <a:gd name="connsiteY12" fmla="*/ 1335287 h 1487940"/>
                  <a:gd name="connsiteX13" fmla="*/ 48981 w 7729941"/>
                  <a:gd name="connsiteY13" fmla="*/ 1359671 h 1487940"/>
                  <a:gd name="connsiteX14" fmla="*/ 213 w 7729941"/>
                  <a:gd name="connsiteY14" fmla="*/ 1414535 h 1487940"/>
                  <a:gd name="connsiteX15" fmla="*/ 61173 w 7729941"/>
                  <a:gd name="connsiteY15" fmla="*/ 1481591 h 1487940"/>
                  <a:gd name="connsiteX16" fmla="*/ 396453 w 7729941"/>
                  <a:gd name="connsiteY16" fmla="*/ 1475495 h 1487940"/>
                  <a:gd name="connsiteX17" fmla="*/ 628101 w 7729941"/>
                  <a:gd name="connsiteY17" fmla="*/ 1396247 h 1487940"/>
                  <a:gd name="connsiteX18" fmla="*/ 810981 w 7729941"/>
                  <a:gd name="connsiteY18" fmla="*/ 1377959 h 1487940"/>
                  <a:gd name="connsiteX0" fmla="*/ 7729941 w 7729941"/>
                  <a:gd name="connsiteY0" fmla="*/ 902471 h 1487940"/>
                  <a:gd name="connsiteX1" fmla="*/ 6108405 w 7729941"/>
                  <a:gd name="connsiteY1" fmla="*/ 786647 h 1487940"/>
                  <a:gd name="connsiteX2" fmla="*/ 4566117 w 7729941"/>
                  <a:gd name="connsiteY2" fmla="*/ 743975 h 1487940"/>
                  <a:gd name="connsiteX3" fmla="*/ 4139397 w 7729941"/>
                  <a:gd name="connsiteY3" fmla="*/ 512327 h 1487940"/>
                  <a:gd name="connsiteX4" fmla="*/ 4303989 w 7729941"/>
                  <a:gd name="connsiteY4" fmla="*/ 263 h 1487940"/>
                  <a:gd name="connsiteX5" fmla="*/ 3206709 w 7729941"/>
                  <a:gd name="connsiteY5" fmla="*/ 670823 h 1487940"/>
                  <a:gd name="connsiteX6" fmla="*/ 2737317 w 7729941"/>
                  <a:gd name="connsiteY6" fmla="*/ 713495 h 1487940"/>
                  <a:gd name="connsiteX7" fmla="*/ 2194773 w 7729941"/>
                  <a:gd name="connsiteY7" fmla="*/ 786647 h 1487940"/>
                  <a:gd name="connsiteX8" fmla="*/ 1451061 w 7729941"/>
                  <a:gd name="connsiteY8" fmla="*/ 841511 h 1487940"/>
                  <a:gd name="connsiteX9" fmla="*/ 1067013 w 7729941"/>
                  <a:gd name="connsiteY9" fmla="*/ 902471 h 1487940"/>
                  <a:gd name="connsiteX10" fmla="*/ 640293 w 7729941"/>
                  <a:gd name="connsiteY10" fmla="*/ 1030487 h 1487940"/>
                  <a:gd name="connsiteX11" fmla="*/ 402549 w 7729941"/>
                  <a:gd name="connsiteY11" fmla="*/ 1182887 h 1487940"/>
                  <a:gd name="connsiteX12" fmla="*/ 329397 w 7729941"/>
                  <a:gd name="connsiteY12" fmla="*/ 1256039 h 1487940"/>
                  <a:gd name="connsiteX13" fmla="*/ 231861 w 7729941"/>
                  <a:gd name="connsiteY13" fmla="*/ 1335287 h 1487940"/>
                  <a:gd name="connsiteX14" fmla="*/ 48981 w 7729941"/>
                  <a:gd name="connsiteY14" fmla="*/ 1359671 h 1487940"/>
                  <a:gd name="connsiteX15" fmla="*/ 213 w 7729941"/>
                  <a:gd name="connsiteY15" fmla="*/ 1414535 h 1487940"/>
                  <a:gd name="connsiteX16" fmla="*/ 61173 w 7729941"/>
                  <a:gd name="connsiteY16" fmla="*/ 1481591 h 1487940"/>
                  <a:gd name="connsiteX17" fmla="*/ 396453 w 7729941"/>
                  <a:gd name="connsiteY17" fmla="*/ 1475495 h 1487940"/>
                  <a:gd name="connsiteX18" fmla="*/ 628101 w 7729941"/>
                  <a:gd name="connsiteY18" fmla="*/ 1396247 h 1487940"/>
                  <a:gd name="connsiteX19" fmla="*/ 810981 w 7729941"/>
                  <a:gd name="connsiteY19" fmla="*/ 1377959 h 1487940"/>
                  <a:gd name="connsiteX0" fmla="*/ 7729941 w 7729941"/>
                  <a:gd name="connsiteY0" fmla="*/ 902471 h 1487940"/>
                  <a:gd name="connsiteX1" fmla="*/ 7175205 w 7729941"/>
                  <a:gd name="connsiteY1" fmla="*/ 719591 h 1487940"/>
                  <a:gd name="connsiteX2" fmla="*/ 6108405 w 7729941"/>
                  <a:gd name="connsiteY2" fmla="*/ 786647 h 1487940"/>
                  <a:gd name="connsiteX3" fmla="*/ 4566117 w 7729941"/>
                  <a:gd name="connsiteY3" fmla="*/ 743975 h 1487940"/>
                  <a:gd name="connsiteX4" fmla="*/ 4139397 w 7729941"/>
                  <a:gd name="connsiteY4" fmla="*/ 512327 h 1487940"/>
                  <a:gd name="connsiteX5" fmla="*/ 4303989 w 7729941"/>
                  <a:gd name="connsiteY5" fmla="*/ 263 h 1487940"/>
                  <a:gd name="connsiteX6" fmla="*/ 3206709 w 7729941"/>
                  <a:gd name="connsiteY6" fmla="*/ 670823 h 1487940"/>
                  <a:gd name="connsiteX7" fmla="*/ 2737317 w 7729941"/>
                  <a:gd name="connsiteY7" fmla="*/ 713495 h 1487940"/>
                  <a:gd name="connsiteX8" fmla="*/ 2194773 w 7729941"/>
                  <a:gd name="connsiteY8" fmla="*/ 786647 h 1487940"/>
                  <a:gd name="connsiteX9" fmla="*/ 1451061 w 7729941"/>
                  <a:gd name="connsiteY9" fmla="*/ 841511 h 1487940"/>
                  <a:gd name="connsiteX10" fmla="*/ 1067013 w 7729941"/>
                  <a:gd name="connsiteY10" fmla="*/ 902471 h 1487940"/>
                  <a:gd name="connsiteX11" fmla="*/ 640293 w 7729941"/>
                  <a:gd name="connsiteY11" fmla="*/ 1030487 h 1487940"/>
                  <a:gd name="connsiteX12" fmla="*/ 402549 w 7729941"/>
                  <a:gd name="connsiteY12" fmla="*/ 1182887 h 1487940"/>
                  <a:gd name="connsiteX13" fmla="*/ 329397 w 7729941"/>
                  <a:gd name="connsiteY13" fmla="*/ 1256039 h 1487940"/>
                  <a:gd name="connsiteX14" fmla="*/ 231861 w 7729941"/>
                  <a:gd name="connsiteY14" fmla="*/ 1335287 h 1487940"/>
                  <a:gd name="connsiteX15" fmla="*/ 48981 w 7729941"/>
                  <a:gd name="connsiteY15" fmla="*/ 1359671 h 1487940"/>
                  <a:gd name="connsiteX16" fmla="*/ 213 w 7729941"/>
                  <a:gd name="connsiteY16" fmla="*/ 1414535 h 1487940"/>
                  <a:gd name="connsiteX17" fmla="*/ 61173 w 7729941"/>
                  <a:gd name="connsiteY17" fmla="*/ 1481591 h 1487940"/>
                  <a:gd name="connsiteX18" fmla="*/ 396453 w 7729941"/>
                  <a:gd name="connsiteY18" fmla="*/ 1475495 h 1487940"/>
                  <a:gd name="connsiteX19" fmla="*/ 628101 w 7729941"/>
                  <a:gd name="connsiteY19" fmla="*/ 1396247 h 1487940"/>
                  <a:gd name="connsiteX20" fmla="*/ 810981 w 7729941"/>
                  <a:gd name="connsiteY20" fmla="*/ 1377959 h 1487940"/>
                  <a:gd name="connsiteX0" fmla="*/ 7729941 w 7729941"/>
                  <a:gd name="connsiteY0" fmla="*/ 902736 h 1488205"/>
                  <a:gd name="connsiteX1" fmla="*/ 7175205 w 7729941"/>
                  <a:gd name="connsiteY1" fmla="*/ 719856 h 1488205"/>
                  <a:gd name="connsiteX2" fmla="*/ 6108405 w 7729941"/>
                  <a:gd name="connsiteY2" fmla="*/ 786912 h 1488205"/>
                  <a:gd name="connsiteX3" fmla="*/ 4566117 w 7729941"/>
                  <a:gd name="connsiteY3" fmla="*/ 744240 h 1488205"/>
                  <a:gd name="connsiteX4" fmla="*/ 4139397 w 7729941"/>
                  <a:gd name="connsiteY4" fmla="*/ 512592 h 1488205"/>
                  <a:gd name="connsiteX5" fmla="*/ 4303989 w 7729941"/>
                  <a:gd name="connsiteY5" fmla="*/ 528 h 1488205"/>
                  <a:gd name="connsiteX6" fmla="*/ 3206709 w 7729941"/>
                  <a:gd name="connsiteY6" fmla="*/ 671088 h 1488205"/>
                  <a:gd name="connsiteX7" fmla="*/ 2737317 w 7729941"/>
                  <a:gd name="connsiteY7" fmla="*/ 713760 h 1488205"/>
                  <a:gd name="connsiteX8" fmla="*/ 2194773 w 7729941"/>
                  <a:gd name="connsiteY8" fmla="*/ 786912 h 1488205"/>
                  <a:gd name="connsiteX9" fmla="*/ 1451061 w 7729941"/>
                  <a:gd name="connsiteY9" fmla="*/ 841776 h 1488205"/>
                  <a:gd name="connsiteX10" fmla="*/ 1067013 w 7729941"/>
                  <a:gd name="connsiteY10" fmla="*/ 902736 h 1488205"/>
                  <a:gd name="connsiteX11" fmla="*/ 640293 w 7729941"/>
                  <a:gd name="connsiteY11" fmla="*/ 1030752 h 1488205"/>
                  <a:gd name="connsiteX12" fmla="*/ 402549 w 7729941"/>
                  <a:gd name="connsiteY12" fmla="*/ 1183152 h 1488205"/>
                  <a:gd name="connsiteX13" fmla="*/ 329397 w 7729941"/>
                  <a:gd name="connsiteY13" fmla="*/ 1256304 h 1488205"/>
                  <a:gd name="connsiteX14" fmla="*/ 231861 w 7729941"/>
                  <a:gd name="connsiteY14" fmla="*/ 1335552 h 1488205"/>
                  <a:gd name="connsiteX15" fmla="*/ 48981 w 7729941"/>
                  <a:gd name="connsiteY15" fmla="*/ 1359936 h 1488205"/>
                  <a:gd name="connsiteX16" fmla="*/ 213 w 7729941"/>
                  <a:gd name="connsiteY16" fmla="*/ 1414800 h 1488205"/>
                  <a:gd name="connsiteX17" fmla="*/ 61173 w 7729941"/>
                  <a:gd name="connsiteY17" fmla="*/ 1481856 h 1488205"/>
                  <a:gd name="connsiteX18" fmla="*/ 396453 w 7729941"/>
                  <a:gd name="connsiteY18" fmla="*/ 1475760 h 1488205"/>
                  <a:gd name="connsiteX19" fmla="*/ 628101 w 7729941"/>
                  <a:gd name="connsiteY19" fmla="*/ 1396512 h 1488205"/>
                  <a:gd name="connsiteX20" fmla="*/ 810981 w 7729941"/>
                  <a:gd name="connsiteY20" fmla="*/ 1378224 h 1488205"/>
                  <a:gd name="connsiteX0" fmla="*/ 7729941 w 7729941"/>
                  <a:gd name="connsiteY0" fmla="*/ 928169 h 1513638"/>
                  <a:gd name="connsiteX1" fmla="*/ 7175205 w 7729941"/>
                  <a:gd name="connsiteY1" fmla="*/ 745289 h 1513638"/>
                  <a:gd name="connsiteX2" fmla="*/ 6108405 w 7729941"/>
                  <a:gd name="connsiteY2" fmla="*/ 812345 h 1513638"/>
                  <a:gd name="connsiteX3" fmla="*/ 4566117 w 7729941"/>
                  <a:gd name="connsiteY3" fmla="*/ 769673 h 1513638"/>
                  <a:gd name="connsiteX4" fmla="*/ 4139397 w 7729941"/>
                  <a:gd name="connsiteY4" fmla="*/ 538025 h 1513638"/>
                  <a:gd name="connsiteX5" fmla="*/ 4303989 w 7729941"/>
                  <a:gd name="connsiteY5" fmla="*/ 25961 h 1513638"/>
                  <a:gd name="connsiteX6" fmla="*/ 3206709 w 7729941"/>
                  <a:gd name="connsiteY6" fmla="*/ 696521 h 1513638"/>
                  <a:gd name="connsiteX7" fmla="*/ 2737317 w 7729941"/>
                  <a:gd name="connsiteY7" fmla="*/ 739193 h 1513638"/>
                  <a:gd name="connsiteX8" fmla="*/ 2194773 w 7729941"/>
                  <a:gd name="connsiteY8" fmla="*/ 812345 h 1513638"/>
                  <a:gd name="connsiteX9" fmla="*/ 1451061 w 7729941"/>
                  <a:gd name="connsiteY9" fmla="*/ 867209 h 1513638"/>
                  <a:gd name="connsiteX10" fmla="*/ 1067013 w 7729941"/>
                  <a:gd name="connsiteY10" fmla="*/ 928169 h 1513638"/>
                  <a:gd name="connsiteX11" fmla="*/ 640293 w 7729941"/>
                  <a:gd name="connsiteY11" fmla="*/ 1056185 h 1513638"/>
                  <a:gd name="connsiteX12" fmla="*/ 402549 w 7729941"/>
                  <a:gd name="connsiteY12" fmla="*/ 1208585 h 1513638"/>
                  <a:gd name="connsiteX13" fmla="*/ 329397 w 7729941"/>
                  <a:gd name="connsiteY13" fmla="*/ 1281737 h 1513638"/>
                  <a:gd name="connsiteX14" fmla="*/ 231861 w 7729941"/>
                  <a:gd name="connsiteY14" fmla="*/ 1360985 h 1513638"/>
                  <a:gd name="connsiteX15" fmla="*/ 48981 w 7729941"/>
                  <a:gd name="connsiteY15" fmla="*/ 1385369 h 1513638"/>
                  <a:gd name="connsiteX16" fmla="*/ 213 w 7729941"/>
                  <a:gd name="connsiteY16" fmla="*/ 1440233 h 1513638"/>
                  <a:gd name="connsiteX17" fmla="*/ 61173 w 7729941"/>
                  <a:gd name="connsiteY17" fmla="*/ 1507289 h 1513638"/>
                  <a:gd name="connsiteX18" fmla="*/ 396453 w 7729941"/>
                  <a:gd name="connsiteY18" fmla="*/ 1501193 h 1513638"/>
                  <a:gd name="connsiteX19" fmla="*/ 628101 w 7729941"/>
                  <a:gd name="connsiteY19" fmla="*/ 1421945 h 1513638"/>
                  <a:gd name="connsiteX20" fmla="*/ 810981 w 7729941"/>
                  <a:gd name="connsiteY20" fmla="*/ 1403657 h 1513638"/>
                  <a:gd name="connsiteX0" fmla="*/ 7729941 w 7729941"/>
                  <a:gd name="connsiteY0" fmla="*/ 913275 h 1498744"/>
                  <a:gd name="connsiteX1" fmla="*/ 7175205 w 7729941"/>
                  <a:gd name="connsiteY1" fmla="*/ 730395 h 1498744"/>
                  <a:gd name="connsiteX2" fmla="*/ 6108405 w 7729941"/>
                  <a:gd name="connsiteY2" fmla="*/ 797451 h 1498744"/>
                  <a:gd name="connsiteX3" fmla="*/ 4566117 w 7729941"/>
                  <a:gd name="connsiteY3" fmla="*/ 754779 h 1498744"/>
                  <a:gd name="connsiteX4" fmla="*/ 4139397 w 7729941"/>
                  <a:gd name="connsiteY4" fmla="*/ 523131 h 1498744"/>
                  <a:gd name="connsiteX5" fmla="*/ 4303989 w 7729941"/>
                  <a:gd name="connsiteY5" fmla="*/ 11067 h 1498744"/>
                  <a:gd name="connsiteX6" fmla="*/ 3206709 w 7729941"/>
                  <a:gd name="connsiteY6" fmla="*/ 681627 h 1498744"/>
                  <a:gd name="connsiteX7" fmla="*/ 2737317 w 7729941"/>
                  <a:gd name="connsiteY7" fmla="*/ 724299 h 1498744"/>
                  <a:gd name="connsiteX8" fmla="*/ 2194773 w 7729941"/>
                  <a:gd name="connsiteY8" fmla="*/ 797451 h 1498744"/>
                  <a:gd name="connsiteX9" fmla="*/ 1451061 w 7729941"/>
                  <a:gd name="connsiteY9" fmla="*/ 852315 h 1498744"/>
                  <a:gd name="connsiteX10" fmla="*/ 1067013 w 7729941"/>
                  <a:gd name="connsiteY10" fmla="*/ 913275 h 1498744"/>
                  <a:gd name="connsiteX11" fmla="*/ 640293 w 7729941"/>
                  <a:gd name="connsiteY11" fmla="*/ 1041291 h 1498744"/>
                  <a:gd name="connsiteX12" fmla="*/ 402549 w 7729941"/>
                  <a:gd name="connsiteY12" fmla="*/ 1193691 h 1498744"/>
                  <a:gd name="connsiteX13" fmla="*/ 329397 w 7729941"/>
                  <a:gd name="connsiteY13" fmla="*/ 1266843 h 1498744"/>
                  <a:gd name="connsiteX14" fmla="*/ 231861 w 7729941"/>
                  <a:gd name="connsiteY14" fmla="*/ 1346091 h 1498744"/>
                  <a:gd name="connsiteX15" fmla="*/ 48981 w 7729941"/>
                  <a:gd name="connsiteY15" fmla="*/ 1370475 h 1498744"/>
                  <a:gd name="connsiteX16" fmla="*/ 213 w 7729941"/>
                  <a:gd name="connsiteY16" fmla="*/ 1425339 h 1498744"/>
                  <a:gd name="connsiteX17" fmla="*/ 61173 w 7729941"/>
                  <a:gd name="connsiteY17" fmla="*/ 1492395 h 1498744"/>
                  <a:gd name="connsiteX18" fmla="*/ 396453 w 7729941"/>
                  <a:gd name="connsiteY18" fmla="*/ 1486299 h 1498744"/>
                  <a:gd name="connsiteX19" fmla="*/ 628101 w 7729941"/>
                  <a:gd name="connsiteY19" fmla="*/ 1407051 h 1498744"/>
                  <a:gd name="connsiteX20" fmla="*/ 810981 w 7729941"/>
                  <a:gd name="connsiteY20" fmla="*/ 1388763 h 1498744"/>
                  <a:gd name="connsiteX0" fmla="*/ 7729941 w 7729941"/>
                  <a:gd name="connsiteY0" fmla="*/ 914355 h 1499824"/>
                  <a:gd name="connsiteX1" fmla="*/ 7175205 w 7729941"/>
                  <a:gd name="connsiteY1" fmla="*/ 731475 h 1499824"/>
                  <a:gd name="connsiteX2" fmla="*/ 6108405 w 7729941"/>
                  <a:gd name="connsiteY2" fmla="*/ 798531 h 1499824"/>
                  <a:gd name="connsiteX3" fmla="*/ 4566117 w 7729941"/>
                  <a:gd name="connsiteY3" fmla="*/ 755859 h 1499824"/>
                  <a:gd name="connsiteX4" fmla="*/ 4139397 w 7729941"/>
                  <a:gd name="connsiteY4" fmla="*/ 524211 h 1499824"/>
                  <a:gd name="connsiteX5" fmla="*/ 4303989 w 7729941"/>
                  <a:gd name="connsiteY5" fmla="*/ 12147 h 1499824"/>
                  <a:gd name="connsiteX6" fmla="*/ 3206709 w 7729941"/>
                  <a:gd name="connsiteY6" fmla="*/ 682707 h 1499824"/>
                  <a:gd name="connsiteX7" fmla="*/ 2737317 w 7729941"/>
                  <a:gd name="connsiteY7" fmla="*/ 725379 h 1499824"/>
                  <a:gd name="connsiteX8" fmla="*/ 2194773 w 7729941"/>
                  <a:gd name="connsiteY8" fmla="*/ 798531 h 1499824"/>
                  <a:gd name="connsiteX9" fmla="*/ 1451061 w 7729941"/>
                  <a:gd name="connsiteY9" fmla="*/ 853395 h 1499824"/>
                  <a:gd name="connsiteX10" fmla="*/ 1067013 w 7729941"/>
                  <a:gd name="connsiteY10" fmla="*/ 914355 h 1499824"/>
                  <a:gd name="connsiteX11" fmla="*/ 640293 w 7729941"/>
                  <a:gd name="connsiteY11" fmla="*/ 1042371 h 1499824"/>
                  <a:gd name="connsiteX12" fmla="*/ 402549 w 7729941"/>
                  <a:gd name="connsiteY12" fmla="*/ 1194771 h 1499824"/>
                  <a:gd name="connsiteX13" fmla="*/ 329397 w 7729941"/>
                  <a:gd name="connsiteY13" fmla="*/ 1267923 h 1499824"/>
                  <a:gd name="connsiteX14" fmla="*/ 231861 w 7729941"/>
                  <a:gd name="connsiteY14" fmla="*/ 1347171 h 1499824"/>
                  <a:gd name="connsiteX15" fmla="*/ 48981 w 7729941"/>
                  <a:gd name="connsiteY15" fmla="*/ 1371555 h 1499824"/>
                  <a:gd name="connsiteX16" fmla="*/ 213 w 7729941"/>
                  <a:gd name="connsiteY16" fmla="*/ 1426419 h 1499824"/>
                  <a:gd name="connsiteX17" fmla="*/ 61173 w 7729941"/>
                  <a:gd name="connsiteY17" fmla="*/ 1493475 h 1499824"/>
                  <a:gd name="connsiteX18" fmla="*/ 396453 w 7729941"/>
                  <a:gd name="connsiteY18" fmla="*/ 1487379 h 1499824"/>
                  <a:gd name="connsiteX19" fmla="*/ 628101 w 7729941"/>
                  <a:gd name="connsiteY19" fmla="*/ 1408131 h 1499824"/>
                  <a:gd name="connsiteX20" fmla="*/ 810981 w 7729941"/>
                  <a:gd name="connsiteY20" fmla="*/ 1389843 h 1499824"/>
                  <a:gd name="connsiteX0" fmla="*/ 7729941 w 7729941"/>
                  <a:gd name="connsiteY0" fmla="*/ 914355 h 1499824"/>
                  <a:gd name="connsiteX1" fmla="*/ 7175205 w 7729941"/>
                  <a:gd name="connsiteY1" fmla="*/ 731475 h 1499824"/>
                  <a:gd name="connsiteX2" fmla="*/ 6108405 w 7729941"/>
                  <a:gd name="connsiteY2" fmla="*/ 798531 h 1499824"/>
                  <a:gd name="connsiteX3" fmla="*/ 4566117 w 7729941"/>
                  <a:gd name="connsiteY3" fmla="*/ 755859 h 1499824"/>
                  <a:gd name="connsiteX4" fmla="*/ 4139397 w 7729941"/>
                  <a:gd name="connsiteY4" fmla="*/ 524211 h 1499824"/>
                  <a:gd name="connsiteX5" fmla="*/ 4303989 w 7729941"/>
                  <a:gd name="connsiteY5" fmla="*/ 12147 h 1499824"/>
                  <a:gd name="connsiteX6" fmla="*/ 3206709 w 7729941"/>
                  <a:gd name="connsiteY6" fmla="*/ 682707 h 1499824"/>
                  <a:gd name="connsiteX7" fmla="*/ 2737317 w 7729941"/>
                  <a:gd name="connsiteY7" fmla="*/ 725379 h 1499824"/>
                  <a:gd name="connsiteX8" fmla="*/ 2194773 w 7729941"/>
                  <a:gd name="connsiteY8" fmla="*/ 798531 h 1499824"/>
                  <a:gd name="connsiteX9" fmla="*/ 1451061 w 7729941"/>
                  <a:gd name="connsiteY9" fmla="*/ 853395 h 1499824"/>
                  <a:gd name="connsiteX10" fmla="*/ 1067013 w 7729941"/>
                  <a:gd name="connsiteY10" fmla="*/ 914355 h 1499824"/>
                  <a:gd name="connsiteX11" fmla="*/ 640293 w 7729941"/>
                  <a:gd name="connsiteY11" fmla="*/ 1042371 h 1499824"/>
                  <a:gd name="connsiteX12" fmla="*/ 402549 w 7729941"/>
                  <a:gd name="connsiteY12" fmla="*/ 1194771 h 1499824"/>
                  <a:gd name="connsiteX13" fmla="*/ 329397 w 7729941"/>
                  <a:gd name="connsiteY13" fmla="*/ 1267923 h 1499824"/>
                  <a:gd name="connsiteX14" fmla="*/ 231861 w 7729941"/>
                  <a:gd name="connsiteY14" fmla="*/ 1347171 h 1499824"/>
                  <a:gd name="connsiteX15" fmla="*/ 48981 w 7729941"/>
                  <a:gd name="connsiteY15" fmla="*/ 1371555 h 1499824"/>
                  <a:gd name="connsiteX16" fmla="*/ 213 w 7729941"/>
                  <a:gd name="connsiteY16" fmla="*/ 1426419 h 1499824"/>
                  <a:gd name="connsiteX17" fmla="*/ 61173 w 7729941"/>
                  <a:gd name="connsiteY17" fmla="*/ 1493475 h 1499824"/>
                  <a:gd name="connsiteX18" fmla="*/ 396453 w 7729941"/>
                  <a:gd name="connsiteY18" fmla="*/ 1487379 h 1499824"/>
                  <a:gd name="connsiteX19" fmla="*/ 628101 w 7729941"/>
                  <a:gd name="connsiteY19" fmla="*/ 1408131 h 1499824"/>
                  <a:gd name="connsiteX20" fmla="*/ 810981 w 7729941"/>
                  <a:gd name="connsiteY20" fmla="*/ 1389843 h 1499824"/>
                  <a:gd name="connsiteX0" fmla="*/ 7729941 w 7729941"/>
                  <a:gd name="connsiteY0" fmla="*/ 914355 h 1499824"/>
                  <a:gd name="connsiteX1" fmla="*/ 7175205 w 7729941"/>
                  <a:gd name="connsiteY1" fmla="*/ 731475 h 1499824"/>
                  <a:gd name="connsiteX2" fmla="*/ 6108405 w 7729941"/>
                  <a:gd name="connsiteY2" fmla="*/ 798531 h 1499824"/>
                  <a:gd name="connsiteX3" fmla="*/ 4566117 w 7729941"/>
                  <a:gd name="connsiteY3" fmla="*/ 755859 h 1499824"/>
                  <a:gd name="connsiteX4" fmla="*/ 4139397 w 7729941"/>
                  <a:gd name="connsiteY4" fmla="*/ 524211 h 1499824"/>
                  <a:gd name="connsiteX5" fmla="*/ 4303989 w 7729941"/>
                  <a:gd name="connsiteY5" fmla="*/ 12147 h 1499824"/>
                  <a:gd name="connsiteX6" fmla="*/ 3206709 w 7729941"/>
                  <a:gd name="connsiteY6" fmla="*/ 682707 h 1499824"/>
                  <a:gd name="connsiteX7" fmla="*/ 2737317 w 7729941"/>
                  <a:gd name="connsiteY7" fmla="*/ 725379 h 1499824"/>
                  <a:gd name="connsiteX8" fmla="*/ 2194773 w 7729941"/>
                  <a:gd name="connsiteY8" fmla="*/ 798531 h 1499824"/>
                  <a:gd name="connsiteX9" fmla="*/ 1451061 w 7729941"/>
                  <a:gd name="connsiteY9" fmla="*/ 853395 h 1499824"/>
                  <a:gd name="connsiteX10" fmla="*/ 1067013 w 7729941"/>
                  <a:gd name="connsiteY10" fmla="*/ 914355 h 1499824"/>
                  <a:gd name="connsiteX11" fmla="*/ 640293 w 7729941"/>
                  <a:gd name="connsiteY11" fmla="*/ 1042371 h 1499824"/>
                  <a:gd name="connsiteX12" fmla="*/ 402549 w 7729941"/>
                  <a:gd name="connsiteY12" fmla="*/ 1194771 h 1499824"/>
                  <a:gd name="connsiteX13" fmla="*/ 329397 w 7729941"/>
                  <a:gd name="connsiteY13" fmla="*/ 1267923 h 1499824"/>
                  <a:gd name="connsiteX14" fmla="*/ 231861 w 7729941"/>
                  <a:gd name="connsiteY14" fmla="*/ 1347171 h 1499824"/>
                  <a:gd name="connsiteX15" fmla="*/ 48981 w 7729941"/>
                  <a:gd name="connsiteY15" fmla="*/ 1371555 h 1499824"/>
                  <a:gd name="connsiteX16" fmla="*/ 213 w 7729941"/>
                  <a:gd name="connsiteY16" fmla="*/ 1426419 h 1499824"/>
                  <a:gd name="connsiteX17" fmla="*/ 61173 w 7729941"/>
                  <a:gd name="connsiteY17" fmla="*/ 1493475 h 1499824"/>
                  <a:gd name="connsiteX18" fmla="*/ 396453 w 7729941"/>
                  <a:gd name="connsiteY18" fmla="*/ 1487379 h 1499824"/>
                  <a:gd name="connsiteX19" fmla="*/ 628101 w 7729941"/>
                  <a:gd name="connsiteY19" fmla="*/ 1408131 h 1499824"/>
                  <a:gd name="connsiteX20" fmla="*/ 810981 w 7729941"/>
                  <a:gd name="connsiteY20" fmla="*/ 1389843 h 1499824"/>
                  <a:gd name="connsiteX0" fmla="*/ 7729941 w 7729941"/>
                  <a:gd name="connsiteY0" fmla="*/ 914355 h 1499824"/>
                  <a:gd name="connsiteX1" fmla="*/ 7175205 w 7729941"/>
                  <a:gd name="connsiteY1" fmla="*/ 731475 h 1499824"/>
                  <a:gd name="connsiteX2" fmla="*/ 6108405 w 7729941"/>
                  <a:gd name="connsiteY2" fmla="*/ 798531 h 1499824"/>
                  <a:gd name="connsiteX3" fmla="*/ 4566117 w 7729941"/>
                  <a:gd name="connsiteY3" fmla="*/ 755859 h 1499824"/>
                  <a:gd name="connsiteX4" fmla="*/ 4139397 w 7729941"/>
                  <a:gd name="connsiteY4" fmla="*/ 524211 h 1499824"/>
                  <a:gd name="connsiteX5" fmla="*/ 4303989 w 7729941"/>
                  <a:gd name="connsiteY5" fmla="*/ 12147 h 1499824"/>
                  <a:gd name="connsiteX6" fmla="*/ 3206709 w 7729941"/>
                  <a:gd name="connsiteY6" fmla="*/ 682707 h 1499824"/>
                  <a:gd name="connsiteX7" fmla="*/ 2737317 w 7729941"/>
                  <a:gd name="connsiteY7" fmla="*/ 725379 h 1499824"/>
                  <a:gd name="connsiteX8" fmla="*/ 2194773 w 7729941"/>
                  <a:gd name="connsiteY8" fmla="*/ 798531 h 1499824"/>
                  <a:gd name="connsiteX9" fmla="*/ 1451061 w 7729941"/>
                  <a:gd name="connsiteY9" fmla="*/ 853395 h 1499824"/>
                  <a:gd name="connsiteX10" fmla="*/ 1067013 w 7729941"/>
                  <a:gd name="connsiteY10" fmla="*/ 914355 h 1499824"/>
                  <a:gd name="connsiteX11" fmla="*/ 640293 w 7729941"/>
                  <a:gd name="connsiteY11" fmla="*/ 1042371 h 1499824"/>
                  <a:gd name="connsiteX12" fmla="*/ 402549 w 7729941"/>
                  <a:gd name="connsiteY12" fmla="*/ 1194771 h 1499824"/>
                  <a:gd name="connsiteX13" fmla="*/ 329397 w 7729941"/>
                  <a:gd name="connsiteY13" fmla="*/ 1267923 h 1499824"/>
                  <a:gd name="connsiteX14" fmla="*/ 231861 w 7729941"/>
                  <a:gd name="connsiteY14" fmla="*/ 1347171 h 1499824"/>
                  <a:gd name="connsiteX15" fmla="*/ 48981 w 7729941"/>
                  <a:gd name="connsiteY15" fmla="*/ 1371555 h 1499824"/>
                  <a:gd name="connsiteX16" fmla="*/ 213 w 7729941"/>
                  <a:gd name="connsiteY16" fmla="*/ 1426419 h 1499824"/>
                  <a:gd name="connsiteX17" fmla="*/ 61173 w 7729941"/>
                  <a:gd name="connsiteY17" fmla="*/ 1493475 h 1499824"/>
                  <a:gd name="connsiteX18" fmla="*/ 396453 w 7729941"/>
                  <a:gd name="connsiteY18" fmla="*/ 1487379 h 1499824"/>
                  <a:gd name="connsiteX19" fmla="*/ 628101 w 7729941"/>
                  <a:gd name="connsiteY19" fmla="*/ 1408131 h 1499824"/>
                  <a:gd name="connsiteX20" fmla="*/ 810981 w 7729941"/>
                  <a:gd name="connsiteY20" fmla="*/ 1389843 h 1499824"/>
                  <a:gd name="connsiteX0" fmla="*/ 7729941 w 7729941"/>
                  <a:gd name="connsiteY0" fmla="*/ 905322 h 1490791"/>
                  <a:gd name="connsiteX1" fmla="*/ 7175205 w 7729941"/>
                  <a:gd name="connsiteY1" fmla="*/ 722442 h 1490791"/>
                  <a:gd name="connsiteX2" fmla="*/ 6108405 w 7729941"/>
                  <a:gd name="connsiteY2" fmla="*/ 789498 h 1490791"/>
                  <a:gd name="connsiteX3" fmla="*/ 4566117 w 7729941"/>
                  <a:gd name="connsiteY3" fmla="*/ 746826 h 1490791"/>
                  <a:gd name="connsiteX4" fmla="*/ 4133301 w 7729941"/>
                  <a:gd name="connsiteY4" fmla="*/ 448122 h 1490791"/>
                  <a:gd name="connsiteX5" fmla="*/ 4303989 w 7729941"/>
                  <a:gd name="connsiteY5" fmla="*/ 3114 h 1490791"/>
                  <a:gd name="connsiteX6" fmla="*/ 3206709 w 7729941"/>
                  <a:gd name="connsiteY6" fmla="*/ 673674 h 1490791"/>
                  <a:gd name="connsiteX7" fmla="*/ 2737317 w 7729941"/>
                  <a:gd name="connsiteY7" fmla="*/ 716346 h 1490791"/>
                  <a:gd name="connsiteX8" fmla="*/ 2194773 w 7729941"/>
                  <a:gd name="connsiteY8" fmla="*/ 789498 h 1490791"/>
                  <a:gd name="connsiteX9" fmla="*/ 1451061 w 7729941"/>
                  <a:gd name="connsiteY9" fmla="*/ 844362 h 1490791"/>
                  <a:gd name="connsiteX10" fmla="*/ 1067013 w 7729941"/>
                  <a:gd name="connsiteY10" fmla="*/ 905322 h 1490791"/>
                  <a:gd name="connsiteX11" fmla="*/ 640293 w 7729941"/>
                  <a:gd name="connsiteY11" fmla="*/ 1033338 h 1490791"/>
                  <a:gd name="connsiteX12" fmla="*/ 402549 w 7729941"/>
                  <a:gd name="connsiteY12" fmla="*/ 1185738 h 1490791"/>
                  <a:gd name="connsiteX13" fmla="*/ 329397 w 7729941"/>
                  <a:gd name="connsiteY13" fmla="*/ 1258890 h 1490791"/>
                  <a:gd name="connsiteX14" fmla="*/ 231861 w 7729941"/>
                  <a:gd name="connsiteY14" fmla="*/ 1338138 h 1490791"/>
                  <a:gd name="connsiteX15" fmla="*/ 48981 w 7729941"/>
                  <a:gd name="connsiteY15" fmla="*/ 1362522 h 1490791"/>
                  <a:gd name="connsiteX16" fmla="*/ 213 w 7729941"/>
                  <a:gd name="connsiteY16" fmla="*/ 1417386 h 1490791"/>
                  <a:gd name="connsiteX17" fmla="*/ 61173 w 7729941"/>
                  <a:gd name="connsiteY17" fmla="*/ 1484442 h 1490791"/>
                  <a:gd name="connsiteX18" fmla="*/ 396453 w 7729941"/>
                  <a:gd name="connsiteY18" fmla="*/ 1478346 h 1490791"/>
                  <a:gd name="connsiteX19" fmla="*/ 628101 w 7729941"/>
                  <a:gd name="connsiteY19" fmla="*/ 1399098 h 1490791"/>
                  <a:gd name="connsiteX20" fmla="*/ 810981 w 7729941"/>
                  <a:gd name="connsiteY20" fmla="*/ 1380810 h 1490791"/>
                  <a:gd name="connsiteX0" fmla="*/ 7729941 w 7729941"/>
                  <a:gd name="connsiteY0" fmla="*/ 905322 h 1490791"/>
                  <a:gd name="connsiteX1" fmla="*/ 7175205 w 7729941"/>
                  <a:gd name="connsiteY1" fmla="*/ 722442 h 1490791"/>
                  <a:gd name="connsiteX2" fmla="*/ 6108405 w 7729941"/>
                  <a:gd name="connsiteY2" fmla="*/ 789498 h 1490791"/>
                  <a:gd name="connsiteX3" fmla="*/ 4566117 w 7729941"/>
                  <a:gd name="connsiteY3" fmla="*/ 746826 h 1490791"/>
                  <a:gd name="connsiteX4" fmla="*/ 4133301 w 7729941"/>
                  <a:gd name="connsiteY4" fmla="*/ 448122 h 1490791"/>
                  <a:gd name="connsiteX5" fmla="*/ 4303989 w 7729941"/>
                  <a:gd name="connsiteY5" fmla="*/ 3114 h 1490791"/>
                  <a:gd name="connsiteX6" fmla="*/ 3206709 w 7729941"/>
                  <a:gd name="connsiteY6" fmla="*/ 673674 h 1490791"/>
                  <a:gd name="connsiteX7" fmla="*/ 2737317 w 7729941"/>
                  <a:gd name="connsiteY7" fmla="*/ 716346 h 1490791"/>
                  <a:gd name="connsiteX8" fmla="*/ 2194773 w 7729941"/>
                  <a:gd name="connsiteY8" fmla="*/ 789498 h 1490791"/>
                  <a:gd name="connsiteX9" fmla="*/ 1451061 w 7729941"/>
                  <a:gd name="connsiteY9" fmla="*/ 844362 h 1490791"/>
                  <a:gd name="connsiteX10" fmla="*/ 1067013 w 7729941"/>
                  <a:gd name="connsiteY10" fmla="*/ 905322 h 1490791"/>
                  <a:gd name="connsiteX11" fmla="*/ 640293 w 7729941"/>
                  <a:gd name="connsiteY11" fmla="*/ 1033338 h 1490791"/>
                  <a:gd name="connsiteX12" fmla="*/ 402549 w 7729941"/>
                  <a:gd name="connsiteY12" fmla="*/ 1185738 h 1490791"/>
                  <a:gd name="connsiteX13" fmla="*/ 329397 w 7729941"/>
                  <a:gd name="connsiteY13" fmla="*/ 1258890 h 1490791"/>
                  <a:gd name="connsiteX14" fmla="*/ 231861 w 7729941"/>
                  <a:gd name="connsiteY14" fmla="*/ 1338138 h 1490791"/>
                  <a:gd name="connsiteX15" fmla="*/ 48981 w 7729941"/>
                  <a:gd name="connsiteY15" fmla="*/ 1362522 h 1490791"/>
                  <a:gd name="connsiteX16" fmla="*/ 213 w 7729941"/>
                  <a:gd name="connsiteY16" fmla="*/ 1417386 h 1490791"/>
                  <a:gd name="connsiteX17" fmla="*/ 61173 w 7729941"/>
                  <a:gd name="connsiteY17" fmla="*/ 1484442 h 1490791"/>
                  <a:gd name="connsiteX18" fmla="*/ 396453 w 7729941"/>
                  <a:gd name="connsiteY18" fmla="*/ 1478346 h 1490791"/>
                  <a:gd name="connsiteX19" fmla="*/ 628101 w 7729941"/>
                  <a:gd name="connsiteY19" fmla="*/ 1399098 h 1490791"/>
                  <a:gd name="connsiteX20" fmla="*/ 810981 w 7729941"/>
                  <a:gd name="connsiteY20" fmla="*/ 1380810 h 1490791"/>
                  <a:gd name="connsiteX0" fmla="*/ 7729941 w 7729941"/>
                  <a:gd name="connsiteY0" fmla="*/ 905553 h 1491022"/>
                  <a:gd name="connsiteX1" fmla="*/ 7175205 w 7729941"/>
                  <a:gd name="connsiteY1" fmla="*/ 722673 h 1491022"/>
                  <a:gd name="connsiteX2" fmla="*/ 6108405 w 7729941"/>
                  <a:gd name="connsiteY2" fmla="*/ 789729 h 1491022"/>
                  <a:gd name="connsiteX3" fmla="*/ 4566117 w 7729941"/>
                  <a:gd name="connsiteY3" fmla="*/ 747057 h 1491022"/>
                  <a:gd name="connsiteX4" fmla="*/ 4133301 w 7729941"/>
                  <a:gd name="connsiteY4" fmla="*/ 448353 h 1491022"/>
                  <a:gd name="connsiteX5" fmla="*/ 4303989 w 7729941"/>
                  <a:gd name="connsiteY5" fmla="*/ 3345 h 1491022"/>
                  <a:gd name="connsiteX6" fmla="*/ 3206709 w 7729941"/>
                  <a:gd name="connsiteY6" fmla="*/ 673905 h 1491022"/>
                  <a:gd name="connsiteX7" fmla="*/ 2737317 w 7729941"/>
                  <a:gd name="connsiteY7" fmla="*/ 716577 h 1491022"/>
                  <a:gd name="connsiteX8" fmla="*/ 2194773 w 7729941"/>
                  <a:gd name="connsiteY8" fmla="*/ 789729 h 1491022"/>
                  <a:gd name="connsiteX9" fmla="*/ 1451061 w 7729941"/>
                  <a:gd name="connsiteY9" fmla="*/ 844593 h 1491022"/>
                  <a:gd name="connsiteX10" fmla="*/ 1067013 w 7729941"/>
                  <a:gd name="connsiteY10" fmla="*/ 905553 h 1491022"/>
                  <a:gd name="connsiteX11" fmla="*/ 640293 w 7729941"/>
                  <a:gd name="connsiteY11" fmla="*/ 1033569 h 1491022"/>
                  <a:gd name="connsiteX12" fmla="*/ 402549 w 7729941"/>
                  <a:gd name="connsiteY12" fmla="*/ 1185969 h 1491022"/>
                  <a:gd name="connsiteX13" fmla="*/ 329397 w 7729941"/>
                  <a:gd name="connsiteY13" fmla="*/ 1259121 h 1491022"/>
                  <a:gd name="connsiteX14" fmla="*/ 231861 w 7729941"/>
                  <a:gd name="connsiteY14" fmla="*/ 1338369 h 1491022"/>
                  <a:gd name="connsiteX15" fmla="*/ 48981 w 7729941"/>
                  <a:gd name="connsiteY15" fmla="*/ 1362753 h 1491022"/>
                  <a:gd name="connsiteX16" fmla="*/ 213 w 7729941"/>
                  <a:gd name="connsiteY16" fmla="*/ 1417617 h 1491022"/>
                  <a:gd name="connsiteX17" fmla="*/ 61173 w 7729941"/>
                  <a:gd name="connsiteY17" fmla="*/ 1484673 h 1491022"/>
                  <a:gd name="connsiteX18" fmla="*/ 396453 w 7729941"/>
                  <a:gd name="connsiteY18" fmla="*/ 1478577 h 1491022"/>
                  <a:gd name="connsiteX19" fmla="*/ 628101 w 7729941"/>
                  <a:gd name="connsiteY19" fmla="*/ 1399329 h 1491022"/>
                  <a:gd name="connsiteX20" fmla="*/ 810981 w 7729941"/>
                  <a:gd name="connsiteY20" fmla="*/ 1381041 h 1491022"/>
                  <a:gd name="connsiteX0" fmla="*/ 7729941 w 7729941"/>
                  <a:gd name="connsiteY0" fmla="*/ 905553 h 1491022"/>
                  <a:gd name="connsiteX1" fmla="*/ 7175205 w 7729941"/>
                  <a:gd name="connsiteY1" fmla="*/ 722673 h 1491022"/>
                  <a:gd name="connsiteX2" fmla="*/ 6108405 w 7729941"/>
                  <a:gd name="connsiteY2" fmla="*/ 789729 h 1491022"/>
                  <a:gd name="connsiteX3" fmla="*/ 4566117 w 7729941"/>
                  <a:gd name="connsiteY3" fmla="*/ 747057 h 1491022"/>
                  <a:gd name="connsiteX4" fmla="*/ 4133301 w 7729941"/>
                  <a:gd name="connsiteY4" fmla="*/ 448353 h 1491022"/>
                  <a:gd name="connsiteX5" fmla="*/ 4303989 w 7729941"/>
                  <a:gd name="connsiteY5" fmla="*/ 3345 h 1491022"/>
                  <a:gd name="connsiteX6" fmla="*/ 3206709 w 7729941"/>
                  <a:gd name="connsiteY6" fmla="*/ 673905 h 1491022"/>
                  <a:gd name="connsiteX7" fmla="*/ 2737317 w 7729941"/>
                  <a:gd name="connsiteY7" fmla="*/ 716577 h 1491022"/>
                  <a:gd name="connsiteX8" fmla="*/ 2194773 w 7729941"/>
                  <a:gd name="connsiteY8" fmla="*/ 789729 h 1491022"/>
                  <a:gd name="connsiteX9" fmla="*/ 1451061 w 7729941"/>
                  <a:gd name="connsiteY9" fmla="*/ 844593 h 1491022"/>
                  <a:gd name="connsiteX10" fmla="*/ 1067013 w 7729941"/>
                  <a:gd name="connsiteY10" fmla="*/ 905553 h 1491022"/>
                  <a:gd name="connsiteX11" fmla="*/ 640293 w 7729941"/>
                  <a:gd name="connsiteY11" fmla="*/ 1033569 h 1491022"/>
                  <a:gd name="connsiteX12" fmla="*/ 402549 w 7729941"/>
                  <a:gd name="connsiteY12" fmla="*/ 1185969 h 1491022"/>
                  <a:gd name="connsiteX13" fmla="*/ 329397 w 7729941"/>
                  <a:gd name="connsiteY13" fmla="*/ 1259121 h 1491022"/>
                  <a:gd name="connsiteX14" fmla="*/ 231861 w 7729941"/>
                  <a:gd name="connsiteY14" fmla="*/ 1338369 h 1491022"/>
                  <a:gd name="connsiteX15" fmla="*/ 48981 w 7729941"/>
                  <a:gd name="connsiteY15" fmla="*/ 1362753 h 1491022"/>
                  <a:gd name="connsiteX16" fmla="*/ 213 w 7729941"/>
                  <a:gd name="connsiteY16" fmla="*/ 1417617 h 1491022"/>
                  <a:gd name="connsiteX17" fmla="*/ 61173 w 7729941"/>
                  <a:gd name="connsiteY17" fmla="*/ 1484673 h 1491022"/>
                  <a:gd name="connsiteX18" fmla="*/ 396453 w 7729941"/>
                  <a:gd name="connsiteY18" fmla="*/ 1478577 h 1491022"/>
                  <a:gd name="connsiteX19" fmla="*/ 628101 w 7729941"/>
                  <a:gd name="connsiteY19" fmla="*/ 1399329 h 1491022"/>
                  <a:gd name="connsiteX20" fmla="*/ 810981 w 7729941"/>
                  <a:gd name="connsiteY20" fmla="*/ 1381041 h 1491022"/>
                  <a:gd name="connsiteX0" fmla="*/ 7729941 w 7729941"/>
                  <a:gd name="connsiteY0" fmla="*/ 905553 h 1491022"/>
                  <a:gd name="connsiteX1" fmla="*/ 7175205 w 7729941"/>
                  <a:gd name="connsiteY1" fmla="*/ 722673 h 1491022"/>
                  <a:gd name="connsiteX2" fmla="*/ 6108405 w 7729941"/>
                  <a:gd name="connsiteY2" fmla="*/ 789729 h 1491022"/>
                  <a:gd name="connsiteX3" fmla="*/ 4566117 w 7729941"/>
                  <a:gd name="connsiteY3" fmla="*/ 747057 h 1491022"/>
                  <a:gd name="connsiteX4" fmla="*/ 4133301 w 7729941"/>
                  <a:gd name="connsiteY4" fmla="*/ 448353 h 1491022"/>
                  <a:gd name="connsiteX5" fmla="*/ 4303989 w 7729941"/>
                  <a:gd name="connsiteY5" fmla="*/ 3345 h 1491022"/>
                  <a:gd name="connsiteX6" fmla="*/ 3206709 w 7729941"/>
                  <a:gd name="connsiteY6" fmla="*/ 673905 h 1491022"/>
                  <a:gd name="connsiteX7" fmla="*/ 2737317 w 7729941"/>
                  <a:gd name="connsiteY7" fmla="*/ 716577 h 1491022"/>
                  <a:gd name="connsiteX8" fmla="*/ 2194773 w 7729941"/>
                  <a:gd name="connsiteY8" fmla="*/ 789729 h 1491022"/>
                  <a:gd name="connsiteX9" fmla="*/ 1451061 w 7729941"/>
                  <a:gd name="connsiteY9" fmla="*/ 844593 h 1491022"/>
                  <a:gd name="connsiteX10" fmla="*/ 1067013 w 7729941"/>
                  <a:gd name="connsiteY10" fmla="*/ 905553 h 1491022"/>
                  <a:gd name="connsiteX11" fmla="*/ 640293 w 7729941"/>
                  <a:gd name="connsiteY11" fmla="*/ 1033569 h 1491022"/>
                  <a:gd name="connsiteX12" fmla="*/ 402549 w 7729941"/>
                  <a:gd name="connsiteY12" fmla="*/ 1185969 h 1491022"/>
                  <a:gd name="connsiteX13" fmla="*/ 329397 w 7729941"/>
                  <a:gd name="connsiteY13" fmla="*/ 1259121 h 1491022"/>
                  <a:gd name="connsiteX14" fmla="*/ 231861 w 7729941"/>
                  <a:gd name="connsiteY14" fmla="*/ 1338369 h 1491022"/>
                  <a:gd name="connsiteX15" fmla="*/ 48981 w 7729941"/>
                  <a:gd name="connsiteY15" fmla="*/ 1362753 h 1491022"/>
                  <a:gd name="connsiteX16" fmla="*/ 213 w 7729941"/>
                  <a:gd name="connsiteY16" fmla="*/ 1417617 h 1491022"/>
                  <a:gd name="connsiteX17" fmla="*/ 61173 w 7729941"/>
                  <a:gd name="connsiteY17" fmla="*/ 1484673 h 1491022"/>
                  <a:gd name="connsiteX18" fmla="*/ 396453 w 7729941"/>
                  <a:gd name="connsiteY18" fmla="*/ 1478577 h 1491022"/>
                  <a:gd name="connsiteX19" fmla="*/ 628101 w 7729941"/>
                  <a:gd name="connsiteY19" fmla="*/ 1399329 h 1491022"/>
                  <a:gd name="connsiteX20" fmla="*/ 810981 w 7729941"/>
                  <a:gd name="connsiteY20" fmla="*/ 1381041 h 1491022"/>
                  <a:gd name="connsiteX0" fmla="*/ 7729941 w 7729941"/>
                  <a:gd name="connsiteY0" fmla="*/ 905553 h 1491022"/>
                  <a:gd name="connsiteX1" fmla="*/ 7175205 w 7729941"/>
                  <a:gd name="connsiteY1" fmla="*/ 722673 h 1491022"/>
                  <a:gd name="connsiteX2" fmla="*/ 6108405 w 7729941"/>
                  <a:gd name="connsiteY2" fmla="*/ 789729 h 1491022"/>
                  <a:gd name="connsiteX3" fmla="*/ 4566117 w 7729941"/>
                  <a:gd name="connsiteY3" fmla="*/ 747057 h 1491022"/>
                  <a:gd name="connsiteX4" fmla="*/ 4133301 w 7729941"/>
                  <a:gd name="connsiteY4" fmla="*/ 448353 h 1491022"/>
                  <a:gd name="connsiteX5" fmla="*/ 4303989 w 7729941"/>
                  <a:gd name="connsiteY5" fmla="*/ 3345 h 1491022"/>
                  <a:gd name="connsiteX6" fmla="*/ 3206709 w 7729941"/>
                  <a:gd name="connsiteY6" fmla="*/ 673905 h 1491022"/>
                  <a:gd name="connsiteX7" fmla="*/ 2737317 w 7729941"/>
                  <a:gd name="connsiteY7" fmla="*/ 716577 h 1491022"/>
                  <a:gd name="connsiteX8" fmla="*/ 2194773 w 7729941"/>
                  <a:gd name="connsiteY8" fmla="*/ 789729 h 1491022"/>
                  <a:gd name="connsiteX9" fmla="*/ 1451061 w 7729941"/>
                  <a:gd name="connsiteY9" fmla="*/ 844593 h 1491022"/>
                  <a:gd name="connsiteX10" fmla="*/ 1067013 w 7729941"/>
                  <a:gd name="connsiteY10" fmla="*/ 905553 h 1491022"/>
                  <a:gd name="connsiteX11" fmla="*/ 640293 w 7729941"/>
                  <a:gd name="connsiteY11" fmla="*/ 1033569 h 1491022"/>
                  <a:gd name="connsiteX12" fmla="*/ 402549 w 7729941"/>
                  <a:gd name="connsiteY12" fmla="*/ 1185969 h 1491022"/>
                  <a:gd name="connsiteX13" fmla="*/ 329397 w 7729941"/>
                  <a:gd name="connsiteY13" fmla="*/ 1259121 h 1491022"/>
                  <a:gd name="connsiteX14" fmla="*/ 231861 w 7729941"/>
                  <a:gd name="connsiteY14" fmla="*/ 1338369 h 1491022"/>
                  <a:gd name="connsiteX15" fmla="*/ 48981 w 7729941"/>
                  <a:gd name="connsiteY15" fmla="*/ 1362753 h 1491022"/>
                  <a:gd name="connsiteX16" fmla="*/ 213 w 7729941"/>
                  <a:gd name="connsiteY16" fmla="*/ 1417617 h 1491022"/>
                  <a:gd name="connsiteX17" fmla="*/ 61173 w 7729941"/>
                  <a:gd name="connsiteY17" fmla="*/ 1484673 h 1491022"/>
                  <a:gd name="connsiteX18" fmla="*/ 396453 w 7729941"/>
                  <a:gd name="connsiteY18" fmla="*/ 1478577 h 1491022"/>
                  <a:gd name="connsiteX19" fmla="*/ 628101 w 7729941"/>
                  <a:gd name="connsiteY19" fmla="*/ 1399329 h 1491022"/>
                  <a:gd name="connsiteX20" fmla="*/ 810981 w 7729941"/>
                  <a:gd name="connsiteY20" fmla="*/ 1381041 h 1491022"/>
                  <a:gd name="connsiteX0" fmla="*/ 7729941 w 7729941"/>
                  <a:gd name="connsiteY0" fmla="*/ 905236 h 1490705"/>
                  <a:gd name="connsiteX1" fmla="*/ 7175205 w 7729941"/>
                  <a:gd name="connsiteY1" fmla="*/ 722356 h 1490705"/>
                  <a:gd name="connsiteX2" fmla="*/ 6108405 w 7729941"/>
                  <a:gd name="connsiteY2" fmla="*/ 789412 h 1490705"/>
                  <a:gd name="connsiteX3" fmla="*/ 4566117 w 7729941"/>
                  <a:gd name="connsiteY3" fmla="*/ 746740 h 1490705"/>
                  <a:gd name="connsiteX4" fmla="*/ 4133301 w 7729941"/>
                  <a:gd name="connsiteY4" fmla="*/ 448036 h 1490705"/>
                  <a:gd name="connsiteX5" fmla="*/ 4303989 w 7729941"/>
                  <a:gd name="connsiteY5" fmla="*/ 3028 h 1490705"/>
                  <a:gd name="connsiteX6" fmla="*/ 3231093 w 7729941"/>
                  <a:gd name="connsiteY6" fmla="*/ 661396 h 1490705"/>
                  <a:gd name="connsiteX7" fmla="*/ 2737317 w 7729941"/>
                  <a:gd name="connsiteY7" fmla="*/ 716260 h 1490705"/>
                  <a:gd name="connsiteX8" fmla="*/ 2194773 w 7729941"/>
                  <a:gd name="connsiteY8" fmla="*/ 789412 h 1490705"/>
                  <a:gd name="connsiteX9" fmla="*/ 1451061 w 7729941"/>
                  <a:gd name="connsiteY9" fmla="*/ 844276 h 1490705"/>
                  <a:gd name="connsiteX10" fmla="*/ 1067013 w 7729941"/>
                  <a:gd name="connsiteY10" fmla="*/ 905236 h 1490705"/>
                  <a:gd name="connsiteX11" fmla="*/ 640293 w 7729941"/>
                  <a:gd name="connsiteY11" fmla="*/ 1033252 h 1490705"/>
                  <a:gd name="connsiteX12" fmla="*/ 402549 w 7729941"/>
                  <a:gd name="connsiteY12" fmla="*/ 1185652 h 1490705"/>
                  <a:gd name="connsiteX13" fmla="*/ 329397 w 7729941"/>
                  <a:gd name="connsiteY13" fmla="*/ 1258804 h 1490705"/>
                  <a:gd name="connsiteX14" fmla="*/ 231861 w 7729941"/>
                  <a:gd name="connsiteY14" fmla="*/ 1338052 h 1490705"/>
                  <a:gd name="connsiteX15" fmla="*/ 48981 w 7729941"/>
                  <a:gd name="connsiteY15" fmla="*/ 1362436 h 1490705"/>
                  <a:gd name="connsiteX16" fmla="*/ 213 w 7729941"/>
                  <a:gd name="connsiteY16" fmla="*/ 1417300 h 1490705"/>
                  <a:gd name="connsiteX17" fmla="*/ 61173 w 7729941"/>
                  <a:gd name="connsiteY17" fmla="*/ 1484356 h 1490705"/>
                  <a:gd name="connsiteX18" fmla="*/ 396453 w 7729941"/>
                  <a:gd name="connsiteY18" fmla="*/ 1478260 h 1490705"/>
                  <a:gd name="connsiteX19" fmla="*/ 628101 w 7729941"/>
                  <a:gd name="connsiteY19" fmla="*/ 1399012 h 1490705"/>
                  <a:gd name="connsiteX20" fmla="*/ 810981 w 7729941"/>
                  <a:gd name="connsiteY20" fmla="*/ 1380724 h 1490705"/>
                  <a:gd name="connsiteX0" fmla="*/ 7729941 w 7729941"/>
                  <a:gd name="connsiteY0" fmla="*/ 902961 h 1488430"/>
                  <a:gd name="connsiteX1" fmla="*/ 7175205 w 7729941"/>
                  <a:gd name="connsiteY1" fmla="*/ 720081 h 1488430"/>
                  <a:gd name="connsiteX2" fmla="*/ 6108405 w 7729941"/>
                  <a:gd name="connsiteY2" fmla="*/ 787137 h 1488430"/>
                  <a:gd name="connsiteX3" fmla="*/ 4566117 w 7729941"/>
                  <a:gd name="connsiteY3" fmla="*/ 744465 h 1488430"/>
                  <a:gd name="connsiteX4" fmla="*/ 4133301 w 7729941"/>
                  <a:gd name="connsiteY4" fmla="*/ 445761 h 1488430"/>
                  <a:gd name="connsiteX5" fmla="*/ 4303989 w 7729941"/>
                  <a:gd name="connsiteY5" fmla="*/ 753 h 1488430"/>
                  <a:gd name="connsiteX6" fmla="*/ 3231093 w 7729941"/>
                  <a:gd name="connsiteY6" fmla="*/ 659121 h 1488430"/>
                  <a:gd name="connsiteX7" fmla="*/ 2737317 w 7729941"/>
                  <a:gd name="connsiteY7" fmla="*/ 713985 h 1488430"/>
                  <a:gd name="connsiteX8" fmla="*/ 2194773 w 7729941"/>
                  <a:gd name="connsiteY8" fmla="*/ 787137 h 1488430"/>
                  <a:gd name="connsiteX9" fmla="*/ 1451061 w 7729941"/>
                  <a:gd name="connsiteY9" fmla="*/ 842001 h 1488430"/>
                  <a:gd name="connsiteX10" fmla="*/ 1067013 w 7729941"/>
                  <a:gd name="connsiteY10" fmla="*/ 902961 h 1488430"/>
                  <a:gd name="connsiteX11" fmla="*/ 640293 w 7729941"/>
                  <a:gd name="connsiteY11" fmla="*/ 1030977 h 1488430"/>
                  <a:gd name="connsiteX12" fmla="*/ 402549 w 7729941"/>
                  <a:gd name="connsiteY12" fmla="*/ 1183377 h 1488430"/>
                  <a:gd name="connsiteX13" fmla="*/ 329397 w 7729941"/>
                  <a:gd name="connsiteY13" fmla="*/ 1256529 h 1488430"/>
                  <a:gd name="connsiteX14" fmla="*/ 231861 w 7729941"/>
                  <a:gd name="connsiteY14" fmla="*/ 1335777 h 1488430"/>
                  <a:gd name="connsiteX15" fmla="*/ 48981 w 7729941"/>
                  <a:gd name="connsiteY15" fmla="*/ 1360161 h 1488430"/>
                  <a:gd name="connsiteX16" fmla="*/ 213 w 7729941"/>
                  <a:gd name="connsiteY16" fmla="*/ 1415025 h 1488430"/>
                  <a:gd name="connsiteX17" fmla="*/ 61173 w 7729941"/>
                  <a:gd name="connsiteY17" fmla="*/ 1482081 h 1488430"/>
                  <a:gd name="connsiteX18" fmla="*/ 396453 w 7729941"/>
                  <a:gd name="connsiteY18" fmla="*/ 1475985 h 1488430"/>
                  <a:gd name="connsiteX19" fmla="*/ 628101 w 7729941"/>
                  <a:gd name="connsiteY19" fmla="*/ 1396737 h 1488430"/>
                  <a:gd name="connsiteX20" fmla="*/ 810981 w 7729941"/>
                  <a:gd name="connsiteY20" fmla="*/ 1378449 h 1488430"/>
                  <a:gd name="connsiteX0" fmla="*/ 7729941 w 7729941"/>
                  <a:gd name="connsiteY0" fmla="*/ 902961 h 1488430"/>
                  <a:gd name="connsiteX1" fmla="*/ 7620213 w 7729941"/>
                  <a:gd name="connsiteY1" fmla="*/ 805425 h 1488430"/>
                  <a:gd name="connsiteX2" fmla="*/ 7175205 w 7729941"/>
                  <a:gd name="connsiteY2" fmla="*/ 720081 h 1488430"/>
                  <a:gd name="connsiteX3" fmla="*/ 6108405 w 7729941"/>
                  <a:gd name="connsiteY3" fmla="*/ 787137 h 1488430"/>
                  <a:gd name="connsiteX4" fmla="*/ 4566117 w 7729941"/>
                  <a:gd name="connsiteY4" fmla="*/ 744465 h 1488430"/>
                  <a:gd name="connsiteX5" fmla="*/ 4133301 w 7729941"/>
                  <a:gd name="connsiteY5" fmla="*/ 445761 h 1488430"/>
                  <a:gd name="connsiteX6" fmla="*/ 4303989 w 7729941"/>
                  <a:gd name="connsiteY6" fmla="*/ 753 h 1488430"/>
                  <a:gd name="connsiteX7" fmla="*/ 3231093 w 7729941"/>
                  <a:gd name="connsiteY7" fmla="*/ 659121 h 1488430"/>
                  <a:gd name="connsiteX8" fmla="*/ 2737317 w 7729941"/>
                  <a:gd name="connsiteY8" fmla="*/ 713985 h 1488430"/>
                  <a:gd name="connsiteX9" fmla="*/ 2194773 w 7729941"/>
                  <a:gd name="connsiteY9" fmla="*/ 787137 h 1488430"/>
                  <a:gd name="connsiteX10" fmla="*/ 1451061 w 7729941"/>
                  <a:gd name="connsiteY10" fmla="*/ 842001 h 1488430"/>
                  <a:gd name="connsiteX11" fmla="*/ 1067013 w 7729941"/>
                  <a:gd name="connsiteY11" fmla="*/ 902961 h 1488430"/>
                  <a:gd name="connsiteX12" fmla="*/ 640293 w 7729941"/>
                  <a:gd name="connsiteY12" fmla="*/ 1030977 h 1488430"/>
                  <a:gd name="connsiteX13" fmla="*/ 402549 w 7729941"/>
                  <a:gd name="connsiteY13" fmla="*/ 1183377 h 1488430"/>
                  <a:gd name="connsiteX14" fmla="*/ 329397 w 7729941"/>
                  <a:gd name="connsiteY14" fmla="*/ 1256529 h 1488430"/>
                  <a:gd name="connsiteX15" fmla="*/ 231861 w 7729941"/>
                  <a:gd name="connsiteY15" fmla="*/ 1335777 h 1488430"/>
                  <a:gd name="connsiteX16" fmla="*/ 48981 w 7729941"/>
                  <a:gd name="connsiteY16" fmla="*/ 1360161 h 1488430"/>
                  <a:gd name="connsiteX17" fmla="*/ 213 w 7729941"/>
                  <a:gd name="connsiteY17" fmla="*/ 1415025 h 1488430"/>
                  <a:gd name="connsiteX18" fmla="*/ 61173 w 7729941"/>
                  <a:gd name="connsiteY18" fmla="*/ 1482081 h 1488430"/>
                  <a:gd name="connsiteX19" fmla="*/ 396453 w 7729941"/>
                  <a:gd name="connsiteY19" fmla="*/ 1475985 h 1488430"/>
                  <a:gd name="connsiteX20" fmla="*/ 628101 w 7729941"/>
                  <a:gd name="connsiteY20" fmla="*/ 1396737 h 1488430"/>
                  <a:gd name="connsiteX21" fmla="*/ 810981 w 7729941"/>
                  <a:gd name="connsiteY21" fmla="*/ 1378449 h 1488430"/>
                  <a:gd name="connsiteX0" fmla="*/ 2853141 w 7621505"/>
                  <a:gd name="connsiteY0" fmla="*/ 2109969 h 2109969"/>
                  <a:gd name="connsiteX1" fmla="*/ 7620213 w 7621505"/>
                  <a:gd name="connsiteY1" fmla="*/ 805425 h 2109969"/>
                  <a:gd name="connsiteX2" fmla="*/ 7175205 w 7621505"/>
                  <a:gd name="connsiteY2" fmla="*/ 720081 h 2109969"/>
                  <a:gd name="connsiteX3" fmla="*/ 6108405 w 7621505"/>
                  <a:gd name="connsiteY3" fmla="*/ 787137 h 2109969"/>
                  <a:gd name="connsiteX4" fmla="*/ 4566117 w 7621505"/>
                  <a:gd name="connsiteY4" fmla="*/ 744465 h 2109969"/>
                  <a:gd name="connsiteX5" fmla="*/ 4133301 w 7621505"/>
                  <a:gd name="connsiteY5" fmla="*/ 445761 h 2109969"/>
                  <a:gd name="connsiteX6" fmla="*/ 4303989 w 7621505"/>
                  <a:gd name="connsiteY6" fmla="*/ 753 h 2109969"/>
                  <a:gd name="connsiteX7" fmla="*/ 3231093 w 7621505"/>
                  <a:gd name="connsiteY7" fmla="*/ 659121 h 2109969"/>
                  <a:gd name="connsiteX8" fmla="*/ 2737317 w 7621505"/>
                  <a:gd name="connsiteY8" fmla="*/ 713985 h 2109969"/>
                  <a:gd name="connsiteX9" fmla="*/ 2194773 w 7621505"/>
                  <a:gd name="connsiteY9" fmla="*/ 787137 h 2109969"/>
                  <a:gd name="connsiteX10" fmla="*/ 1451061 w 7621505"/>
                  <a:gd name="connsiteY10" fmla="*/ 842001 h 2109969"/>
                  <a:gd name="connsiteX11" fmla="*/ 1067013 w 7621505"/>
                  <a:gd name="connsiteY11" fmla="*/ 902961 h 2109969"/>
                  <a:gd name="connsiteX12" fmla="*/ 640293 w 7621505"/>
                  <a:gd name="connsiteY12" fmla="*/ 1030977 h 2109969"/>
                  <a:gd name="connsiteX13" fmla="*/ 402549 w 7621505"/>
                  <a:gd name="connsiteY13" fmla="*/ 1183377 h 2109969"/>
                  <a:gd name="connsiteX14" fmla="*/ 329397 w 7621505"/>
                  <a:gd name="connsiteY14" fmla="*/ 1256529 h 2109969"/>
                  <a:gd name="connsiteX15" fmla="*/ 231861 w 7621505"/>
                  <a:gd name="connsiteY15" fmla="*/ 1335777 h 2109969"/>
                  <a:gd name="connsiteX16" fmla="*/ 48981 w 7621505"/>
                  <a:gd name="connsiteY16" fmla="*/ 1360161 h 2109969"/>
                  <a:gd name="connsiteX17" fmla="*/ 213 w 7621505"/>
                  <a:gd name="connsiteY17" fmla="*/ 1415025 h 2109969"/>
                  <a:gd name="connsiteX18" fmla="*/ 61173 w 7621505"/>
                  <a:gd name="connsiteY18" fmla="*/ 1482081 h 2109969"/>
                  <a:gd name="connsiteX19" fmla="*/ 396453 w 7621505"/>
                  <a:gd name="connsiteY19" fmla="*/ 1475985 h 2109969"/>
                  <a:gd name="connsiteX20" fmla="*/ 628101 w 7621505"/>
                  <a:gd name="connsiteY20" fmla="*/ 1396737 h 2109969"/>
                  <a:gd name="connsiteX21" fmla="*/ 810981 w 7621505"/>
                  <a:gd name="connsiteY21" fmla="*/ 1378449 h 2109969"/>
                  <a:gd name="connsiteX0" fmla="*/ 2853141 w 7626083"/>
                  <a:gd name="connsiteY0" fmla="*/ 2109969 h 2109969"/>
                  <a:gd name="connsiteX1" fmla="*/ 6778965 w 7626083"/>
                  <a:gd name="connsiteY1" fmla="*/ 1494273 h 2109969"/>
                  <a:gd name="connsiteX2" fmla="*/ 7620213 w 7626083"/>
                  <a:gd name="connsiteY2" fmla="*/ 805425 h 2109969"/>
                  <a:gd name="connsiteX3" fmla="*/ 7175205 w 7626083"/>
                  <a:gd name="connsiteY3" fmla="*/ 720081 h 2109969"/>
                  <a:gd name="connsiteX4" fmla="*/ 6108405 w 7626083"/>
                  <a:gd name="connsiteY4" fmla="*/ 787137 h 2109969"/>
                  <a:gd name="connsiteX5" fmla="*/ 4566117 w 7626083"/>
                  <a:gd name="connsiteY5" fmla="*/ 744465 h 2109969"/>
                  <a:gd name="connsiteX6" fmla="*/ 4133301 w 7626083"/>
                  <a:gd name="connsiteY6" fmla="*/ 445761 h 2109969"/>
                  <a:gd name="connsiteX7" fmla="*/ 4303989 w 7626083"/>
                  <a:gd name="connsiteY7" fmla="*/ 753 h 2109969"/>
                  <a:gd name="connsiteX8" fmla="*/ 3231093 w 7626083"/>
                  <a:gd name="connsiteY8" fmla="*/ 659121 h 2109969"/>
                  <a:gd name="connsiteX9" fmla="*/ 2737317 w 7626083"/>
                  <a:gd name="connsiteY9" fmla="*/ 713985 h 2109969"/>
                  <a:gd name="connsiteX10" fmla="*/ 2194773 w 7626083"/>
                  <a:gd name="connsiteY10" fmla="*/ 787137 h 2109969"/>
                  <a:gd name="connsiteX11" fmla="*/ 1451061 w 7626083"/>
                  <a:gd name="connsiteY11" fmla="*/ 842001 h 2109969"/>
                  <a:gd name="connsiteX12" fmla="*/ 1067013 w 7626083"/>
                  <a:gd name="connsiteY12" fmla="*/ 902961 h 2109969"/>
                  <a:gd name="connsiteX13" fmla="*/ 640293 w 7626083"/>
                  <a:gd name="connsiteY13" fmla="*/ 1030977 h 2109969"/>
                  <a:gd name="connsiteX14" fmla="*/ 402549 w 7626083"/>
                  <a:gd name="connsiteY14" fmla="*/ 1183377 h 2109969"/>
                  <a:gd name="connsiteX15" fmla="*/ 329397 w 7626083"/>
                  <a:gd name="connsiteY15" fmla="*/ 1256529 h 2109969"/>
                  <a:gd name="connsiteX16" fmla="*/ 231861 w 7626083"/>
                  <a:gd name="connsiteY16" fmla="*/ 1335777 h 2109969"/>
                  <a:gd name="connsiteX17" fmla="*/ 48981 w 7626083"/>
                  <a:gd name="connsiteY17" fmla="*/ 1360161 h 2109969"/>
                  <a:gd name="connsiteX18" fmla="*/ 213 w 7626083"/>
                  <a:gd name="connsiteY18" fmla="*/ 1415025 h 2109969"/>
                  <a:gd name="connsiteX19" fmla="*/ 61173 w 7626083"/>
                  <a:gd name="connsiteY19" fmla="*/ 1482081 h 2109969"/>
                  <a:gd name="connsiteX20" fmla="*/ 396453 w 7626083"/>
                  <a:gd name="connsiteY20" fmla="*/ 1475985 h 2109969"/>
                  <a:gd name="connsiteX21" fmla="*/ 628101 w 7626083"/>
                  <a:gd name="connsiteY21" fmla="*/ 1396737 h 2109969"/>
                  <a:gd name="connsiteX22" fmla="*/ 810981 w 7626083"/>
                  <a:gd name="connsiteY22" fmla="*/ 1378449 h 2109969"/>
                  <a:gd name="connsiteX0" fmla="*/ 2853141 w 7626083"/>
                  <a:gd name="connsiteY0" fmla="*/ 2109969 h 2109969"/>
                  <a:gd name="connsiteX1" fmla="*/ 6778965 w 7626083"/>
                  <a:gd name="connsiteY1" fmla="*/ 1494273 h 2109969"/>
                  <a:gd name="connsiteX2" fmla="*/ 7620213 w 7626083"/>
                  <a:gd name="connsiteY2" fmla="*/ 805425 h 2109969"/>
                  <a:gd name="connsiteX3" fmla="*/ 7175205 w 7626083"/>
                  <a:gd name="connsiteY3" fmla="*/ 720081 h 2109969"/>
                  <a:gd name="connsiteX4" fmla="*/ 6108405 w 7626083"/>
                  <a:gd name="connsiteY4" fmla="*/ 787137 h 2109969"/>
                  <a:gd name="connsiteX5" fmla="*/ 4566117 w 7626083"/>
                  <a:gd name="connsiteY5" fmla="*/ 744465 h 2109969"/>
                  <a:gd name="connsiteX6" fmla="*/ 4133301 w 7626083"/>
                  <a:gd name="connsiteY6" fmla="*/ 445761 h 2109969"/>
                  <a:gd name="connsiteX7" fmla="*/ 4303989 w 7626083"/>
                  <a:gd name="connsiteY7" fmla="*/ 753 h 2109969"/>
                  <a:gd name="connsiteX8" fmla="*/ 3231093 w 7626083"/>
                  <a:gd name="connsiteY8" fmla="*/ 659121 h 2109969"/>
                  <a:gd name="connsiteX9" fmla="*/ 2737317 w 7626083"/>
                  <a:gd name="connsiteY9" fmla="*/ 713985 h 2109969"/>
                  <a:gd name="connsiteX10" fmla="*/ 2194773 w 7626083"/>
                  <a:gd name="connsiteY10" fmla="*/ 787137 h 2109969"/>
                  <a:gd name="connsiteX11" fmla="*/ 1451061 w 7626083"/>
                  <a:gd name="connsiteY11" fmla="*/ 842001 h 2109969"/>
                  <a:gd name="connsiteX12" fmla="*/ 1067013 w 7626083"/>
                  <a:gd name="connsiteY12" fmla="*/ 902961 h 2109969"/>
                  <a:gd name="connsiteX13" fmla="*/ 640293 w 7626083"/>
                  <a:gd name="connsiteY13" fmla="*/ 1030977 h 2109969"/>
                  <a:gd name="connsiteX14" fmla="*/ 402549 w 7626083"/>
                  <a:gd name="connsiteY14" fmla="*/ 1183377 h 2109969"/>
                  <a:gd name="connsiteX15" fmla="*/ 329397 w 7626083"/>
                  <a:gd name="connsiteY15" fmla="*/ 1256529 h 2109969"/>
                  <a:gd name="connsiteX16" fmla="*/ 231861 w 7626083"/>
                  <a:gd name="connsiteY16" fmla="*/ 1335777 h 2109969"/>
                  <a:gd name="connsiteX17" fmla="*/ 48981 w 7626083"/>
                  <a:gd name="connsiteY17" fmla="*/ 1360161 h 2109969"/>
                  <a:gd name="connsiteX18" fmla="*/ 213 w 7626083"/>
                  <a:gd name="connsiteY18" fmla="*/ 1415025 h 2109969"/>
                  <a:gd name="connsiteX19" fmla="*/ 61173 w 7626083"/>
                  <a:gd name="connsiteY19" fmla="*/ 1482081 h 2109969"/>
                  <a:gd name="connsiteX20" fmla="*/ 396453 w 7626083"/>
                  <a:gd name="connsiteY20" fmla="*/ 1475985 h 2109969"/>
                  <a:gd name="connsiteX21" fmla="*/ 628101 w 7626083"/>
                  <a:gd name="connsiteY21" fmla="*/ 1396737 h 2109969"/>
                  <a:gd name="connsiteX22" fmla="*/ 810981 w 7626083"/>
                  <a:gd name="connsiteY22" fmla="*/ 1378449 h 2109969"/>
                  <a:gd name="connsiteX0" fmla="*/ 2853141 w 7635172"/>
                  <a:gd name="connsiteY0" fmla="*/ 2109969 h 2109969"/>
                  <a:gd name="connsiteX1" fmla="*/ 6778965 w 7635172"/>
                  <a:gd name="connsiteY1" fmla="*/ 1494273 h 2109969"/>
                  <a:gd name="connsiteX2" fmla="*/ 7620213 w 7635172"/>
                  <a:gd name="connsiteY2" fmla="*/ 805425 h 2109969"/>
                  <a:gd name="connsiteX3" fmla="*/ 7175205 w 7635172"/>
                  <a:gd name="connsiteY3" fmla="*/ 720081 h 2109969"/>
                  <a:gd name="connsiteX4" fmla="*/ 6108405 w 7635172"/>
                  <a:gd name="connsiteY4" fmla="*/ 787137 h 2109969"/>
                  <a:gd name="connsiteX5" fmla="*/ 4566117 w 7635172"/>
                  <a:gd name="connsiteY5" fmla="*/ 744465 h 2109969"/>
                  <a:gd name="connsiteX6" fmla="*/ 4133301 w 7635172"/>
                  <a:gd name="connsiteY6" fmla="*/ 445761 h 2109969"/>
                  <a:gd name="connsiteX7" fmla="*/ 4303989 w 7635172"/>
                  <a:gd name="connsiteY7" fmla="*/ 753 h 2109969"/>
                  <a:gd name="connsiteX8" fmla="*/ 3231093 w 7635172"/>
                  <a:gd name="connsiteY8" fmla="*/ 659121 h 2109969"/>
                  <a:gd name="connsiteX9" fmla="*/ 2737317 w 7635172"/>
                  <a:gd name="connsiteY9" fmla="*/ 713985 h 2109969"/>
                  <a:gd name="connsiteX10" fmla="*/ 2194773 w 7635172"/>
                  <a:gd name="connsiteY10" fmla="*/ 787137 h 2109969"/>
                  <a:gd name="connsiteX11" fmla="*/ 1451061 w 7635172"/>
                  <a:gd name="connsiteY11" fmla="*/ 842001 h 2109969"/>
                  <a:gd name="connsiteX12" fmla="*/ 1067013 w 7635172"/>
                  <a:gd name="connsiteY12" fmla="*/ 902961 h 2109969"/>
                  <a:gd name="connsiteX13" fmla="*/ 640293 w 7635172"/>
                  <a:gd name="connsiteY13" fmla="*/ 1030977 h 2109969"/>
                  <a:gd name="connsiteX14" fmla="*/ 402549 w 7635172"/>
                  <a:gd name="connsiteY14" fmla="*/ 1183377 h 2109969"/>
                  <a:gd name="connsiteX15" fmla="*/ 329397 w 7635172"/>
                  <a:gd name="connsiteY15" fmla="*/ 1256529 h 2109969"/>
                  <a:gd name="connsiteX16" fmla="*/ 231861 w 7635172"/>
                  <a:gd name="connsiteY16" fmla="*/ 1335777 h 2109969"/>
                  <a:gd name="connsiteX17" fmla="*/ 48981 w 7635172"/>
                  <a:gd name="connsiteY17" fmla="*/ 1360161 h 2109969"/>
                  <a:gd name="connsiteX18" fmla="*/ 213 w 7635172"/>
                  <a:gd name="connsiteY18" fmla="*/ 1415025 h 2109969"/>
                  <a:gd name="connsiteX19" fmla="*/ 61173 w 7635172"/>
                  <a:gd name="connsiteY19" fmla="*/ 1482081 h 2109969"/>
                  <a:gd name="connsiteX20" fmla="*/ 396453 w 7635172"/>
                  <a:gd name="connsiteY20" fmla="*/ 1475985 h 2109969"/>
                  <a:gd name="connsiteX21" fmla="*/ 628101 w 7635172"/>
                  <a:gd name="connsiteY21" fmla="*/ 1396737 h 2109969"/>
                  <a:gd name="connsiteX22" fmla="*/ 810981 w 7635172"/>
                  <a:gd name="connsiteY22" fmla="*/ 1378449 h 2109969"/>
                  <a:gd name="connsiteX0" fmla="*/ 2853141 w 7710659"/>
                  <a:gd name="connsiteY0" fmla="*/ 2109969 h 2109969"/>
                  <a:gd name="connsiteX1" fmla="*/ 6778965 w 7710659"/>
                  <a:gd name="connsiteY1" fmla="*/ 1494273 h 2109969"/>
                  <a:gd name="connsiteX2" fmla="*/ 7699461 w 7710659"/>
                  <a:gd name="connsiteY2" fmla="*/ 896865 h 2109969"/>
                  <a:gd name="connsiteX3" fmla="*/ 7175205 w 7710659"/>
                  <a:gd name="connsiteY3" fmla="*/ 720081 h 2109969"/>
                  <a:gd name="connsiteX4" fmla="*/ 6108405 w 7710659"/>
                  <a:gd name="connsiteY4" fmla="*/ 787137 h 2109969"/>
                  <a:gd name="connsiteX5" fmla="*/ 4566117 w 7710659"/>
                  <a:gd name="connsiteY5" fmla="*/ 744465 h 2109969"/>
                  <a:gd name="connsiteX6" fmla="*/ 4133301 w 7710659"/>
                  <a:gd name="connsiteY6" fmla="*/ 445761 h 2109969"/>
                  <a:gd name="connsiteX7" fmla="*/ 4303989 w 7710659"/>
                  <a:gd name="connsiteY7" fmla="*/ 753 h 2109969"/>
                  <a:gd name="connsiteX8" fmla="*/ 3231093 w 7710659"/>
                  <a:gd name="connsiteY8" fmla="*/ 659121 h 2109969"/>
                  <a:gd name="connsiteX9" fmla="*/ 2737317 w 7710659"/>
                  <a:gd name="connsiteY9" fmla="*/ 713985 h 2109969"/>
                  <a:gd name="connsiteX10" fmla="*/ 2194773 w 7710659"/>
                  <a:gd name="connsiteY10" fmla="*/ 787137 h 2109969"/>
                  <a:gd name="connsiteX11" fmla="*/ 1451061 w 7710659"/>
                  <a:gd name="connsiteY11" fmla="*/ 842001 h 2109969"/>
                  <a:gd name="connsiteX12" fmla="*/ 1067013 w 7710659"/>
                  <a:gd name="connsiteY12" fmla="*/ 902961 h 2109969"/>
                  <a:gd name="connsiteX13" fmla="*/ 640293 w 7710659"/>
                  <a:gd name="connsiteY13" fmla="*/ 1030977 h 2109969"/>
                  <a:gd name="connsiteX14" fmla="*/ 402549 w 7710659"/>
                  <a:gd name="connsiteY14" fmla="*/ 1183377 h 2109969"/>
                  <a:gd name="connsiteX15" fmla="*/ 329397 w 7710659"/>
                  <a:gd name="connsiteY15" fmla="*/ 1256529 h 2109969"/>
                  <a:gd name="connsiteX16" fmla="*/ 231861 w 7710659"/>
                  <a:gd name="connsiteY16" fmla="*/ 1335777 h 2109969"/>
                  <a:gd name="connsiteX17" fmla="*/ 48981 w 7710659"/>
                  <a:gd name="connsiteY17" fmla="*/ 1360161 h 2109969"/>
                  <a:gd name="connsiteX18" fmla="*/ 213 w 7710659"/>
                  <a:gd name="connsiteY18" fmla="*/ 1415025 h 2109969"/>
                  <a:gd name="connsiteX19" fmla="*/ 61173 w 7710659"/>
                  <a:gd name="connsiteY19" fmla="*/ 1482081 h 2109969"/>
                  <a:gd name="connsiteX20" fmla="*/ 396453 w 7710659"/>
                  <a:gd name="connsiteY20" fmla="*/ 1475985 h 2109969"/>
                  <a:gd name="connsiteX21" fmla="*/ 628101 w 7710659"/>
                  <a:gd name="connsiteY21" fmla="*/ 1396737 h 2109969"/>
                  <a:gd name="connsiteX22" fmla="*/ 810981 w 7710659"/>
                  <a:gd name="connsiteY22" fmla="*/ 1378449 h 2109969"/>
                  <a:gd name="connsiteX0" fmla="*/ 2853141 w 7853207"/>
                  <a:gd name="connsiteY0" fmla="*/ 2109969 h 2109969"/>
                  <a:gd name="connsiteX1" fmla="*/ 6778965 w 7853207"/>
                  <a:gd name="connsiteY1" fmla="*/ 1494273 h 2109969"/>
                  <a:gd name="connsiteX2" fmla="*/ 7845765 w 7853207"/>
                  <a:gd name="connsiteY2" fmla="*/ 1073649 h 2109969"/>
                  <a:gd name="connsiteX3" fmla="*/ 7175205 w 7853207"/>
                  <a:gd name="connsiteY3" fmla="*/ 720081 h 2109969"/>
                  <a:gd name="connsiteX4" fmla="*/ 6108405 w 7853207"/>
                  <a:gd name="connsiteY4" fmla="*/ 787137 h 2109969"/>
                  <a:gd name="connsiteX5" fmla="*/ 4566117 w 7853207"/>
                  <a:gd name="connsiteY5" fmla="*/ 744465 h 2109969"/>
                  <a:gd name="connsiteX6" fmla="*/ 4133301 w 7853207"/>
                  <a:gd name="connsiteY6" fmla="*/ 445761 h 2109969"/>
                  <a:gd name="connsiteX7" fmla="*/ 4303989 w 7853207"/>
                  <a:gd name="connsiteY7" fmla="*/ 753 h 2109969"/>
                  <a:gd name="connsiteX8" fmla="*/ 3231093 w 7853207"/>
                  <a:gd name="connsiteY8" fmla="*/ 659121 h 2109969"/>
                  <a:gd name="connsiteX9" fmla="*/ 2737317 w 7853207"/>
                  <a:gd name="connsiteY9" fmla="*/ 713985 h 2109969"/>
                  <a:gd name="connsiteX10" fmla="*/ 2194773 w 7853207"/>
                  <a:gd name="connsiteY10" fmla="*/ 787137 h 2109969"/>
                  <a:gd name="connsiteX11" fmla="*/ 1451061 w 7853207"/>
                  <a:gd name="connsiteY11" fmla="*/ 842001 h 2109969"/>
                  <a:gd name="connsiteX12" fmla="*/ 1067013 w 7853207"/>
                  <a:gd name="connsiteY12" fmla="*/ 902961 h 2109969"/>
                  <a:gd name="connsiteX13" fmla="*/ 640293 w 7853207"/>
                  <a:gd name="connsiteY13" fmla="*/ 1030977 h 2109969"/>
                  <a:gd name="connsiteX14" fmla="*/ 402549 w 7853207"/>
                  <a:gd name="connsiteY14" fmla="*/ 1183377 h 2109969"/>
                  <a:gd name="connsiteX15" fmla="*/ 329397 w 7853207"/>
                  <a:gd name="connsiteY15" fmla="*/ 1256529 h 2109969"/>
                  <a:gd name="connsiteX16" fmla="*/ 231861 w 7853207"/>
                  <a:gd name="connsiteY16" fmla="*/ 1335777 h 2109969"/>
                  <a:gd name="connsiteX17" fmla="*/ 48981 w 7853207"/>
                  <a:gd name="connsiteY17" fmla="*/ 1360161 h 2109969"/>
                  <a:gd name="connsiteX18" fmla="*/ 213 w 7853207"/>
                  <a:gd name="connsiteY18" fmla="*/ 1415025 h 2109969"/>
                  <a:gd name="connsiteX19" fmla="*/ 61173 w 7853207"/>
                  <a:gd name="connsiteY19" fmla="*/ 1482081 h 2109969"/>
                  <a:gd name="connsiteX20" fmla="*/ 396453 w 7853207"/>
                  <a:gd name="connsiteY20" fmla="*/ 1475985 h 2109969"/>
                  <a:gd name="connsiteX21" fmla="*/ 628101 w 7853207"/>
                  <a:gd name="connsiteY21" fmla="*/ 1396737 h 2109969"/>
                  <a:gd name="connsiteX22" fmla="*/ 810981 w 7853207"/>
                  <a:gd name="connsiteY22" fmla="*/ 1378449 h 2109969"/>
                  <a:gd name="connsiteX0" fmla="*/ 2853141 w 7850047"/>
                  <a:gd name="connsiteY0" fmla="*/ 2109969 h 2109969"/>
                  <a:gd name="connsiteX1" fmla="*/ 6778965 w 7850047"/>
                  <a:gd name="connsiteY1" fmla="*/ 1494273 h 2109969"/>
                  <a:gd name="connsiteX2" fmla="*/ 7845765 w 7850047"/>
                  <a:gd name="connsiteY2" fmla="*/ 1073649 h 2109969"/>
                  <a:gd name="connsiteX3" fmla="*/ 7126437 w 7850047"/>
                  <a:gd name="connsiteY3" fmla="*/ 817617 h 2109969"/>
                  <a:gd name="connsiteX4" fmla="*/ 6108405 w 7850047"/>
                  <a:gd name="connsiteY4" fmla="*/ 787137 h 2109969"/>
                  <a:gd name="connsiteX5" fmla="*/ 4566117 w 7850047"/>
                  <a:gd name="connsiteY5" fmla="*/ 744465 h 2109969"/>
                  <a:gd name="connsiteX6" fmla="*/ 4133301 w 7850047"/>
                  <a:gd name="connsiteY6" fmla="*/ 445761 h 2109969"/>
                  <a:gd name="connsiteX7" fmla="*/ 4303989 w 7850047"/>
                  <a:gd name="connsiteY7" fmla="*/ 753 h 2109969"/>
                  <a:gd name="connsiteX8" fmla="*/ 3231093 w 7850047"/>
                  <a:gd name="connsiteY8" fmla="*/ 659121 h 2109969"/>
                  <a:gd name="connsiteX9" fmla="*/ 2737317 w 7850047"/>
                  <a:gd name="connsiteY9" fmla="*/ 713985 h 2109969"/>
                  <a:gd name="connsiteX10" fmla="*/ 2194773 w 7850047"/>
                  <a:gd name="connsiteY10" fmla="*/ 787137 h 2109969"/>
                  <a:gd name="connsiteX11" fmla="*/ 1451061 w 7850047"/>
                  <a:gd name="connsiteY11" fmla="*/ 842001 h 2109969"/>
                  <a:gd name="connsiteX12" fmla="*/ 1067013 w 7850047"/>
                  <a:gd name="connsiteY12" fmla="*/ 902961 h 2109969"/>
                  <a:gd name="connsiteX13" fmla="*/ 640293 w 7850047"/>
                  <a:gd name="connsiteY13" fmla="*/ 1030977 h 2109969"/>
                  <a:gd name="connsiteX14" fmla="*/ 402549 w 7850047"/>
                  <a:gd name="connsiteY14" fmla="*/ 1183377 h 2109969"/>
                  <a:gd name="connsiteX15" fmla="*/ 329397 w 7850047"/>
                  <a:gd name="connsiteY15" fmla="*/ 1256529 h 2109969"/>
                  <a:gd name="connsiteX16" fmla="*/ 231861 w 7850047"/>
                  <a:gd name="connsiteY16" fmla="*/ 1335777 h 2109969"/>
                  <a:gd name="connsiteX17" fmla="*/ 48981 w 7850047"/>
                  <a:gd name="connsiteY17" fmla="*/ 1360161 h 2109969"/>
                  <a:gd name="connsiteX18" fmla="*/ 213 w 7850047"/>
                  <a:gd name="connsiteY18" fmla="*/ 1415025 h 2109969"/>
                  <a:gd name="connsiteX19" fmla="*/ 61173 w 7850047"/>
                  <a:gd name="connsiteY19" fmla="*/ 1482081 h 2109969"/>
                  <a:gd name="connsiteX20" fmla="*/ 396453 w 7850047"/>
                  <a:gd name="connsiteY20" fmla="*/ 1475985 h 2109969"/>
                  <a:gd name="connsiteX21" fmla="*/ 628101 w 7850047"/>
                  <a:gd name="connsiteY21" fmla="*/ 1396737 h 2109969"/>
                  <a:gd name="connsiteX22" fmla="*/ 810981 w 7850047"/>
                  <a:gd name="connsiteY22" fmla="*/ 1378449 h 2109969"/>
                  <a:gd name="connsiteX0" fmla="*/ 2853141 w 7854650"/>
                  <a:gd name="connsiteY0" fmla="*/ 2109969 h 2109969"/>
                  <a:gd name="connsiteX1" fmla="*/ 6778965 w 7854650"/>
                  <a:gd name="connsiteY1" fmla="*/ 1494273 h 2109969"/>
                  <a:gd name="connsiteX2" fmla="*/ 7480004 w 7854650"/>
                  <a:gd name="connsiteY2" fmla="*/ 1415025 h 2109969"/>
                  <a:gd name="connsiteX3" fmla="*/ 7845765 w 7854650"/>
                  <a:gd name="connsiteY3" fmla="*/ 1073649 h 2109969"/>
                  <a:gd name="connsiteX4" fmla="*/ 7126437 w 7854650"/>
                  <a:gd name="connsiteY4" fmla="*/ 817617 h 2109969"/>
                  <a:gd name="connsiteX5" fmla="*/ 6108405 w 7854650"/>
                  <a:gd name="connsiteY5" fmla="*/ 787137 h 2109969"/>
                  <a:gd name="connsiteX6" fmla="*/ 4566117 w 7854650"/>
                  <a:gd name="connsiteY6" fmla="*/ 744465 h 2109969"/>
                  <a:gd name="connsiteX7" fmla="*/ 4133301 w 7854650"/>
                  <a:gd name="connsiteY7" fmla="*/ 445761 h 2109969"/>
                  <a:gd name="connsiteX8" fmla="*/ 4303989 w 7854650"/>
                  <a:gd name="connsiteY8" fmla="*/ 753 h 2109969"/>
                  <a:gd name="connsiteX9" fmla="*/ 3231093 w 7854650"/>
                  <a:gd name="connsiteY9" fmla="*/ 659121 h 2109969"/>
                  <a:gd name="connsiteX10" fmla="*/ 2737317 w 7854650"/>
                  <a:gd name="connsiteY10" fmla="*/ 713985 h 2109969"/>
                  <a:gd name="connsiteX11" fmla="*/ 2194773 w 7854650"/>
                  <a:gd name="connsiteY11" fmla="*/ 787137 h 2109969"/>
                  <a:gd name="connsiteX12" fmla="*/ 1451061 w 7854650"/>
                  <a:gd name="connsiteY12" fmla="*/ 842001 h 2109969"/>
                  <a:gd name="connsiteX13" fmla="*/ 1067013 w 7854650"/>
                  <a:gd name="connsiteY13" fmla="*/ 902961 h 2109969"/>
                  <a:gd name="connsiteX14" fmla="*/ 640293 w 7854650"/>
                  <a:gd name="connsiteY14" fmla="*/ 1030977 h 2109969"/>
                  <a:gd name="connsiteX15" fmla="*/ 402549 w 7854650"/>
                  <a:gd name="connsiteY15" fmla="*/ 1183377 h 2109969"/>
                  <a:gd name="connsiteX16" fmla="*/ 329397 w 7854650"/>
                  <a:gd name="connsiteY16" fmla="*/ 1256529 h 2109969"/>
                  <a:gd name="connsiteX17" fmla="*/ 231861 w 7854650"/>
                  <a:gd name="connsiteY17" fmla="*/ 1335777 h 2109969"/>
                  <a:gd name="connsiteX18" fmla="*/ 48981 w 7854650"/>
                  <a:gd name="connsiteY18" fmla="*/ 1360161 h 2109969"/>
                  <a:gd name="connsiteX19" fmla="*/ 213 w 7854650"/>
                  <a:gd name="connsiteY19" fmla="*/ 1415025 h 2109969"/>
                  <a:gd name="connsiteX20" fmla="*/ 61173 w 7854650"/>
                  <a:gd name="connsiteY20" fmla="*/ 1482081 h 2109969"/>
                  <a:gd name="connsiteX21" fmla="*/ 396453 w 7854650"/>
                  <a:gd name="connsiteY21" fmla="*/ 1475985 h 2109969"/>
                  <a:gd name="connsiteX22" fmla="*/ 628101 w 7854650"/>
                  <a:gd name="connsiteY22" fmla="*/ 1396737 h 2109969"/>
                  <a:gd name="connsiteX23" fmla="*/ 810981 w 7854650"/>
                  <a:gd name="connsiteY23" fmla="*/ 1378449 h 2109969"/>
                  <a:gd name="connsiteX0" fmla="*/ 2853141 w 7863547"/>
                  <a:gd name="connsiteY0" fmla="*/ 2109969 h 2109969"/>
                  <a:gd name="connsiteX1" fmla="*/ 6778965 w 7863547"/>
                  <a:gd name="connsiteY1" fmla="*/ 1494273 h 2109969"/>
                  <a:gd name="connsiteX2" fmla="*/ 7571444 w 7863547"/>
                  <a:gd name="connsiteY2" fmla="*/ 1543041 h 2109969"/>
                  <a:gd name="connsiteX3" fmla="*/ 7845765 w 7863547"/>
                  <a:gd name="connsiteY3" fmla="*/ 1073649 h 2109969"/>
                  <a:gd name="connsiteX4" fmla="*/ 7126437 w 7863547"/>
                  <a:gd name="connsiteY4" fmla="*/ 817617 h 2109969"/>
                  <a:gd name="connsiteX5" fmla="*/ 6108405 w 7863547"/>
                  <a:gd name="connsiteY5" fmla="*/ 787137 h 2109969"/>
                  <a:gd name="connsiteX6" fmla="*/ 4566117 w 7863547"/>
                  <a:gd name="connsiteY6" fmla="*/ 744465 h 2109969"/>
                  <a:gd name="connsiteX7" fmla="*/ 4133301 w 7863547"/>
                  <a:gd name="connsiteY7" fmla="*/ 445761 h 2109969"/>
                  <a:gd name="connsiteX8" fmla="*/ 4303989 w 7863547"/>
                  <a:gd name="connsiteY8" fmla="*/ 753 h 2109969"/>
                  <a:gd name="connsiteX9" fmla="*/ 3231093 w 7863547"/>
                  <a:gd name="connsiteY9" fmla="*/ 659121 h 2109969"/>
                  <a:gd name="connsiteX10" fmla="*/ 2737317 w 7863547"/>
                  <a:gd name="connsiteY10" fmla="*/ 713985 h 2109969"/>
                  <a:gd name="connsiteX11" fmla="*/ 2194773 w 7863547"/>
                  <a:gd name="connsiteY11" fmla="*/ 787137 h 2109969"/>
                  <a:gd name="connsiteX12" fmla="*/ 1451061 w 7863547"/>
                  <a:gd name="connsiteY12" fmla="*/ 842001 h 2109969"/>
                  <a:gd name="connsiteX13" fmla="*/ 1067013 w 7863547"/>
                  <a:gd name="connsiteY13" fmla="*/ 902961 h 2109969"/>
                  <a:gd name="connsiteX14" fmla="*/ 640293 w 7863547"/>
                  <a:gd name="connsiteY14" fmla="*/ 1030977 h 2109969"/>
                  <a:gd name="connsiteX15" fmla="*/ 402549 w 7863547"/>
                  <a:gd name="connsiteY15" fmla="*/ 1183377 h 2109969"/>
                  <a:gd name="connsiteX16" fmla="*/ 329397 w 7863547"/>
                  <a:gd name="connsiteY16" fmla="*/ 1256529 h 2109969"/>
                  <a:gd name="connsiteX17" fmla="*/ 231861 w 7863547"/>
                  <a:gd name="connsiteY17" fmla="*/ 1335777 h 2109969"/>
                  <a:gd name="connsiteX18" fmla="*/ 48981 w 7863547"/>
                  <a:gd name="connsiteY18" fmla="*/ 1360161 h 2109969"/>
                  <a:gd name="connsiteX19" fmla="*/ 213 w 7863547"/>
                  <a:gd name="connsiteY19" fmla="*/ 1415025 h 2109969"/>
                  <a:gd name="connsiteX20" fmla="*/ 61173 w 7863547"/>
                  <a:gd name="connsiteY20" fmla="*/ 1482081 h 2109969"/>
                  <a:gd name="connsiteX21" fmla="*/ 396453 w 7863547"/>
                  <a:gd name="connsiteY21" fmla="*/ 1475985 h 2109969"/>
                  <a:gd name="connsiteX22" fmla="*/ 628101 w 7863547"/>
                  <a:gd name="connsiteY22" fmla="*/ 1396737 h 2109969"/>
                  <a:gd name="connsiteX23" fmla="*/ 810981 w 7863547"/>
                  <a:gd name="connsiteY23" fmla="*/ 1378449 h 2109969"/>
                  <a:gd name="connsiteX0" fmla="*/ 2853141 w 7863547"/>
                  <a:gd name="connsiteY0" fmla="*/ 2109969 h 2109969"/>
                  <a:gd name="connsiteX1" fmla="*/ 6681429 w 7863547"/>
                  <a:gd name="connsiteY1" fmla="*/ 1738113 h 2109969"/>
                  <a:gd name="connsiteX2" fmla="*/ 7571444 w 7863547"/>
                  <a:gd name="connsiteY2" fmla="*/ 1543041 h 2109969"/>
                  <a:gd name="connsiteX3" fmla="*/ 7845765 w 7863547"/>
                  <a:gd name="connsiteY3" fmla="*/ 1073649 h 2109969"/>
                  <a:gd name="connsiteX4" fmla="*/ 7126437 w 7863547"/>
                  <a:gd name="connsiteY4" fmla="*/ 817617 h 2109969"/>
                  <a:gd name="connsiteX5" fmla="*/ 6108405 w 7863547"/>
                  <a:gd name="connsiteY5" fmla="*/ 787137 h 2109969"/>
                  <a:gd name="connsiteX6" fmla="*/ 4566117 w 7863547"/>
                  <a:gd name="connsiteY6" fmla="*/ 744465 h 2109969"/>
                  <a:gd name="connsiteX7" fmla="*/ 4133301 w 7863547"/>
                  <a:gd name="connsiteY7" fmla="*/ 445761 h 2109969"/>
                  <a:gd name="connsiteX8" fmla="*/ 4303989 w 7863547"/>
                  <a:gd name="connsiteY8" fmla="*/ 753 h 2109969"/>
                  <a:gd name="connsiteX9" fmla="*/ 3231093 w 7863547"/>
                  <a:gd name="connsiteY9" fmla="*/ 659121 h 2109969"/>
                  <a:gd name="connsiteX10" fmla="*/ 2737317 w 7863547"/>
                  <a:gd name="connsiteY10" fmla="*/ 713985 h 2109969"/>
                  <a:gd name="connsiteX11" fmla="*/ 2194773 w 7863547"/>
                  <a:gd name="connsiteY11" fmla="*/ 787137 h 2109969"/>
                  <a:gd name="connsiteX12" fmla="*/ 1451061 w 7863547"/>
                  <a:gd name="connsiteY12" fmla="*/ 842001 h 2109969"/>
                  <a:gd name="connsiteX13" fmla="*/ 1067013 w 7863547"/>
                  <a:gd name="connsiteY13" fmla="*/ 902961 h 2109969"/>
                  <a:gd name="connsiteX14" fmla="*/ 640293 w 7863547"/>
                  <a:gd name="connsiteY14" fmla="*/ 1030977 h 2109969"/>
                  <a:gd name="connsiteX15" fmla="*/ 402549 w 7863547"/>
                  <a:gd name="connsiteY15" fmla="*/ 1183377 h 2109969"/>
                  <a:gd name="connsiteX16" fmla="*/ 329397 w 7863547"/>
                  <a:gd name="connsiteY16" fmla="*/ 1256529 h 2109969"/>
                  <a:gd name="connsiteX17" fmla="*/ 231861 w 7863547"/>
                  <a:gd name="connsiteY17" fmla="*/ 1335777 h 2109969"/>
                  <a:gd name="connsiteX18" fmla="*/ 48981 w 7863547"/>
                  <a:gd name="connsiteY18" fmla="*/ 1360161 h 2109969"/>
                  <a:gd name="connsiteX19" fmla="*/ 213 w 7863547"/>
                  <a:gd name="connsiteY19" fmla="*/ 1415025 h 2109969"/>
                  <a:gd name="connsiteX20" fmla="*/ 61173 w 7863547"/>
                  <a:gd name="connsiteY20" fmla="*/ 1482081 h 2109969"/>
                  <a:gd name="connsiteX21" fmla="*/ 396453 w 7863547"/>
                  <a:gd name="connsiteY21" fmla="*/ 1475985 h 2109969"/>
                  <a:gd name="connsiteX22" fmla="*/ 628101 w 7863547"/>
                  <a:gd name="connsiteY22" fmla="*/ 1396737 h 2109969"/>
                  <a:gd name="connsiteX23" fmla="*/ 810981 w 7863547"/>
                  <a:gd name="connsiteY23" fmla="*/ 1378449 h 2109969"/>
                  <a:gd name="connsiteX0" fmla="*/ 2853141 w 7863547"/>
                  <a:gd name="connsiteY0" fmla="*/ 2109969 h 2109969"/>
                  <a:gd name="connsiteX1" fmla="*/ 6681429 w 7863547"/>
                  <a:gd name="connsiteY1" fmla="*/ 1738113 h 2109969"/>
                  <a:gd name="connsiteX2" fmla="*/ 7571444 w 7863547"/>
                  <a:gd name="connsiteY2" fmla="*/ 1543041 h 2109969"/>
                  <a:gd name="connsiteX3" fmla="*/ 7845765 w 7863547"/>
                  <a:gd name="connsiteY3" fmla="*/ 1073649 h 2109969"/>
                  <a:gd name="connsiteX4" fmla="*/ 7126437 w 7863547"/>
                  <a:gd name="connsiteY4" fmla="*/ 817617 h 2109969"/>
                  <a:gd name="connsiteX5" fmla="*/ 6108405 w 7863547"/>
                  <a:gd name="connsiteY5" fmla="*/ 787137 h 2109969"/>
                  <a:gd name="connsiteX6" fmla="*/ 4566117 w 7863547"/>
                  <a:gd name="connsiteY6" fmla="*/ 744465 h 2109969"/>
                  <a:gd name="connsiteX7" fmla="*/ 4133301 w 7863547"/>
                  <a:gd name="connsiteY7" fmla="*/ 445761 h 2109969"/>
                  <a:gd name="connsiteX8" fmla="*/ 4303989 w 7863547"/>
                  <a:gd name="connsiteY8" fmla="*/ 753 h 2109969"/>
                  <a:gd name="connsiteX9" fmla="*/ 3231093 w 7863547"/>
                  <a:gd name="connsiteY9" fmla="*/ 659121 h 2109969"/>
                  <a:gd name="connsiteX10" fmla="*/ 2737317 w 7863547"/>
                  <a:gd name="connsiteY10" fmla="*/ 713985 h 2109969"/>
                  <a:gd name="connsiteX11" fmla="*/ 2194773 w 7863547"/>
                  <a:gd name="connsiteY11" fmla="*/ 787137 h 2109969"/>
                  <a:gd name="connsiteX12" fmla="*/ 1451061 w 7863547"/>
                  <a:gd name="connsiteY12" fmla="*/ 842001 h 2109969"/>
                  <a:gd name="connsiteX13" fmla="*/ 1067013 w 7863547"/>
                  <a:gd name="connsiteY13" fmla="*/ 902961 h 2109969"/>
                  <a:gd name="connsiteX14" fmla="*/ 640293 w 7863547"/>
                  <a:gd name="connsiteY14" fmla="*/ 1030977 h 2109969"/>
                  <a:gd name="connsiteX15" fmla="*/ 402549 w 7863547"/>
                  <a:gd name="connsiteY15" fmla="*/ 1183377 h 2109969"/>
                  <a:gd name="connsiteX16" fmla="*/ 329397 w 7863547"/>
                  <a:gd name="connsiteY16" fmla="*/ 1256529 h 2109969"/>
                  <a:gd name="connsiteX17" fmla="*/ 231861 w 7863547"/>
                  <a:gd name="connsiteY17" fmla="*/ 1335777 h 2109969"/>
                  <a:gd name="connsiteX18" fmla="*/ 48981 w 7863547"/>
                  <a:gd name="connsiteY18" fmla="*/ 1360161 h 2109969"/>
                  <a:gd name="connsiteX19" fmla="*/ 213 w 7863547"/>
                  <a:gd name="connsiteY19" fmla="*/ 1415025 h 2109969"/>
                  <a:gd name="connsiteX20" fmla="*/ 61173 w 7863547"/>
                  <a:gd name="connsiteY20" fmla="*/ 1482081 h 2109969"/>
                  <a:gd name="connsiteX21" fmla="*/ 396453 w 7863547"/>
                  <a:gd name="connsiteY21" fmla="*/ 1475985 h 2109969"/>
                  <a:gd name="connsiteX22" fmla="*/ 628101 w 7863547"/>
                  <a:gd name="connsiteY22" fmla="*/ 1396737 h 2109969"/>
                  <a:gd name="connsiteX23" fmla="*/ 810981 w 7863547"/>
                  <a:gd name="connsiteY23" fmla="*/ 1378449 h 2109969"/>
                  <a:gd name="connsiteX0" fmla="*/ 2853141 w 7863547"/>
                  <a:gd name="connsiteY0" fmla="*/ 2109969 h 2109969"/>
                  <a:gd name="connsiteX1" fmla="*/ 6681429 w 7863547"/>
                  <a:gd name="connsiteY1" fmla="*/ 1738113 h 2109969"/>
                  <a:gd name="connsiteX2" fmla="*/ 7571444 w 7863547"/>
                  <a:gd name="connsiteY2" fmla="*/ 1543041 h 2109969"/>
                  <a:gd name="connsiteX3" fmla="*/ 7845765 w 7863547"/>
                  <a:gd name="connsiteY3" fmla="*/ 1073649 h 2109969"/>
                  <a:gd name="connsiteX4" fmla="*/ 7126437 w 7863547"/>
                  <a:gd name="connsiteY4" fmla="*/ 817617 h 2109969"/>
                  <a:gd name="connsiteX5" fmla="*/ 6108405 w 7863547"/>
                  <a:gd name="connsiteY5" fmla="*/ 787137 h 2109969"/>
                  <a:gd name="connsiteX6" fmla="*/ 4566117 w 7863547"/>
                  <a:gd name="connsiteY6" fmla="*/ 744465 h 2109969"/>
                  <a:gd name="connsiteX7" fmla="*/ 4133301 w 7863547"/>
                  <a:gd name="connsiteY7" fmla="*/ 445761 h 2109969"/>
                  <a:gd name="connsiteX8" fmla="*/ 4303989 w 7863547"/>
                  <a:gd name="connsiteY8" fmla="*/ 753 h 2109969"/>
                  <a:gd name="connsiteX9" fmla="*/ 3231093 w 7863547"/>
                  <a:gd name="connsiteY9" fmla="*/ 659121 h 2109969"/>
                  <a:gd name="connsiteX10" fmla="*/ 2737317 w 7863547"/>
                  <a:gd name="connsiteY10" fmla="*/ 713985 h 2109969"/>
                  <a:gd name="connsiteX11" fmla="*/ 2194773 w 7863547"/>
                  <a:gd name="connsiteY11" fmla="*/ 787137 h 2109969"/>
                  <a:gd name="connsiteX12" fmla="*/ 1451061 w 7863547"/>
                  <a:gd name="connsiteY12" fmla="*/ 842001 h 2109969"/>
                  <a:gd name="connsiteX13" fmla="*/ 1067013 w 7863547"/>
                  <a:gd name="connsiteY13" fmla="*/ 902961 h 2109969"/>
                  <a:gd name="connsiteX14" fmla="*/ 640293 w 7863547"/>
                  <a:gd name="connsiteY14" fmla="*/ 1030977 h 2109969"/>
                  <a:gd name="connsiteX15" fmla="*/ 402549 w 7863547"/>
                  <a:gd name="connsiteY15" fmla="*/ 1183377 h 2109969"/>
                  <a:gd name="connsiteX16" fmla="*/ 329397 w 7863547"/>
                  <a:gd name="connsiteY16" fmla="*/ 1256529 h 2109969"/>
                  <a:gd name="connsiteX17" fmla="*/ 231861 w 7863547"/>
                  <a:gd name="connsiteY17" fmla="*/ 1335777 h 2109969"/>
                  <a:gd name="connsiteX18" fmla="*/ 48981 w 7863547"/>
                  <a:gd name="connsiteY18" fmla="*/ 1360161 h 2109969"/>
                  <a:gd name="connsiteX19" fmla="*/ 213 w 7863547"/>
                  <a:gd name="connsiteY19" fmla="*/ 1415025 h 2109969"/>
                  <a:gd name="connsiteX20" fmla="*/ 61173 w 7863547"/>
                  <a:gd name="connsiteY20" fmla="*/ 1482081 h 2109969"/>
                  <a:gd name="connsiteX21" fmla="*/ 396453 w 7863547"/>
                  <a:gd name="connsiteY21" fmla="*/ 1475985 h 2109969"/>
                  <a:gd name="connsiteX22" fmla="*/ 628101 w 7863547"/>
                  <a:gd name="connsiteY22" fmla="*/ 1396737 h 2109969"/>
                  <a:gd name="connsiteX23" fmla="*/ 810981 w 7863547"/>
                  <a:gd name="connsiteY23" fmla="*/ 1378449 h 2109969"/>
                  <a:gd name="connsiteX0" fmla="*/ 2853141 w 7863547"/>
                  <a:gd name="connsiteY0" fmla="*/ 2109969 h 2109969"/>
                  <a:gd name="connsiteX1" fmla="*/ 6650949 w 7863547"/>
                  <a:gd name="connsiteY1" fmla="*/ 1549137 h 2109969"/>
                  <a:gd name="connsiteX2" fmla="*/ 7571444 w 7863547"/>
                  <a:gd name="connsiteY2" fmla="*/ 1543041 h 2109969"/>
                  <a:gd name="connsiteX3" fmla="*/ 7845765 w 7863547"/>
                  <a:gd name="connsiteY3" fmla="*/ 1073649 h 2109969"/>
                  <a:gd name="connsiteX4" fmla="*/ 7126437 w 7863547"/>
                  <a:gd name="connsiteY4" fmla="*/ 817617 h 2109969"/>
                  <a:gd name="connsiteX5" fmla="*/ 6108405 w 7863547"/>
                  <a:gd name="connsiteY5" fmla="*/ 787137 h 2109969"/>
                  <a:gd name="connsiteX6" fmla="*/ 4566117 w 7863547"/>
                  <a:gd name="connsiteY6" fmla="*/ 744465 h 2109969"/>
                  <a:gd name="connsiteX7" fmla="*/ 4133301 w 7863547"/>
                  <a:gd name="connsiteY7" fmla="*/ 445761 h 2109969"/>
                  <a:gd name="connsiteX8" fmla="*/ 4303989 w 7863547"/>
                  <a:gd name="connsiteY8" fmla="*/ 753 h 2109969"/>
                  <a:gd name="connsiteX9" fmla="*/ 3231093 w 7863547"/>
                  <a:gd name="connsiteY9" fmla="*/ 659121 h 2109969"/>
                  <a:gd name="connsiteX10" fmla="*/ 2737317 w 7863547"/>
                  <a:gd name="connsiteY10" fmla="*/ 713985 h 2109969"/>
                  <a:gd name="connsiteX11" fmla="*/ 2194773 w 7863547"/>
                  <a:gd name="connsiteY11" fmla="*/ 787137 h 2109969"/>
                  <a:gd name="connsiteX12" fmla="*/ 1451061 w 7863547"/>
                  <a:gd name="connsiteY12" fmla="*/ 842001 h 2109969"/>
                  <a:gd name="connsiteX13" fmla="*/ 1067013 w 7863547"/>
                  <a:gd name="connsiteY13" fmla="*/ 902961 h 2109969"/>
                  <a:gd name="connsiteX14" fmla="*/ 640293 w 7863547"/>
                  <a:gd name="connsiteY14" fmla="*/ 1030977 h 2109969"/>
                  <a:gd name="connsiteX15" fmla="*/ 402549 w 7863547"/>
                  <a:gd name="connsiteY15" fmla="*/ 1183377 h 2109969"/>
                  <a:gd name="connsiteX16" fmla="*/ 329397 w 7863547"/>
                  <a:gd name="connsiteY16" fmla="*/ 1256529 h 2109969"/>
                  <a:gd name="connsiteX17" fmla="*/ 231861 w 7863547"/>
                  <a:gd name="connsiteY17" fmla="*/ 1335777 h 2109969"/>
                  <a:gd name="connsiteX18" fmla="*/ 48981 w 7863547"/>
                  <a:gd name="connsiteY18" fmla="*/ 1360161 h 2109969"/>
                  <a:gd name="connsiteX19" fmla="*/ 213 w 7863547"/>
                  <a:gd name="connsiteY19" fmla="*/ 1415025 h 2109969"/>
                  <a:gd name="connsiteX20" fmla="*/ 61173 w 7863547"/>
                  <a:gd name="connsiteY20" fmla="*/ 1482081 h 2109969"/>
                  <a:gd name="connsiteX21" fmla="*/ 396453 w 7863547"/>
                  <a:gd name="connsiteY21" fmla="*/ 1475985 h 2109969"/>
                  <a:gd name="connsiteX22" fmla="*/ 628101 w 7863547"/>
                  <a:gd name="connsiteY22" fmla="*/ 1396737 h 2109969"/>
                  <a:gd name="connsiteX23" fmla="*/ 810981 w 7863547"/>
                  <a:gd name="connsiteY23" fmla="*/ 1378449 h 2109969"/>
                  <a:gd name="connsiteX0" fmla="*/ 2853141 w 7858143"/>
                  <a:gd name="connsiteY0" fmla="*/ 2109969 h 2109969"/>
                  <a:gd name="connsiteX1" fmla="*/ 6650949 w 7858143"/>
                  <a:gd name="connsiteY1" fmla="*/ 1549137 h 2109969"/>
                  <a:gd name="connsiteX2" fmla="*/ 7522676 w 7858143"/>
                  <a:gd name="connsiteY2" fmla="*/ 1457697 h 2109969"/>
                  <a:gd name="connsiteX3" fmla="*/ 7845765 w 7858143"/>
                  <a:gd name="connsiteY3" fmla="*/ 1073649 h 2109969"/>
                  <a:gd name="connsiteX4" fmla="*/ 7126437 w 7858143"/>
                  <a:gd name="connsiteY4" fmla="*/ 817617 h 2109969"/>
                  <a:gd name="connsiteX5" fmla="*/ 6108405 w 7858143"/>
                  <a:gd name="connsiteY5" fmla="*/ 787137 h 2109969"/>
                  <a:gd name="connsiteX6" fmla="*/ 4566117 w 7858143"/>
                  <a:gd name="connsiteY6" fmla="*/ 744465 h 2109969"/>
                  <a:gd name="connsiteX7" fmla="*/ 4133301 w 7858143"/>
                  <a:gd name="connsiteY7" fmla="*/ 445761 h 2109969"/>
                  <a:gd name="connsiteX8" fmla="*/ 4303989 w 7858143"/>
                  <a:gd name="connsiteY8" fmla="*/ 753 h 2109969"/>
                  <a:gd name="connsiteX9" fmla="*/ 3231093 w 7858143"/>
                  <a:gd name="connsiteY9" fmla="*/ 659121 h 2109969"/>
                  <a:gd name="connsiteX10" fmla="*/ 2737317 w 7858143"/>
                  <a:gd name="connsiteY10" fmla="*/ 713985 h 2109969"/>
                  <a:gd name="connsiteX11" fmla="*/ 2194773 w 7858143"/>
                  <a:gd name="connsiteY11" fmla="*/ 787137 h 2109969"/>
                  <a:gd name="connsiteX12" fmla="*/ 1451061 w 7858143"/>
                  <a:gd name="connsiteY12" fmla="*/ 842001 h 2109969"/>
                  <a:gd name="connsiteX13" fmla="*/ 1067013 w 7858143"/>
                  <a:gd name="connsiteY13" fmla="*/ 902961 h 2109969"/>
                  <a:gd name="connsiteX14" fmla="*/ 640293 w 7858143"/>
                  <a:gd name="connsiteY14" fmla="*/ 1030977 h 2109969"/>
                  <a:gd name="connsiteX15" fmla="*/ 402549 w 7858143"/>
                  <a:gd name="connsiteY15" fmla="*/ 1183377 h 2109969"/>
                  <a:gd name="connsiteX16" fmla="*/ 329397 w 7858143"/>
                  <a:gd name="connsiteY16" fmla="*/ 1256529 h 2109969"/>
                  <a:gd name="connsiteX17" fmla="*/ 231861 w 7858143"/>
                  <a:gd name="connsiteY17" fmla="*/ 1335777 h 2109969"/>
                  <a:gd name="connsiteX18" fmla="*/ 48981 w 7858143"/>
                  <a:gd name="connsiteY18" fmla="*/ 1360161 h 2109969"/>
                  <a:gd name="connsiteX19" fmla="*/ 213 w 7858143"/>
                  <a:gd name="connsiteY19" fmla="*/ 1415025 h 2109969"/>
                  <a:gd name="connsiteX20" fmla="*/ 61173 w 7858143"/>
                  <a:gd name="connsiteY20" fmla="*/ 1482081 h 2109969"/>
                  <a:gd name="connsiteX21" fmla="*/ 396453 w 7858143"/>
                  <a:gd name="connsiteY21" fmla="*/ 1475985 h 2109969"/>
                  <a:gd name="connsiteX22" fmla="*/ 628101 w 7858143"/>
                  <a:gd name="connsiteY22" fmla="*/ 1396737 h 2109969"/>
                  <a:gd name="connsiteX23" fmla="*/ 810981 w 7858143"/>
                  <a:gd name="connsiteY23" fmla="*/ 1378449 h 2109969"/>
                  <a:gd name="connsiteX0" fmla="*/ 2853141 w 7858143"/>
                  <a:gd name="connsiteY0" fmla="*/ 2109969 h 2109969"/>
                  <a:gd name="connsiteX1" fmla="*/ 6650949 w 7858143"/>
                  <a:gd name="connsiteY1" fmla="*/ 1549137 h 2109969"/>
                  <a:gd name="connsiteX2" fmla="*/ 7522676 w 7858143"/>
                  <a:gd name="connsiteY2" fmla="*/ 1457697 h 2109969"/>
                  <a:gd name="connsiteX3" fmla="*/ 7845765 w 7858143"/>
                  <a:gd name="connsiteY3" fmla="*/ 1073649 h 2109969"/>
                  <a:gd name="connsiteX4" fmla="*/ 7126437 w 7858143"/>
                  <a:gd name="connsiteY4" fmla="*/ 817617 h 2109969"/>
                  <a:gd name="connsiteX5" fmla="*/ 6108405 w 7858143"/>
                  <a:gd name="connsiteY5" fmla="*/ 787137 h 2109969"/>
                  <a:gd name="connsiteX6" fmla="*/ 4566117 w 7858143"/>
                  <a:gd name="connsiteY6" fmla="*/ 744465 h 2109969"/>
                  <a:gd name="connsiteX7" fmla="*/ 4133301 w 7858143"/>
                  <a:gd name="connsiteY7" fmla="*/ 445761 h 2109969"/>
                  <a:gd name="connsiteX8" fmla="*/ 4303989 w 7858143"/>
                  <a:gd name="connsiteY8" fmla="*/ 753 h 2109969"/>
                  <a:gd name="connsiteX9" fmla="*/ 3231093 w 7858143"/>
                  <a:gd name="connsiteY9" fmla="*/ 659121 h 2109969"/>
                  <a:gd name="connsiteX10" fmla="*/ 2737317 w 7858143"/>
                  <a:gd name="connsiteY10" fmla="*/ 713985 h 2109969"/>
                  <a:gd name="connsiteX11" fmla="*/ 2194773 w 7858143"/>
                  <a:gd name="connsiteY11" fmla="*/ 787137 h 2109969"/>
                  <a:gd name="connsiteX12" fmla="*/ 1451061 w 7858143"/>
                  <a:gd name="connsiteY12" fmla="*/ 842001 h 2109969"/>
                  <a:gd name="connsiteX13" fmla="*/ 1067013 w 7858143"/>
                  <a:gd name="connsiteY13" fmla="*/ 902961 h 2109969"/>
                  <a:gd name="connsiteX14" fmla="*/ 640293 w 7858143"/>
                  <a:gd name="connsiteY14" fmla="*/ 1030977 h 2109969"/>
                  <a:gd name="connsiteX15" fmla="*/ 402549 w 7858143"/>
                  <a:gd name="connsiteY15" fmla="*/ 1183377 h 2109969"/>
                  <a:gd name="connsiteX16" fmla="*/ 329397 w 7858143"/>
                  <a:gd name="connsiteY16" fmla="*/ 1256529 h 2109969"/>
                  <a:gd name="connsiteX17" fmla="*/ 231861 w 7858143"/>
                  <a:gd name="connsiteY17" fmla="*/ 1335777 h 2109969"/>
                  <a:gd name="connsiteX18" fmla="*/ 48981 w 7858143"/>
                  <a:gd name="connsiteY18" fmla="*/ 1360161 h 2109969"/>
                  <a:gd name="connsiteX19" fmla="*/ 213 w 7858143"/>
                  <a:gd name="connsiteY19" fmla="*/ 1415025 h 2109969"/>
                  <a:gd name="connsiteX20" fmla="*/ 61173 w 7858143"/>
                  <a:gd name="connsiteY20" fmla="*/ 1482081 h 2109969"/>
                  <a:gd name="connsiteX21" fmla="*/ 396453 w 7858143"/>
                  <a:gd name="connsiteY21" fmla="*/ 1475985 h 2109969"/>
                  <a:gd name="connsiteX22" fmla="*/ 628101 w 7858143"/>
                  <a:gd name="connsiteY22" fmla="*/ 1396737 h 2109969"/>
                  <a:gd name="connsiteX23" fmla="*/ 810981 w 7858143"/>
                  <a:gd name="connsiteY23" fmla="*/ 1378449 h 2109969"/>
                  <a:gd name="connsiteX0" fmla="*/ 2853141 w 7859278"/>
                  <a:gd name="connsiteY0" fmla="*/ 2109969 h 2109969"/>
                  <a:gd name="connsiteX1" fmla="*/ 6650949 w 7859278"/>
                  <a:gd name="connsiteY1" fmla="*/ 1549137 h 2109969"/>
                  <a:gd name="connsiteX2" fmla="*/ 7522676 w 7859278"/>
                  <a:gd name="connsiteY2" fmla="*/ 1457697 h 2109969"/>
                  <a:gd name="connsiteX3" fmla="*/ 7845765 w 7859278"/>
                  <a:gd name="connsiteY3" fmla="*/ 1073649 h 2109969"/>
                  <a:gd name="connsiteX4" fmla="*/ 7126437 w 7859278"/>
                  <a:gd name="connsiteY4" fmla="*/ 817617 h 2109969"/>
                  <a:gd name="connsiteX5" fmla="*/ 6108405 w 7859278"/>
                  <a:gd name="connsiteY5" fmla="*/ 787137 h 2109969"/>
                  <a:gd name="connsiteX6" fmla="*/ 4566117 w 7859278"/>
                  <a:gd name="connsiteY6" fmla="*/ 744465 h 2109969"/>
                  <a:gd name="connsiteX7" fmla="*/ 4133301 w 7859278"/>
                  <a:gd name="connsiteY7" fmla="*/ 445761 h 2109969"/>
                  <a:gd name="connsiteX8" fmla="*/ 4303989 w 7859278"/>
                  <a:gd name="connsiteY8" fmla="*/ 753 h 2109969"/>
                  <a:gd name="connsiteX9" fmla="*/ 3231093 w 7859278"/>
                  <a:gd name="connsiteY9" fmla="*/ 659121 h 2109969"/>
                  <a:gd name="connsiteX10" fmla="*/ 2737317 w 7859278"/>
                  <a:gd name="connsiteY10" fmla="*/ 713985 h 2109969"/>
                  <a:gd name="connsiteX11" fmla="*/ 2194773 w 7859278"/>
                  <a:gd name="connsiteY11" fmla="*/ 787137 h 2109969"/>
                  <a:gd name="connsiteX12" fmla="*/ 1451061 w 7859278"/>
                  <a:gd name="connsiteY12" fmla="*/ 842001 h 2109969"/>
                  <a:gd name="connsiteX13" fmla="*/ 1067013 w 7859278"/>
                  <a:gd name="connsiteY13" fmla="*/ 902961 h 2109969"/>
                  <a:gd name="connsiteX14" fmla="*/ 640293 w 7859278"/>
                  <a:gd name="connsiteY14" fmla="*/ 1030977 h 2109969"/>
                  <a:gd name="connsiteX15" fmla="*/ 402549 w 7859278"/>
                  <a:gd name="connsiteY15" fmla="*/ 1183377 h 2109969"/>
                  <a:gd name="connsiteX16" fmla="*/ 329397 w 7859278"/>
                  <a:gd name="connsiteY16" fmla="*/ 1256529 h 2109969"/>
                  <a:gd name="connsiteX17" fmla="*/ 231861 w 7859278"/>
                  <a:gd name="connsiteY17" fmla="*/ 1335777 h 2109969"/>
                  <a:gd name="connsiteX18" fmla="*/ 48981 w 7859278"/>
                  <a:gd name="connsiteY18" fmla="*/ 1360161 h 2109969"/>
                  <a:gd name="connsiteX19" fmla="*/ 213 w 7859278"/>
                  <a:gd name="connsiteY19" fmla="*/ 1415025 h 2109969"/>
                  <a:gd name="connsiteX20" fmla="*/ 61173 w 7859278"/>
                  <a:gd name="connsiteY20" fmla="*/ 1482081 h 2109969"/>
                  <a:gd name="connsiteX21" fmla="*/ 396453 w 7859278"/>
                  <a:gd name="connsiteY21" fmla="*/ 1475985 h 2109969"/>
                  <a:gd name="connsiteX22" fmla="*/ 628101 w 7859278"/>
                  <a:gd name="connsiteY22" fmla="*/ 1396737 h 2109969"/>
                  <a:gd name="connsiteX23" fmla="*/ 810981 w 7859278"/>
                  <a:gd name="connsiteY23" fmla="*/ 1378449 h 2109969"/>
                  <a:gd name="connsiteX0" fmla="*/ 2853141 w 7854480"/>
                  <a:gd name="connsiteY0" fmla="*/ 2109969 h 2109969"/>
                  <a:gd name="connsiteX1" fmla="*/ 6650949 w 7854480"/>
                  <a:gd name="connsiteY1" fmla="*/ 1549137 h 2109969"/>
                  <a:gd name="connsiteX2" fmla="*/ 7467812 w 7854480"/>
                  <a:gd name="connsiteY2" fmla="*/ 1433313 h 2109969"/>
                  <a:gd name="connsiteX3" fmla="*/ 7845765 w 7854480"/>
                  <a:gd name="connsiteY3" fmla="*/ 1073649 h 2109969"/>
                  <a:gd name="connsiteX4" fmla="*/ 7126437 w 7854480"/>
                  <a:gd name="connsiteY4" fmla="*/ 817617 h 2109969"/>
                  <a:gd name="connsiteX5" fmla="*/ 6108405 w 7854480"/>
                  <a:gd name="connsiteY5" fmla="*/ 787137 h 2109969"/>
                  <a:gd name="connsiteX6" fmla="*/ 4566117 w 7854480"/>
                  <a:gd name="connsiteY6" fmla="*/ 744465 h 2109969"/>
                  <a:gd name="connsiteX7" fmla="*/ 4133301 w 7854480"/>
                  <a:gd name="connsiteY7" fmla="*/ 445761 h 2109969"/>
                  <a:gd name="connsiteX8" fmla="*/ 4303989 w 7854480"/>
                  <a:gd name="connsiteY8" fmla="*/ 753 h 2109969"/>
                  <a:gd name="connsiteX9" fmla="*/ 3231093 w 7854480"/>
                  <a:gd name="connsiteY9" fmla="*/ 659121 h 2109969"/>
                  <a:gd name="connsiteX10" fmla="*/ 2737317 w 7854480"/>
                  <a:gd name="connsiteY10" fmla="*/ 713985 h 2109969"/>
                  <a:gd name="connsiteX11" fmla="*/ 2194773 w 7854480"/>
                  <a:gd name="connsiteY11" fmla="*/ 787137 h 2109969"/>
                  <a:gd name="connsiteX12" fmla="*/ 1451061 w 7854480"/>
                  <a:gd name="connsiteY12" fmla="*/ 842001 h 2109969"/>
                  <a:gd name="connsiteX13" fmla="*/ 1067013 w 7854480"/>
                  <a:gd name="connsiteY13" fmla="*/ 902961 h 2109969"/>
                  <a:gd name="connsiteX14" fmla="*/ 640293 w 7854480"/>
                  <a:gd name="connsiteY14" fmla="*/ 1030977 h 2109969"/>
                  <a:gd name="connsiteX15" fmla="*/ 402549 w 7854480"/>
                  <a:gd name="connsiteY15" fmla="*/ 1183377 h 2109969"/>
                  <a:gd name="connsiteX16" fmla="*/ 329397 w 7854480"/>
                  <a:gd name="connsiteY16" fmla="*/ 1256529 h 2109969"/>
                  <a:gd name="connsiteX17" fmla="*/ 231861 w 7854480"/>
                  <a:gd name="connsiteY17" fmla="*/ 1335777 h 2109969"/>
                  <a:gd name="connsiteX18" fmla="*/ 48981 w 7854480"/>
                  <a:gd name="connsiteY18" fmla="*/ 1360161 h 2109969"/>
                  <a:gd name="connsiteX19" fmla="*/ 213 w 7854480"/>
                  <a:gd name="connsiteY19" fmla="*/ 1415025 h 2109969"/>
                  <a:gd name="connsiteX20" fmla="*/ 61173 w 7854480"/>
                  <a:gd name="connsiteY20" fmla="*/ 1482081 h 2109969"/>
                  <a:gd name="connsiteX21" fmla="*/ 396453 w 7854480"/>
                  <a:gd name="connsiteY21" fmla="*/ 1475985 h 2109969"/>
                  <a:gd name="connsiteX22" fmla="*/ 628101 w 7854480"/>
                  <a:gd name="connsiteY22" fmla="*/ 1396737 h 2109969"/>
                  <a:gd name="connsiteX23" fmla="*/ 810981 w 7854480"/>
                  <a:gd name="connsiteY23" fmla="*/ 1378449 h 2109969"/>
                  <a:gd name="connsiteX0" fmla="*/ 2853141 w 7855250"/>
                  <a:gd name="connsiteY0" fmla="*/ 2109969 h 2109969"/>
                  <a:gd name="connsiteX1" fmla="*/ 6650949 w 7855250"/>
                  <a:gd name="connsiteY1" fmla="*/ 1549137 h 2109969"/>
                  <a:gd name="connsiteX2" fmla="*/ 7467812 w 7855250"/>
                  <a:gd name="connsiteY2" fmla="*/ 1433313 h 2109969"/>
                  <a:gd name="connsiteX3" fmla="*/ 7845765 w 7855250"/>
                  <a:gd name="connsiteY3" fmla="*/ 1073649 h 2109969"/>
                  <a:gd name="connsiteX4" fmla="*/ 7126437 w 7855250"/>
                  <a:gd name="connsiteY4" fmla="*/ 817617 h 2109969"/>
                  <a:gd name="connsiteX5" fmla="*/ 6108405 w 7855250"/>
                  <a:gd name="connsiteY5" fmla="*/ 787137 h 2109969"/>
                  <a:gd name="connsiteX6" fmla="*/ 4566117 w 7855250"/>
                  <a:gd name="connsiteY6" fmla="*/ 744465 h 2109969"/>
                  <a:gd name="connsiteX7" fmla="*/ 4133301 w 7855250"/>
                  <a:gd name="connsiteY7" fmla="*/ 445761 h 2109969"/>
                  <a:gd name="connsiteX8" fmla="*/ 4303989 w 7855250"/>
                  <a:gd name="connsiteY8" fmla="*/ 753 h 2109969"/>
                  <a:gd name="connsiteX9" fmla="*/ 3231093 w 7855250"/>
                  <a:gd name="connsiteY9" fmla="*/ 659121 h 2109969"/>
                  <a:gd name="connsiteX10" fmla="*/ 2737317 w 7855250"/>
                  <a:gd name="connsiteY10" fmla="*/ 713985 h 2109969"/>
                  <a:gd name="connsiteX11" fmla="*/ 2194773 w 7855250"/>
                  <a:gd name="connsiteY11" fmla="*/ 787137 h 2109969"/>
                  <a:gd name="connsiteX12" fmla="*/ 1451061 w 7855250"/>
                  <a:gd name="connsiteY12" fmla="*/ 842001 h 2109969"/>
                  <a:gd name="connsiteX13" fmla="*/ 1067013 w 7855250"/>
                  <a:gd name="connsiteY13" fmla="*/ 902961 h 2109969"/>
                  <a:gd name="connsiteX14" fmla="*/ 640293 w 7855250"/>
                  <a:gd name="connsiteY14" fmla="*/ 1030977 h 2109969"/>
                  <a:gd name="connsiteX15" fmla="*/ 402549 w 7855250"/>
                  <a:gd name="connsiteY15" fmla="*/ 1183377 h 2109969"/>
                  <a:gd name="connsiteX16" fmla="*/ 329397 w 7855250"/>
                  <a:gd name="connsiteY16" fmla="*/ 1256529 h 2109969"/>
                  <a:gd name="connsiteX17" fmla="*/ 231861 w 7855250"/>
                  <a:gd name="connsiteY17" fmla="*/ 1335777 h 2109969"/>
                  <a:gd name="connsiteX18" fmla="*/ 48981 w 7855250"/>
                  <a:gd name="connsiteY18" fmla="*/ 1360161 h 2109969"/>
                  <a:gd name="connsiteX19" fmla="*/ 213 w 7855250"/>
                  <a:gd name="connsiteY19" fmla="*/ 1415025 h 2109969"/>
                  <a:gd name="connsiteX20" fmla="*/ 61173 w 7855250"/>
                  <a:gd name="connsiteY20" fmla="*/ 1482081 h 2109969"/>
                  <a:gd name="connsiteX21" fmla="*/ 396453 w 7855250"/>
                  <a:gd name="connsiteY21" fmla="*/ 1475985 h 2109969"/>
                  <a:gd name="connsiteX22" fmla="*/ 628101 w 7855250"/>
                  <a:gd name="connsiteY22" fmla="*/ 1396737 h 2109969"/>
                  <a:gd name="connsiteX23" fmla="*/ 810981 w 7855250"/>
                  <a:gd name="connsiteY23" fmla="*/ 1378449 h 2109969"/>
                  <a:gd name="connsiteX0" fmla="*/ 2853141 w 7846616"/>
                  <a:gd name="connsiteY0" fmla="*/ 2109969 h 2109969"/>
                  <a:gd name="connsiteX1" fmla="*/ 6650949 w 7846616"/>
                  <a:gd name="connsiteY1" fmla="*/ 1549137 h 2109969"/>
                  <a:gd name="connsiteX2" fmla="*/ 7467812 w 7846616"/>
                  <a:gd name="connsiteY2" fmla="*/ 1433313 h 2109969"/>
                  <a:gd name="connsiteX3" fmla="*/ 7845765 w 7846616"/>
                  <a:gd name="connsiteY3" fmla="*/ 1073649 h 2109969"/>
                  <a:gd name="connsiteX4" fmla="*/ 7126437 w 7846616"/>
                  <a:gd name="connsiteY4" fmla="*/ 817617 h 2109969"/>
                  <a:gd name="connsiteX5" fmla="*/ 6108405 w 7846616"/>
                  <a:gd name="connsiteY5" fmla="*/ 787137 h 2109969"/>
                  <a:gd name="connsiteX6" fmla="*/ 4566117 w 7846616"/>
                  <a:gd name="connsiteY6" fmla="*/ 744465 h 2109969"/>
                  <a:gd name="connsiteX7" fmla="*/ 4133301 w 7846616"/>
                  <a:gd name="connsiteY7" fmla="*/ 445761 h 2109969"/>
                  <a:gd name="connsiteX8" fmla="*/ 4303989 w 7846616"/>
                  <a:gd name="connsiteY8" fmla="*/ 753 h 2109969"/>
                  <a:gd name="connsiteX9" fmla="*/ 3231093 w 7846616"/>
                  <a:gd name="connsiteY9" fmla="*/ 659121 h 2109969"/>
                  <a:gd name="connsiteX10" fmla="*/ 2737317 w 7846616"/>
                  <a:gd name="connsiteY10" fmla="*/ 713985 h 2109969"/>
                  <a:gd name="connsiteX11" fmla="*/ 2194773 w 7846616"/>
                  <a:gd name="connsiteY11" fmla="*/ 787137 h 2109969"/>
                  <a:gd name="connsiteX12" fmla="*/ 1451061 w 7846616"/>
                  <a:gd name="connsiteY12" fmla="*/ 842001 h 2109969"/>
                  <a:gd name="connsiteX13" fmla="*/ 1067013 w 7846616"/>
                  <a:gd name="connsiteY13" fmla="*/ 902961 h 2109969"/>
                  <a:gd name="connsiteX14" fmla="*/ 640293 w 7846616"/>
                  <a:gd name="connsiteY14" fmla="*/ 1030977 h 2109969"/>
                  <a:gd name="connsiteX15" fmla="*/ 402549 w 7846616"/>
                  <a:gd name="connsiteY15" fmla="*/ 1183377 h 2109969"/>
                  <a:gd name="connsiteX16" fmla="*/ 329397 w 7846616"/>
                  <a:gd name="connsiteY16" fmla="*/ 1256529 h 2109969"/>
                  <a:gd name="connsiteX17" fmla="*/ 231861 w 7846616"/>
                  <a:gd name="connsiteY17" fmla="*/ 1335777 h 2109969"/>
                  <a:gd name="connsiteX18" fmla="*/ 48981 w 7846616"/>
                  <a:gd name="connsiteY18" fmla="*/ 1360161 h 2109969"/>
                  <a:gd name="connsiteX19" fmla="*/ 213 w 7846616"/>
                  <a:gd name="connsiteY19" fmla="*/ 1415025 h 2109969"/>
                  <a:gd name="connsiteX20" fmla="*/ 61173 w 7846616"/>
                  <a:gd name="connsiteY20" fmla="*/ 1482081 h 2109969"/>
                  <a:gd name="connsiteX21" fmla="*/ 396453 w 7846616"/>
                  <a:gd name="connsiteY21" fmla="*/ 1475985 h 2109969"/>
                  <a:gd name="connsiteX22" fmla="*/ 628101 w 7846616"/>
                  <a:gd name="connsiteY22" fmla="*/ 1396737 h 2109969"/>
                  <a:gd name="connsiteX23" fmla="*/ 810981 w 7846616"/>
                  <a:gd name="connsiteY23" fmla="*/ 1378449 h 2109969"/>
                  <a:gd name="connsiteX0" fmla="*/ 2853141 w 7846498"/>
                  <a:gd name="connsiteY0" fmla="*/ 2109969 h 2109969"/>
                  <a:gd name="connsiteX1" fmla="*/ 6663141 w 7846498"/>
                  <a:gd name="connsiteY1" fmla="*/ 1372353 h 2109969"/>
                  <a:gd name="connsiteX2" fmla="*/ 7467812 w 7846498"/>
                  <a:gd name="connsiteY2" fmla="*/ 1433313 h 2109969"/>
                  <a:gd name="connsiteX3" fmla="*/ 7845765 w 7846498"/>
                  <a:gd name="connsiteY3" fmla="*/ 1073649 h 2109969"/>
                  <a:gd name="connsiteX4" fmla="*/ 7126437 w 7846498"/>
                  <a:gd name="connsiteY4" fmla="*/ 817617 h 2109969"/>
                  <a:gd name="connsiteX5" fmla="*/ 6108405 w 7846498"/>
                  <a:gd name="connsiteY5" fmla="*/ 787137 h 2109969"/>
                  <a:gd name="connsiteX6" fmla="*/ 4566117 w 7846498"/>
                  <a:gd name="connsiteY6" fmla="*/ 744465 h 2109969"/>
                  <a:gd name="connsiteX7" fmla="*/ 4133301 w 7846498"/>
                  <a:gd name="connsiteY7" fmla="*/ 445761 h 2109969"/>
                  <a:gd name="connsiteX8" fmla="*/ 4303989 w 7846498"/>
                  <a:gd name="connsiteY8" fmla="*/ 753 h 2109969"/>
                  <a:gd name="connsiteX9" fmla="*/ 3231093 w 7846498"/>
                  <a:gd name="connsiteY9" fmla="*/ 659121 h 2109969"/>
                  <a:gd name="connsiteX10" fmla="*/ 2737317 w 7846498"/>
                  <a:gd name="connsiteY10" fmla="*/ 713985 h 2109969"/>
                  <a:gd name="connsiteX11" fmla="*/ 2194773 w 7846498"/>
                  <a:gd name="connsiteY11" fmla="*/ 787137 h 2109969"/>
                  <a:gd name="connsiteX12" fmla="*/ 1451061 w 7846498"/>
                  <a:gd name="connsiteY12" fmla="*/ 842001 h 2109969"/>
                  <a:gd name="connsiteX13" fmla="*/ 1067013 w 7846498"/>
                  <a:gd name="connsiteY13" fmla="*/ 902961 h 2109969"/>
                  <a:gd name="connsiteX14" fmla="*/ 640293 w 7846498"/>
                  <a:gd name="connsiteY14" fmla="*/ 1030977 h 2109969"/>
                  <a:gd name="connsiteX15" fmla="*/ 402549 w 7846498"/>
                  <a:gd name="connsiteY15" fmla="*/ 1183377 h 2109969"/>
                  <a:gd name="connsiteX16" fmla="*/ 329397 w 7846498"/>
                  <a:gd name="connsiteY16" fmla="*/ 1256529 h 2109969"/>
                  <a:gd name="connsiteX17" fmla="*/ 231861 w 7846498"/>
                  <a:gd name="connsiteY17" fmla="*/ 1335777 h 2109969"/>
                  <a:gd name="connsiteX18" fmla="*/ 48981 w 7846498"/>
                  <a:gd name="connsiteY18" fmla="*/ 1360161 h 2109969"/>
                  <a:gd name="connsiteX19" fmla="*/ 213 w 7846498"/>
                  <a:gd name="connsiteY19" fmla="*/ 1415025 h 2109969"/>
                  <a:gd name="connsiteX20" fmla="*/ 61173 w 7846498"/>
                  <a:gd name="connsiteY20" fmla="*/ 1482081 h 2109969"/>
                  <a:gd name="connsiteX21" fmla="*/ 396453 w 7846498"/>
                  <a:gd name="connsiteY21" fmla="*/ 1475985 h 2109969"/>
                  <a:gd name="connsiteX22" fmla="*/ 628101 w 7846498"/>
                  <a:gd name="connsiteY22" fmla="*/ 1396737 h 2109969"/>
                  <a:gd name="connsiteX23" fmla="*/ 810981 w 7846498"/>
                  <a:gd name="connsiteY23" fmla="*/ 1378449 h 2109969"/>
                  <a:gd name="connsiteX0" fmla="*/ 2853141 w 7846498"/>
                  <a:gd name="connsiteY0" fmla="*/ 2109969 h 2109969"/>
                  <a:gd name="connsiteX1" fmla="*/ 6663141 w 7846498"/>
                  <a:gd name="connsiteY1" fmla="*/ 1372353 h 2109969"/>
                  <a:gd name="connsiteX2" fmla="*/ 7467812 w 7846498"/>
                  <a:gd name="connsiteY2" fmla="*/ 1433313 h 2109969"/>
                  <a:gd name="connsiteX3" fmla="*/ 7845765 w 7846498"/>
                  <a:gd name="connsiteY3" fmla="*/ 1073649 h 2109969"/>
                  <a:gd name="connsiteX4" fmla="*/ 7126437 w 7846498"/>
                  <a:gd name="connsiteY4" fmla="*/ 817617 h 2109969"/>
                  <a:gd name="connsiteX5" fmla="*/ 6108405 w 7846498"/>
                  <a:gd name="connsiteY5" fmla="*/ 787137 h 2109969"/>
                  <a:gd name="connsiteX6" fmla="*/ 4566117 w 7846498"/>
                  <a:gd name="connsiteY6" fmla="*/ 744465 h 2109969"/>
                  <a:gd name="connsiteX7" fmla="*/ 4133301 w 7846498"/>
                  <a:gd name="connsiteY7" fmla="*/ 445761 h 2109969"/>
                  <a:gd name="connsiteX8" fmla="*/ 4303989 w 7846498"/>
                  <a:gd name="connsiteY8" fmla="*/ 753 h 2109969"/>
                  <a:gd name="connsiteX9" fmla="*/ 3231093 w 7846498"/>
                  <a:gd name="connsiteY9" fmla="*/ 659121 h 2109969"/>
                  <a:gd name="connsiteX10" fmla="*/ 2737317 w 7846498"/>
                  <a:gd name="connsiteY10" fmla="*/ 713985 h 2109969"/>
                  <a:gd name="connsiteX11" fmla="*/ 2194773 w 7846498"/>
                  <a:gd name="connsiteY11" fmla="*/ 787137 h 2109969"/>
                  <a:gd name="connsiteX12" fmla="*/ 1451061 w 7846498"/>
                  <a:gd name="connsiteY12" fmla="*/ 842001 h 2109969"/>
                  <a:gd name="connsiteX13" fmla="*/ 1067013 w 7846498"/>
                  <a:gd name="connsiteY13" fmla="*/ 902961 h 2109969"/>
                  <a:gd name="connsiteX14" fmla="*/ 640293 w 7846498"/>
                  <a:gd name="connsiteY14" fmla="*/ 1030977 h 2109969"/>
                  <a:gd name="connsiteX15" fmla="*/ 402549 w 7846498"/>
                  <a:gd name="connsiteY15" fmla="*/ 1183377 h 2109969"/>
                  <a:gd name="connsiteX16" fmla="*/ 329397 w 7846498"/>
                  <a:gd name="connsiteY16" fmla="*/ 1256529 h 2109969"/>
                  <a:gd name="connsiteX17" fmla="*/ 231861 w 7846498"/>
                  <a:gd name="connsiteY17" fmla="*/ 1335777 h 2109969"/>
                  <a:gd name="connsiteX18" fmla="*/ 48981 w 7846498"/>
                  <a:gd name="connsiteY18" fmla="*/ 1360161 h 2109969"/>
                  <a:gd name="connsiteX19" fmla="*/ 213 w 7846498"/>
                  <a:gd name="connsiteY19" fmla="*/ 1415025 h 2109969"/>
                  <a:gd name="connsiteX20" fmla="*/ 61173 w 7846498"/>
                  <a:gd name="connsiteY20" fmla="*/ 1482081 h 2109969"/>
                  <a:gd name="connsiteX21" fmla="*/ 396453 w 7846498"/>
                  <a:gd name="connsiteY21" fmla="*/ 1475985 h 2109969"/>
                  <a:gd name="connsiteX22" fmla="*/ 628101 w 7846498"/>
                  <a:gd name="connsiteY22" fmla="*/ 1396737 h 2109969"/>
                  <a:gd name="connsiteX23" fmla="*/ 810981 w 7846498"/>
                  <a:gd name="connsiteY23" fmla="*/ 1378449 h 2109969"/>
                  <a:gd name="connsiteX0" fmla="*/ 2853141 w 7846580"/>
                  <a:gd name="connsiteY0" fmla="*/ 2109969 h 2109969"/>
                  <a:gd name="connsiteX1" fmla="*/ 6535125 w 7846580"/>
                  <a:gd name="connsiteY1" fmla="*/ 1415025 h 2109969"/>
                  <a:gd name="connsiteX2" fmla="*/ 7467812 w 7846580"/>
                  <a:gd name="connsiteY2" fmla="*/ 1433313 h 2109969"/>
                  <a:gd name="connsiteX3" fmla="*/ 7845765 w 7846580"/>
                  <a:gd name="connsiteY3" fmla="*/ 1073649 h 2109969"/>
                  <a:gd name="connsiteX4" fmla="*/ 7126437 w 7846580"/>
                  <a:gd name="connsiteY4" fmla="*/ 817617 h 2109969"/>
                  <a:gd name="connsiteX5" fmla="*/ 6108405 w 7846580"/>
                  <a:gd name="connsiteY5" fmla="*/ 787137 h 2109969"/>
                  <a:gd name="connsiteX6" fmla="*/ 4566117 w 7846580"/>
                  <a:gd name="connsiteY6" fmla="*/ 744465 h 2109969"/>
                  <a:gd name="connsiteX7" fmla="*/ 4133301 w 7846580"/>
                  <a:gd name="connsiteY7" fmla="*/ 445761 h 2109969"/>
                  <a:gd name="connsiteX8" fmla="*/ 4303989 w 7846580"/>
                  <a:gd name="connsiteY8" fmla="*/ 753 h 2109969"/>
                  <a:gd name="connsiteX9" fmla="*/ 3231093 w 7846580"/>
                  <a:gd name="connsiteY9" fmla="*/ 659121 h 2109969"/>
                  <a:gd name="connsiteX10" fmla="*/ 2737317 w 7846580"/>
                  <a:gd name="connsiteY10" fmla="*/ 713985 h 2109969"/>
                  <a:gd name="connsiteX11" fmla="*/ 2194773 w 7846580"/>
                  <a:gd name="connsiteY11" fmla="*/ 787137 h 2109969"/>
                  <a:gd name="connsiteX12" fmla="*/ 1451061 w 7846580"/>
                  <a:gd name="connsiteY12" fmla="*/ 842001 h 2109969"/>
                  <a:gd name="connsiteX13" fmla="*/ 1067013 w 7846580"/>
                  <a:gd name="connsiteY13" fmla="*/ 902961 h 2109969"/>
                  <a:gd name="connsiteX14" fmla="*/ 640293 w 7846580"/>
                  <a:gd name="connsiteY14" fmla="*/ 1030977 h 2109969"/>
                  <a:gd name="connsiteX15" fmla="*/ 402549 w 7846580"/>
                  <a:gd name="connsiteY15" fmla="*/ 1183377 h 2109969"/>
                  <a:gd name="connsiteX16" fmla="*/ 329397 w 7846580"/>
                  <a:gd name="connsiteY16" fmla="*/ 1256529 h 2109969"/>
                  <a:gd name="connsiteX17" fmla="*/ 231861 w 7846580"/>
                  <a:gd name="connsiteY17" fmla="*/ 1335777 h 2109969"/>
                  <a:gd name="connsiteX18" fmla="*/ 48981 w 7846580"/>
                  <a:gd name="connsiteY18" fmla="*/ 1360161 h 2109969"/>
                  <a:gd name="connsiteX19" fmla="*/ 213 w 7846580"/>
                  <a:gd name="connsiteY19" fmla="*/ 1415025 h 2109969"/>
                  <a:gd name="connsiteX20" fmla="*/ 61173 w 7846580"/>
                  <a:gd name="connsiteY20" fmla="*/ 1482081 h 2109969"/>
                  <a:gd name="connsiteX21" fmla="*/ 396453 w 7846580"/>
                  <a:gd name="connsiteY21" fmla="*/ 1475985 h 2109969"/>
                  <a:gd name="connsiteX22" fmla="*/ 628101 w 7846580"/>
                  <a:gd name="connsiteY22" fmla="*/ 1396737 h 2109969"/>
                  <a:gd name="connsiteX23" fmla="*/ 810981 w 7846580"/>
                  <a:gd name="connsiteY23" fmla="*/ 1378449 h 2109969"/>
                  <a:gd name="connsiteX0" fmla="*/ 2853141 w 7851503"/>
                  <a:gd name="connsiteY0" fmla="*/ 2109969 h 2109969"/>
                  <a:gd name="connsiteX1" fmla="*/ 6535125 w 7851503"/>
                  <a:gd name="connsiteY1" fmla="*/ 1415025 h 2109969"/>
                  <a:gd name="connsiteX2" fmla="*/ 7467812 w 7851503"/>
                  <a:gd name="connsiteY2" fmla="*/ 1433313 h 2109969"/>
                  <a:gd name="connsiteX3" fmla="*/ 7845765 w 7851503"/>
                  <a:gd name="connsiteY3" fmla="*/ 1073649 h 2109969"/>
                  <a:gd name="connsiteX4" fmla="*/ 7211781 w 7851503"/>
                  <a:gd name="connsiteY4" fmla="*/ 878577 h 2109969"/>
                  <a:gd name="connsiteX5" fmla="*/ 6108405 w 7851503"/>
                  <a:gd name="connsiteY5" fmla="*/ 787137 h 2109969"/>
                  <a:gd name="connsiteX6" fmla="*/ 4566117 w 7851503"/>
                  <a:gd name="connsiteY6" fmla="*/ 744465 h 2109969"/>
                  <a:gd name="connsiteX7" fmla="*/ 4133301 w 7851503"/>
                  <a:gd name="connsiteY7" fmla="*/ 445761 h 2109969"/>
                  <a:gd name="connsiteX8" fmla="*/ 4303989 w 7851503"/>
                  <a:gd name="connsiteY8" fmla="*/ 753 h 2109969"/>
                  <a:gd name="connsiteX9" fmla="*/ 3231093 w 7851503"/>
                  <a:gd name="connsiteY9" fmla="*/ 659121 h 2109969"/>
                  <a:gd name="connsiteX10" fmla="*/ 2737317 w 7851503"/>
                  <a:gd name="connsiteY10" fmla="*/ 713985 h 2109969"/>
                  <a:gd name="connsiteX11" fmla="*/ 2194773 w 7851503"/>
                  <a:gd name="connsiteY11" fmla="*/ 787137 h 2109969"/>
                  <a:gd name="connsiteX12" fmla="*/ 1451061 w 7851503"/>
                  <a:gd name="connsiteY12" fmla="*/ 842001 h 2109969"/>
                  <a:gd name="connsiteX13" fmla="*/ 1067013 w 7851503"/>
                  <a:gd name="connsiteY13" fmla="*/ 902961 h 2109969"/>
                  <a:gd name="connsiteX14" fmla="*/ 640293 w 7851503"/>
                  <a:gd name="connsiteY14" fmla="*/ 1030977 h 2109969"/>
                  <a:gd name="connsiteX15" fmla="*/ 402549 w 7851503"/>
                  <a:gd name="connsiteY15" fmla="*/ 1183377 h 2109969"/>
                  <a:gd name="connsiteX16" fmla="*/ 329397 w 7851503"/>
                  <a:gd name="connsiteY16" fmla="*/ 1256529 h 2109969"/>
                  <a:gd name="connsiteX17" fmla="*/ 231861 w 7851503"/>
                  <a:gd name="connsiteY17" fmla="*/ 1335777 h 2109969"/>
                  <a:gd name="connsiteX18" fmla="*/ 48981 w 7851503"/>
                  <a:gd name="connsiteY18" fmla="*/ 1360161 h 2109969"/>
                  <a:gd name="connsiteX19" fmla="*/ 213 w 7851503"/>
                  <a:gd name="connsiteY19" fmla="*/ 1415025 h 2109969"/>
                  <a:gd name="connsiteX20" fmla="*/ 61173 w 7851503"/>
                  <a:gd name="connsiteY20" fmla="*/ 1482081 h 2109969"/>
                  <a:gd name="connsiteX21" fmla="*/ 396453 w 7851503"/>
                  <a:gd name="connsiteY21" fmla="*/ 1475985 h 2109969"/>
                  <a:gd name="connsiteX22" fmla="*/ 628101 w 7851503"/>
                  <a:gd name="connsiteY22" fmla="*/ 1396737 h 2109969"/>
                  <a:gd name="connsiteX23" fmla="*/ 810981 w 7851503"/>
                  <a:gd name="connsiteY23" fmla="*/ 1378449 h 2109969"/>
                  <a:gd name="connsiteX0" fmla="*/ 2853141 w 7851503"/>
                  <a:gd name="connsiteY0" fmla="*/ 2109969 h 2109969"/>
                  <a:gd name="connsiteX1" fmla="*/ 6535125 w 7851503"/>
                  <a:gd name="connsiteY1" fmla="*/ 1415025 h 2109969"/>
                  <a:gd name="connsiteX2" fmla="*/ 7467812 w 7851503"/>
                  <a:gd name="connsiteY2" fmla="*/ 1433313 h 2109969"/>
                  <a:gd name="connsiteX3" fmla="*/ 7845765 w 7851503"/>
                  <a:gd name="connsiteY3" fmla="*/ 1073649 h 2109969"/>
                  <a:gd name="connsiteX4" fmla="*/ 7211781 w 7851503"/>
                  <a:gd name="connsiteY4" fmla="*/ 878577 h 2109969"/>
                  <a:gd name="connsiteX5" fmla="*/ 6108405 w 7851503"/>
                  <a:gd name="connsiteY5" fmla="*/ 787137 h 2109969"/>
                  <a:gd name="connsiteX6" fmla="*/ 4566117 w 7851503"/>
                  <a:gd name="connsiteY6" fmla="*/ 744465 h 2109969"/>
                  <a:gd name="connsiteX7" fmla="*/ 4133301 w 7851503"/>
                  <a:gd name="connsiteY7" fmla="*/ 445761 h 2109969"/>
                  <a:gd name="connsiteX8" fmla="*/ 4303989 w 7851503"/>
                  <a:gd name="connsiteY8" fmla="*/ 753 h 2109969"/>
                  <a:gd name="connsiteX9" fmla="*/ 3231093 w 7851503"/>
                  <a:gd name="connsiteY9" fmla="*/ 659121 h 2109969"/>
                  <a:gd name="connsiteX10" fmla="*/ 2737317 w 7851503"/>
                  <a:gd name="connsiteY10" fmla="*/ 713985 h 2109969"/>
                  <a:gd name="connsiteX11" fmla="*/ 2194773 w 7851503"/>
                  <a:gd name="connsiteY11" fmla="*/ 787137 h 2109969"/>
                  <a:gd name="connsiteX12" fmla="*/ 1451061 w 7851503"/>
                  <a:gd name="connsiteY12" fmla="*/ 842001 h 2109969"/>
                  <a:gd name="connsiteX13" fmla="*/ 1067013 w 7851503"/>
                  <a:gd name="connsiteY13" fmla="*/ 902961 h 2109969"/>
                  <a:gd name="connsiteX14" fmla="*/ 640293 w 7851503"/>
                  <a:gd name="connsiteY14" fmla="*/ 1030977 h 2109969"/>
                  <a:gd name="connsiteX15" fmla="*/ 402549 w 7851503"/>
                  <a:gd name="connsiteY15" fmla="*/ 1183377 h 2109969"/>
                  <a:gd name="connsiteX16" fmla="*/ 329397 w 7851503"/>
                  <a:gd name="connsiteY16" fmla="*/ 1256529 h 2109969"/>
                  <a:gd name="connsiteX17" fmla="*/ 231861 w 7851503"/>
                  <a:gd name="connsiteY17" fmla="*/ 1335777 h 2109969"/>
                  <a:gd name="connsiteX18" fmla="*/ 48981 w 7851503"/>
                  <a:gd name="connsiteY18" fmla="*/ 1360161 h 2109969"/>
                  <a:gd name="connsiteX19" fmla="*/ 213 w 7851503"/>
                  <a:gd name="connsiteY19" fmla="*/ 1415025 h 2109969"/>
                  <a:gd name="connsiteX20" fmla="*/ 61173 w 7851503"/>
                  <a:gd name="connsiteY20" fmla="*/ 1482081 h 2109969"/>
                  <a:gd name="connsiteX21" fmla="*/ 396453 w 7851503"/>
                  <a:gd name="connsiteY21" fmla="*/ 1475985 h 2109969"/>
                  <a:gd name="connsiteX22" fmla="*/ 628101 w 7851503"/>
                  <a:gd name="connsiteY22" fmla="*/ 1396737 h 2109969"/>
                  <a:gd name="connsiteX23" fmla="*/ 810981 w 7851503"/>
                  <a:gd name="connsiteY23" fmla="*/ 1378449 h 2109969"/>
                  <a:gd name="connsiteX0" fmla="*/ 2853141 w 7851503"/>
                  <a:gd name="connsiteY0" fmla="*/ 2109969 h 2109969"/>
                  <a:gd name="connsiteX1" fmla="*/ 6535125 w 7851503"/>
                  <a:gd name="connsiteY1" fmla="*/ 1415025 h 2109969"/>
                  <a:gd name="connsiteX2" fmla="*/ 7467812 w 7851503"/>
                  <a:gd name="connsiteY2" fmla="*/ 1433313 h 2109969"/>
                  <a:gd name="connsiteX3" fmla="*/ 7845765 w 7851503"/>
                  <a:gd name="connsiteY3" fmla="*/ 1073649 h 2109969"/>
                  <a:gd name="connsiteX4" fmla="*/ 7211781 w 7851503"/>
                  <a:gd name="connsiteY4" fmla="*/ 878577 h 2109969"/>
                  <a:gd name="connsiteX5" fmla="*/ 6108405 w 7851503"/>
                  <a:gd name="connsiteY5" fmla="*/ 787137 h 2109969"/>
                  <a:gd name="connsiteX6" fmla="*/ 4566117 w 7851503"/>
                  <a:gd name="connsiteY6" fmla="*/ 744465 h 2109969"/>
                  <a:gd name="connsiteX7" fmla="*/ 4133301 w 7851503"/>
                  <a:gd name="connsiteY7" fmla="*/ 445761 h 2109969"/>
                  <a:gd name="connsiteX8" fmla="*/ 4303989 w 7851503"/>
                  <a:gd name="connsiteY8" fmla="*/ 753 h 2109969"/>
                  <a:gd name="connsiteX9" fmla="*/ 3231093 w 7851503"/>
                  <a:gd name="connsiteY9" fmla="*/ 659121 h 2109969"/>
                  <a:gd name="connsiteX10" fmla="*/ 2737317 w 7851503"/>
                  <a:gd name="connsiteY10" fmla="*/ 713985 h 2109969"/>
                  <a:gd name="connsiteX11" fmla="*/ 2194773 w 7851503"/>
                  <a:gd name="connsiteY11" fmla="*/ 787137 h 2109969"/>
                  <a:gd name="connsiteX12" fmla="*/ 1451061 w 7851503"/>
                  <a:gd name="connsiteY12" fmla="*/ 842001 h 2109969"/>
                  <a:gd name="connsiteX13" fmla="*/ 1067013 w 7851503"/>
                  <a:gd name="connsiteY13" fmla="*/ 902961 h 2109969"/>
                  <a:gd name="connsiteX14" fmla="*/ 640293 w 7851503"/>
                  <a:gd name="connsiteY14" fmla="*/ 1030977 h 2109969"/>
                  <a:gd name="connsiteX15" fmla="*/ 402549 w 7851503"/>
                  <a:gd name="connsiteY15" fmla="*/ 1183377 h 2109969"/>
                  <a:gd name="connsiteX16" fmla="*/ 329397 w 7851503"/>
                  <a:gd name="connsiteY16" fmla="*/ 1256529 h 2109969"/>
                  <a:gd name="connsiteX17" fmla="*/ 231861 w 7851503"/>
                  <a:gd name="connsiteY17" fmla="*/ 1335777 h 2109969"/>
                  <a:gd name="connsiteX18" fmla="*/ 48981 w 7851503"/>
                  <a:gd name="connsiteY18" fmla="*/ 1360161 h 2109969"/>
                  <a:gd name="connsiteX19" fmla="*/ 213 w 7851503"/>
                  <a:gd name="connsiteY19" fmla="*/ 1415025 h 2109969"/>
                  <a:gd name="connsiteX20" fmla="*/ 61173 w 7851503"/>
                  <a:gd name="connsiteY20" fmla="*/ 1482081 h 2109969"/>
                  <a:gd name="connsiteX21" fmla="*/ 396453 w 7851503"/>
                  <a:gd name="connsiteY21" fmla="*/ 1475985 h 2109969"/>
                  <a:gd name="connsiteX22" fmla="*/ 628101 w 7851503"/>
                  <a:gd name="connsiteY22" fmla="*/ 1396737 h 2109969"/>
                  <a:gd name="connsiteX23" fmla="*/ 810981 w 7851503"/>
                  <a:gd name="connsiteY23" fmla="*/ 1378449 h 2109969"/>
                  <a:gd name="connsiteX0" fmla="*/ 2853141 w 7792036"/>
                  <a:gd name="connsiteY0" fmla="*/ 2109969 h 2109969"/>
                  <a:gd name="connsiteX1" fmla="*/ 6535125 w 7792036"/>
                  <a:gd name="connsiteY1" fmla="*/ 1415025 h 2109969"/>
                  <a:gd name="connsiteX2" fmla="*/ 7467812 w 7792036"/>
                  <a:gd name="connsiteY2" fmla="*/ 1433313 h 2109969"/>
                  <a:gd name="connsiteX3" fmla="*/ 7784805 w 7792036"/>
                  <a:gd name="connsiteY3" fmla="*/ 1140705 h 2109969"/>
                  <a:gd name="connsiteX4" fmla="*/ 7211781 w 7792036"/>
                  <a:gd name="connsiteY4" fmla="*/ 878577 h 2109969"/>
                  <a:gd name="connsiteX5" fmla="*/ 6108405 w 7792036"/>
                  <a:gd name="connsiteY5" fmla="*/ 787137 h 2109969"/>
                  <a:gd name="connsiteX6" fmla="*/ 4566117 w 7792036"/>
                  <a:gd name="connsiteY6" fmla="*/ 744465 h 2109969"/>
                  <a:gd name="connsiteX7" fmla="*/ 4133301 w 7792036"/>
                  <a:gd name="connsiteY7" fmla="*/ 445761 h 2109969"/>
                  <a:gd name="connsiteX8" fmla="*/ 4303989 w 7792036"/>
                  <a:gd name="connsiteY8" fmla="*/ 753 h 2109969"/>
                  <a:gd name="connsiteX9" fmla="*/ 3231093 w 7792036"/>
                  <a:gd name="connsiteY9" fmla="*/ 659121 h 2109969"/>
                  <a:gd name="connsiteX10" fmla="*/ 2737317 w 7792036"/>
                  <a:gd name="connsiteY10" fmla="*/ 713985 h 2109969"/>
                  <a:gd name="connsiteX11" fmla="*/ 2194773 w 7792036"/>
                  <a:gd name="connsiteY11" fmla="*/ 787137 h 2109969"/>
                  <a:gd name="connsiteX12" fmla="*/ 1451061 w 7792036"/>
                  <a:gd name="connsiteY12" fmla="*/ 842001 h 2109969"/>
                  <a:gd name="connsiteX13" fmla="*/ 1067013 w 7792036"/>
                  <a:gd name="connsiteY13" fmla="*/ 902961 h 2109969"/>
                  <a:gd name="connsiteX14" fmla="*/ 640293 w 7792036"/>
                  <a:gd name="connsiteY14" fmla="*/ 1030977 h 2109969"/>
                  <a:gd name="connsiteX15" fmla="*/ 402549 w 7792036"/>
                  <a:gd name="connsiteY15" fmla="*/ 1183377 h 2109969"/>
                  <a:gd name="connsiteX16" fmla="*/ 329397 w 7792036"/>
                  <a:gd name="connsiteY16" fmla="*/ 1256529 h 2109969"/>
                  <a:gd name="connsiteX17" fmla="*/ 231861 w 7792036"/>
                  <a:gd name="connsiteY17" fmla="*/ 1335777 h 2109969"/>
                  <a:gd name="connsiteX18" fmla="*/ 48981 w 7792036"/>
                  <a:gd name="connsiteY18" fmla="*/ 1360161 h 2109969"/>
                  <a:gd name="connsiteX19" fmla="*/ 213 w 7792036"/>
                  <a:gd name="connsiteY19" fmla="*/ 1415025 h 2109969"/>
                  <a:gd name="connsiteX20" fmla="*/ 61173 w 7792036"/>
                  <a:gd name="connsiteY20" fmla="*/ 1482081 h 2109969"/>
                  <a:gd name="connsiteX21" fmla="*/ 396453 w 7792036"/>
                  <a:gd name="connsiteY21" fmla="*/ 1475985 h 2109969"/>
                  <a:gd name="connsiteX22" fmla="*/ 628101 w 7792036"/>
                  <a:gd name="connsiteY22" fmla="*/ 1396737 h 2109969"/>
                  <a:gd name="connsiteX23" fmla="*/ 810981 w 7792036"/>
                  <a:gd name="connsiteY23" fmla="*/ 1378449 h 2109969"/>
                  <a:gd name="connsiteX0" fmla="*/ 2853141 w 7507303"/>
                  <a:gd name="connsiteY0" fmla="*/ 2109969 h 2109969"/>
                  <a:gd name="connsiteX1" fmla="*/ 6535125 w 7507303"/>
                  <a:gd name="connsiteY1" fmla="*/ 1415025 h 2109969"/>
                  <a:gd name="connsiteX2" fmla="*/ 7467812 w 7507303"/>
                  <a:gd name="connsiteY2" fmla="*/ 1433313 h 2109969"/>
                  <a:gd name="connsiteX3" fmla="*/ 7211781 w 7507303"/>
                  <a:gd name="connsiteY3" fmla="*/ 878577 h 2109969"/>
                  <a:gd name="connsiteX4" fmla="*/ 6108405 w 7507303"/>
                  <a:gd name="connsiteY4" fmla="*/ 787137 h 2109969"/>
                  <a:gd name="connsiteX5" fmla="*/ 4566117 w 7507303"/>
                  <a:gd name="connsiteY5" fmla="*/ 744465 h 2109969"/>
                  <a:gd name="connsiteX6" fmla="*/ 4133301 w 7507303"/>
                  <a:gd name="connsiteY6" fmla="*/ 445761 h 2109969"/>
                  <a:gd name="connsiteX7" fmla="*/ 4303989 w 7507303"/>
                  <a:gd name="connsiteY7" fmla="*/ 753 h 2109969"/>
                  <a:gd name="connsiteX8" fmla="*/ 3231093 w 7507303"/>
                  <a:gd name="connsiteY8" fmla="*/ 659121 h 2109969"/>
                  <a:gd name="connsiteX9" fmla="*/ 2737317 w 7507303"/>
                  <a:gd name="connsiteY9" fmla="*/ 713985 h 2109969"/>
                  <a:gd name="connsiteX10" fmla="*/ 2194773 w 7507303"/>
                  <a:gd name="connsiteY10" fmla="*/ 787137 h 2109969"/>
                  <a:gd name="connsiteX11" fmla="*/ 1451061 w 7507303"/>
                  <a:gd name="connsiteY11" fmla="*/ 842001 h 2109969"/>
                  <a:gd name="connsiteX12" fmla="*/ 1067013 w 7507303"/>
                  <a:gd name="connsiteY12" fmla="*/ 902961 h 2109969"/>
                  <a:gd name="connsiteX13" fmla="*/ 640293 w 7507303"/>
                  <a:gd name="connsiteY13" fmla="*/ 1030977 h 2109969"/>
                  <a:gd name="connsiteX14" fmla="*/ 402549 w 7507303"/>
                  <a:gd name="connsiteY14" fmla="*/ 1183377 h 2109969"/>
                  <a:gd name="connsiteX15" fmla="*/ 329397 w 7507303"/>
                  <a:gd name="connsiteY15" fmla="*/ 1256529 h 2109969"/>
                  <a:gd name="connsiteX16" fmla="*/ 231861 w 7507303"/>
                  <a:gd name="connsiteY16" fmla="*/ 1335777 h 2109969"/>
                  <a:gd name="connsiteX17" fmla="*/ 48981 w 7507303"/>
                  <a:gd name="connsiteY17" fmla="*/ 1360161 h 2109969"/>
                  <a:gd name="connsiteX18" fmla="*/ 213 w 7507303"/>
                  <a:gd name="connsiteY18" fmla="*/ 1415025 h 2109969"/>
                  <a:gd name="connsiteX19" fmla="*/ 61173 w 7507303"/>
                  <a:gd name="connsiteY19" fmla="*/ 1482081 h 2109969"/>
                  <a:gd name="connsiteX20" fmla="*/ 396453 w 7507303"/>
                  <a:gd name="connsiteY20" fmla="*/ 1475985 h 2109969"/>
                  <a:gd name="connsiteX21" fmla="*/ 628101 w 7507303"/>
                  <a:gd name="connsiteY21" fmla="*/ 1396737 h 2109969"/>
                  <a:gd name="connsiteX22" fmla="*/ 810981 w 7507303"/>
                  <a:gd name="connsiteY22" fmla="*/ 1378449 h 2109969"/>
                  <a:gd name="connsiteX0" fmla="*/ 2853141 w 7636540"/>
                  <a:gd name="connsiteY0" fmla="*/ 2109969 h 2109969"/>
                  <a:gd name="connsiteX1" fmla="*/ 6535125 w 7636540"/>
                  <a:gd name="connsiteY1" fmla="*/ 1415025 h 2109969"/>
                  <a:gd name="connsiteX2" fmla="*/ 7467812 w 7636540"/>
                  <a:gd name="connsiteY2" fmla="*/ 1433313 h 2109969"/>
                  <a:gd name="connsiteX3" fmla="*/ 7211781 w 7636540"/>
                  <a:gd name="connsiteY3" fmla="*/ 878577 h 2109969"/>
                  <a:gd name="connsiteX4" fmla="*/ 6108405 w 7636540"/>
                  <a:gd name="connsiteY4" fmla="*/ 787137 h 2109969"/>
                  <a:gd name="connsiteX5" fmla="*/ 4566117 w 7636540"/>
                  <a:gd name="connsiteY5" fmla="*/ 744465 h 2109969"/>
                  <a:gd name="connsiteX6" fmla="*/ 4133301 w 7636540"/>
                  <a:gd name="connsiteY6" fmla="*/ 445761 h 2109969"/>
                  <a:gd name="connsiteX7" fmla="*/ 4303989 w 7636540"/>
                  <a:gd name="connsiteY7" fmla="*/ 753 h 2109969"/>
                  <a:gd name="connsiteX8" fmla="*/ 3231093 w 7636540"/>
                  <a:gd name="connsiteY8" fmla="*/ 659121 h 2109969"/>
                  <a:gd name="connsiteX9" fmla="*/ 2737317 w 7636540"/>
                  <a:gd name="connsiteY9" fmla="*/ 713985 h 2109969"/>
                  <a:gd name="connsiteX10" fmla="*/ 2194773 w 7636540"/>
                  <a:gd name="connsiteY10" fmla="*/ 787137 h 2109969"/>
                  <a:gd name="connsiteX11" fmla="*/ 1451061 w 7636540"/>
                  <a:gd name="connsiteY11" fmla="*/ 842001 h 2109969"/>
                  <a:gd name="connsiteX12" fmla="*/ 1067013 w 7636540"/>
                  <a:gd name="connsiteY12" fmla="*/ 902961 h 2109969"/>
                  <a:gd name="connsiteX13" fmla="*/ 640293 w 7636540"/>
                  <a:gd name="connsiteY13" fmla="*/ 1030977 h 2109969"/>
                  <a:gd name="connsiteX14" fmla="*/ 402549 w 7636540"/>
                  <a:gd name="connsiteY14" fmla="*/ 1183377 h 2109969"/>
                  <a:gd name="connsiteX15" fmla="*/ 329397 w 7636540"/>
                  <a:gd name="connsiteY15" fmla="*/ 1256529 h 2109969"/>
                  <a:gd name="connsiteX16" fmla="*/ 231861 w 7636540"/>
                  <a:gd name="connsiteY16" fmla="*/ 1335777 h 2109969"/>
                  <a:gd name="connsiteX17" fmla="*/ 48981 w 7636540"/>
                  <a:gd name="connsiteY17" fmla="*/ 1360161 h 2109969"/>
                  <a:gd name="connsiteX18" fmla="*/ 213 w 7636540"/>
                  <a:gd name="connsiteY18" fmla="*/ 1415025 h 2109969"/>
                  <a:gd name="connsiteX19" fmla="*/ 61173 w 7636540"/>
                  <a:gd name="connsiteY19" fmla="*/ 1482081 h 2109969"/>
                  <a:gd name="connsiteX20" fmla="*/ 396453 w 7636540"/>
                  <a:gd name="connsiteY20" fmla="*/ 1475985 h 2109969"/>
                  <a:gd name="connsiteX21" fmla="*/ 628101 w 7636540"/>
                  <a:gd name="connsiteY21" fmla="*/ 1396737 h 2109969"/>
                  <a:gd name="connsiteX22" fmla="*/ 810981 w 7636540"/>
                  <a:gd name="connsiteY22" fmla="*/ 1378449 h 2109969"/>
                  <a:gd name="connsiteX0" fmla="*/ 2853141 w 7711320"/>
                  <a:gd name="connsiteY0" fmla="*/ 2109969 h 2109969"/>
                  <a:gd name="connsiteX1" fmla="*/ 6535125 w 7711320"/>
                  <a:gd name="connsiteY1" fmla="*/ 1415025 h 2109969"/>
                  <a:gd name="connsiteX2" fmla="*/ 7467812 w 7711320"/>
                  <a:gd name="connsiteY2" fmla="*/ 1433313 h 2109969"/>
                  <a:gd name="connsiteX3" fmla="*/ 7211781 w 7711320"/>
                  <a:gd name="connsiteY3" fmla="*/ 878577 h 2109969"/>
                  <a:gd name="connsiteX4" fmla="*/ 6108405 w 7711320"/>
                  <a:gd name="connsiteY4" fmla="*/ 787137 h 2109969"/>
                  <a:gd name="connsiteX5" fmla="*/ 4566117 w 7711320"/>
                  <a:gd name="connsiteY5" fmla="*/ 744465 h 2109969"/>
                  <a:gd name="connsiteX6" fmla="*/ 4133301 w 7711320"/>
                  <a:gd name="connsiteY6" fmla="*/ 445761 h 2109969"/>
                  <a:gd name="connsiteX7" fmla="*/ 4303989 w 7711320"/>
                  <a:gd name="connsiteY7" fmla="*/ 753 h 2109969"/>
                  <a:gd name="connsiteX8" fmla="*/ 3231093 w 7711320"/>
                  <a:gd name="connsiteY8" fmla="*/ 659121 h 2109969"/>
                  <a:gd name="connsiteX9" fmla="*/ 2737317 w 7711320"/>
                  <a:gd name="connsiteY9" fmla="*/ 713985 h 2109969"/>
                  <a:gd name="connsiteX10" fmla="*/ 2194773 w 7711320"/>
                  <a:gd name="connsiteY10" fmla="*/ 787137 h 2109969"/>
                  <a:gd name="connsiteX11" fmla="*/ 1451061 w 7711320"/>
                  <a:gd name="connsiteY11" fmla="*/ 842001 h 2109969"/>
                  <a:gd name="connsiteX12" fmla="*/ 1067013 w 7711320"/>
                  <a:gd name="connsiteY12" fmla="*/ 902961 h 2109969"/>
                  <a:gd name="connsiteX13" fmla="*/ 640293 w 7711320"/>
                  <a:gd name="connsiteY13" fmla="*/ 1030977 h 2109969"/>
                  <a:gd name="connsiteX14" fmla="*/ 402549 w 7711320"/>
                  <a:gd name="connsiteY14" fmla="*/ 1183377 h 2109969"/>
                  <a:gd name="connsiteX15" fmla="*/ 329397 w 7711320"/>
                  <a:gd name="connsiteY15" fmla="*/ 1256529 h 2109969"/>
                  <a:gd name="connsiteX16" fmla="*/ 231861 w 7711320"/>
                  <a:gd name="connsiteY16" fmla="*/ 1335777 h 2109969"/>
                  <a:gd name="connsiteX17" fmla="*/ 48981 w 7711320"/>
                  <a:gd name="connsiteY17" fmla="*/ 1360161 h 2109969"/>
                  <a:gd name="connsiteX18" fmla="*/ 213 w 7711320"/>
                  <a:gd name="connsiteY18" fmla="*/ 1415025 h 2109969"/>
                  <a:gd name="connsiteX19" fmla="*/ 61173 w 7711320"/>
                  <a:gd name="connsiteY19" fmla="*/ 1482081 h 2109969"/>
                  <a:gd name="connsiteX20" fmla="*/ 396453 w 7711320"/>
                  <a:gd name="connsiteY20" fmla="*/ 1475985 h 2109969"/>
                  <a:gd name="connsiteX21" fmla="*/ 628101 w 7711320"/>
                  <a:gd name="connsiteY21" fmla="*/ 1396737 h 2109969"/>
                  <a:gd name="connsiteX22" fmla="*/ 810981 w 7711320"/>
                  <a:gd name="connsiteY22" fmla="*/ 1378449 h 2109969"/>
                  <a:gd name="connsiteX0" fmla="*/ 2853141 w 7711320"/>
                  <a:gd name="connsiteY0" fmla="*/ 2109969 h 2109969"/>
                  <a:gd name="connsiteX1" fmla="*/ 6535125 w 7711320"/>
                  <a:gd name="connsiteY1" fmla="*/ 1415025 h 2109969"/>
                  <a:gd name="connsiteX2" fmla="*/ 7467812 w 7711320"/>
                  <a:gd name="connsiteY2" fmla="*/ 1433313 h 2109969"/>
                  <a:gd name="connsiteX3" fmla="*/ 7211781 w 7711320"/>
                  <a:gd name="connsiteY3" fmla="*/ 878577 h 2109969"/>
                  <a:gd name="connsiteX4" fmla="*/ 6108405 w 7711320"/>
                  <a:gd name="connsiteY4" fmla="*/ 787137 h 2109969"/>
                  <a:gd name="connsiteX5" fmla="*/ 4566117 w 7711320"/>
                  <a:gd name="connsiteY5" fmla="*/ 744465 h 2109969"/>
                  <a:gd name="connsiteX6" fmla="*/ 4133301 w 7711320"/>
                  <a:gd name="connsiteY6" fmla="*/ 445761 h 2109969"/>
                  <a:gd name="connsiteX7" fmla="*/ 4303989 w 7711320"/>
                  <a:gd name="connsiteY7" fmla="*/ 753 h 2109969"/>
                  <a:gd name="connsiteX8" fmla="*/ 3231093 w 7711320"/>
                  <a:gd name="connsiteY8" fmla="*/ 659121 h 2109969"/>
                  <a:gd name="connsiteX9" fmla="*/ 2737317 w 7711320"/>
                  <a:gd name="connsiteY9" fmla="*/ 713985 h 2109969"/>
                  <a:gd name="connsiteX10" fmla="*/ 2194773 w 7711320"/>
                  <a:gd name="connsiteY10" fmla="*/ 787137 h 2109969"/>
                  <a:gd name="connsiteX11" fmla="*/ 1451061 w 7711320"/>
                  <a:gd name="connsiteY11" fmla="*/ 842001 h 2109969"/>
                  <a:gd name="connsiteX12" fmla="*/ 1067013 w 7711320"/>
                  <a:gd name="connsiteY12" fmla="*/ 902961 h 2109969"/>
                  <a:gd name="connsiteX13" fmla="*/ 640293 w 7711320"/>
                  <a:gd name="connsiteY13" fmla="*/ 1030977 h 2109969"/>
                  <a:gd name="connsiteX14" fmla="*/ 402549 w 7711320"/>
                  <a:gd name="connsiteY14" fmla="*/ 1183377 h 2109969"/>
                  <a:gd name="connsiteX15" fmla="*/ 329397 w 7711320"/>
                  <a:gd name="connsiteY15" fmla="*/ 1256529 h 2109969"/>
                  <a:gd name="connsiteX16" fmla="*/ 231861 w 7711320"/>
                  <a:gd name="connsiteY16" fmla="*/ 1335777 h 2109969"/>
                  <a:gd name="connsiteX17" fmla="*/ 48981 w 7711320"/>
                  <a:gd name="connsiteY17" fmla="*/ 1360161 h 2109969"/>
                  <a:gd name="connsiteX18" fmla="*/ 213 w 7711320"/>
                  <a:gd name="connsiteY18" fmla="*/ 1415025 h 2109969"/>
                  <a:gd name="connsiteX19" fmla="*/ 61173 w 7711320"/>
                  <a:gd name="connsiteY19" fmla="*/ 1482081 h 2109969"/>
                  <a:gd name="connsiteX20" fmla="*/ 396453 w 7711320"/>
                  <a:gd name="connsiteY20" fmla="*/ 1475985 h 2109969"/>
                  <a:gd name="connsiteX21" fmla="*/ 628101 w 7711320"/>
                  <a:gd name="connsiteY21" fmla="*/ 1396737 h 2109969"/>
                  <a:gd name="connsiteX22" fmla="*/ 810981 w 7711320"/>
                  <a:gd name="connsiteY22" fmla="*/ 1378449 h 2109969"/>
                  <a:gd name="connsiteX0" fmla="*/ 2853141 w 7892678"/>
                  <a:gd name="connsiteY0" fmla="*/ 2109969 h 2109969"/>
                  <a:gd name="connsiteX1" fmla="*/ 6535125 w 7892678"/>
                  <a:gd name="connsiteY1" fmla="*/ 1415025 h 2109969"/>
                  <a:gd name="connsiteX2" fmla="*/ 7809188 w 7892678"/>
                  <a:gd name="connsiteY2" fmla="*/ 1506465 h 2109969"/>
                  <a:gd name="connsiteX3" fmla="*/ 7211781 w 7892678"/>
                  <a:gd name="connsiteY3" fmla="*/ 878577 h 2109969"/>
                  <a:gd name="connsiteX4" fmla="*/ 6108405 w 7892678"/>
                  <a:gd name="connsiteY4" fmla="*/ 787137 h 2109969"/>
                  <a:gd name="connsiteX5" fmla="*/ 4566117 w 7892678"/>
                  <a:gd name="connsiteY5" fmla="*/ 744465 h 2109969"/>
                  <a:gd name="connsiteX6" fmla="*/ 4133301 w 7892678"/>
                  <a:gd name="connsiteY6" fmla="*/ 445761 h 2109969"/>
                  <a:gd name="connsiteX7" fmla="*/ 4303989 w 7892678"/>
                  <a:gd name="connsiteY7" fmla="*/ 753 h 2109969"/>
                  <a:gd name="connsiteX8" fmla="*/ 3231093 w 7892678"/>
                  <a:gd name="connsiteY8" fmla="*/ 659121 h 2109969"/>
                  <a:gd name="connsiteX9" fmla="*/ 2737317 w 7892678"/>
                  <a:gd name="connsiteY9" fmla="*/ 713985 h 2109969"/>
                  <a:gd name="connsiteX10" fmla="*/ 2194773 w 7892678"/>
                  <a:gd name="connsiteY10" fmla="*/ 787137 h 2109969"/>
                  <a:gd name="connsiteX11" fmla="*/ 1451061 w 7892678"/>
                  <a:gd name="connsiteY11" fmla="*/ 842001 h 2109969"/>
                  <a:gd name="connsiteX12" fmla="*/ 1067013 w 7892678"/>
                  <a:gd name="connsiteY12" fmla="*/ 902961 h 2109969"/>
                  <a:gd name="connsiteX13" fmla="*/ 640293 w 7892678"/>
                  <a:gd name="connsiteY13" fmla="*/ 1030977 h 2109969"/>
                  <a:gd name="connsiteX14" fmla="*/ 402549 w 7892678"/>
                  <a:gd name="connsiteY14" fmla="*/ 1183377 h 2109969"/>
                  <a:gd name="connsiteX15" fmla="*/ 329397 w 7892678"/>
                  <a:gd name="connsiteY15" fmla="*/ 1256529 h 2109969"/>
                  <a:gd name="connsiteX16" fmla="*/ 231861 w 7892678"/>
                  <a:gd name="connsiteY16" fmla="*/ 1335777 h 2109969"/>
                  <a:gd name="connsiteX17" fmla="*/ 48981 w 7892678"/>
                  <a:gd name="connsiteY17" fmla="*/ 1360161 h 2109969"/>
                  <a:gd name="connsiteX18" fmla="*/ 213 w 7892678"/>
                  <a:gd name="connsiteY18" fmla="*/ 1415025 h 2109969"/>
                  <a:gd name="connsiteX19" fmla="*/ 61173 w 7892678"/>
                  <a:gd name="connsiteY19" fmla="*/ 1482081 h 2109969"/>
                  <a:gd name="connsiteX20" fmla="*/ 396453 w 7892678"/>
                  <a:gd name="connsiteY20" fmla="*/ 1475985 h 2109969"/>
                  <a:gd name="connsiteX21" fmla="*/ 628101 w 7892678"/>
                  <a:gd name="connsiteY21" fmla="*/ 1396737 h 2109969"/>
                  <a:gd name="connsiteX22" fmla="*/ 810981 w 7892678"/>
                  <a:gd name="connsiteY22" fmla="*/ 1378449 h 2109969"/>
                  <a:gd name="connsiteX0" fmla="*/ 2853141 w 7901717"/>
                  <a:gd name="connsiteY0" fmla="*/ 2109969 h 2109969"/>
                  <a:gd name="connsiteX1" fmla="*/ 6535125 w 7901717"/>
                  <a:gd name="connsiteY1" fmla="*/ 1415025 h 2109969"/>
                  <a:gd name="connsiteX2" fmla="*/ 7809188 w 7901717"/>
                  <a:gd name="connsiteY2" fmla="*/ 1506465 h 2109969"/>
                  <a:gd name="connsiteX3" fmla="*/ 7614117 w 7901717"/>
                  <a:gd name="connsiteY3" fmla="*/ 890769 h 2109969"/>
                  <a:gd name="connsiteX4" fmla="*/ 6108405 w 7901717"/>
                  <a:gd name="connsiteY4" fmla="*/ 787137 h 2109969"/>
                  <a:gd name="connsiteX5" fmla="*/ 4566117 w 7901717"/>
                  <a:gd name="connsiteY5" fmla="*/ 744465 h 2109969"/>
                  <a:gd name="connsiteX6" fmla="*/ 4133301 w 7901717"/>
                  <a:gd name="connsiteY6" fmla="*/ 445761 h 2109969"/>
                  <a:gd name="connsiteX7" fmla="*/ 4303989 w 7901717"/>
                  <a:gd name="connsiteY7" fmla="*/ 753 h 2109969"/>
                  <a:gd name="connsiteX8" fmla="*/ 3231093 w 7901717"/>
                  <a:gd name="connsiteY8" fmla="*/ 659121 h 2109969"/>
                  <a:gd name="connsiteX9" fmla="*/ 2737317 w 7901717"/>
                  <a:gd name="connsiteY9" fmla="*/ 713985 h 2109969"/>
                  <a:gd name="connsiteX10" fmla="*/ 2194773 w 7901717"/>
                  <a:gd name="connsiteY10" fmla="*/ 787137 h 2109969"/>
                  <a:gd name="connsiteX11" fmla="*/ 1451061 w 7901717"/>
                  <a:gd name="connsiteY11" fmla="*/ 842001 h 2109969"/>
                  <a:gd name="connsiteX12" fmla="*/ 1067013 w 7901717"/>
                  <a:gd name="connsiteY12" fmla="*/ 902961 h 2109969"/>
                  <a:gd name="connsiteX13" fmla="*/ 640293 w 7901717"/>
                  <a:gd name="connsiteY13" fmla="*/ 1030977 h 2109969"/>
                  <a:gd name="connsiteX14" fmla="*/ 402549 w 7901717"/>
                  <a:gd name="connsiteY14" fmla="*/ 1183377 h 2109969"/>
                  <a:gd name="connsiteX15" fmla="*/ 329397 w 7901717"/>
                  <a:gd name="connsiteY15" fmla="*/ 1256529 h 2109969"/>
                  <a:gd name="connsiteX16" fmla="*/ 231861 w 7901717"/>
                  <a:gd name="connsiteY16" fmla="*/ 1335777 h 2109969"/>
                  <a:gd name="connsiteX17" fmla="*/ 48981 w 7901717"/>
                  <a:gd name="connsiteY17" fmla="*/ 1360161 h 2109969"/>
                  <a:gd name="connsiteX18" fmla="*/ 213 w 7901717"/>
                  <a:gd name="connsiteY18" fmla="*/ 1415025 h 2109969"/>
                  <a:gd name="connsiteX19" fmla="*/ 61173 w 7901717"/>
                  <a:gd name="connsiteY19" fmla="*/ 1482081 h 2109969"/>
                  <a:gd name="connsiteX20" fmla="*/ 396453 w 7901717"/>
                  <a:gd name="connsiteY20" fmla="*/ 1475985 h 2109969"/>
                  <a:gd name="connsiteX21" fmla="*/ 628101 w 7901717"/>
                  <a:gd name="connsiteY21" fmla="*/ 1396737 h 2109969"/>
                  <a:gd name="connsiteX22" fmla="*/ 810981 w 7901717"/>
                  <a:gd name="connsiteY22" fmla="*/ 1378449 h 2109969"/>
                  <a:gd name="connsiteX0" fmla="*/ 2853141 w 7825210"/>
                  <a:gd name="connsiteY0" fmla="*/ 2109969 h 2109969"/>
                  <a:gd name="connsiteX1" fmla="*/ 6535125 w 7825210"/>
                  <a:gd name="connsiteY1" fmla="*/ 1415025 h 2109969"/>
                  <a:gd name="connsiteX2" fmla="*/ 7699460 w 7825210"/>
                  <a:gd name="connsiteY2" fmla="*/ 1469889 h 2109969"/>
                  <a:gd name="connsiteX3" fmla="*/ 7614117 w 7825210"/>
                  <a:gd name="connsiteY3" fmla="*/ 890769 h 2109969"/>
                  <a:gd name="connsiteX4" fmla="*/ 6108405 w 7825210"/>
                  <a:gd name="connsiteY4" fmla="*/ 787137 h 2109969"/>
                  <a:gd name="connsiteX5" fmla="*/ 4566117 w 7825210"/>
                  <a:gd name="connsiteY5" fmla="*/ 744465 h 2109969"/>
                  <a:gd name="connsiteX6" fmla="*/ 4133301 w 7825210"/>
                  <a:gd name="connsiteY6" fmla="*/ 445761 h 2109969"/>
                  <a:gd name="connsiteX7" fmla="*/ 4303989 w 7825210"/>
                  <a:gd name="connsiteY7" fmla="*/ 753 h 2109969"/>
                  <a:gd name="connsiteX8" fmla="*/ 3231093 w 7825210"/>
                  <a:gd name="connsiteY8" fmla="*/ 659121 h 2109969"/>
                  <a:gd name="connsiteX9" fmla="*/ 2737317 w 7825210"/>
                  <a:gd name="connsiteY9" fmla="*/ 713985 h 2109969"/>
                  <a:gd name="connsiteX10" fmla="*/ 2194773 w 7825210"/>
                  <a:gd name="connsiteY10" fmla="*/ 787137 h 2109969"/>
                  <a:gd name="connsiteX11" fmla="*/ 1451061 w 7825210"/>
                  <a:gd name="connsiteY11" fmla="*/ 842001 h 2109969"/>
                  <a:gd name="connsiteX12" fmla="*/ 1067013 w 7825210"/>
                  <a:gd name="connsiteY12" fmla="*/ 902961 h 2109969"/>
                  <a:gd name="connsiteX13" fmla="*/ 640293 w 7825210"/>
                  <a:gd name="connsiteY13" fmla="*/ 1030977 h 2109969"/>
                  <a:gd name="connsiteX14" fmla="*/ 402549 w 7825210"/>
                  <a:gd name="connsiteY14" fmla="*/ 1183377 h 2109969"/>
                  <a:gd name="connsiteX15" fmla="*/ 329397 w 7825210"/>
                  <a:gd name="connsiteY15" fmla="*/ 1256529 h 2109969"/>
                  <a:gd name="connsiteX16" fmla="*/ 231861 w 7825210"/>
                  <a:gd name="connsiteY16" fmla="*/ 1335777 h 2109969"/>
                  <a:gd name="connsiteX17" fmla="*/ 48981 w 7825210"/>
                  <a:gd name="connsiteY17" fmla="*/ 1360161 h 2109969"/>
                  <a:gd name="connsiteX18" fmla="*/ 213 w 7825210"/>
                  <a:gd name="connsiteY18" fmla="*/ 1415025 h 2109969"/>
                  <a:gd name="connsiteX19" fmla="*/ 61173 w 7825210"/>
                  <a:gd name="connsiteY19" fmla="*/ 1482081 h 2109969"/>
                  <a:gd name="connsiteX20" fmla="*/ 396453 w 7825210"/>
                  <a:gd name="connsiteY20" fmla="*/ 1475985 h 2109969"/>
                  <a:gd name="connsiteX21" fmla="*/ 628101 w 7825210"/>
                  <a:gd name="connsiteY21" fmla="*/ 1396737 h 2109969"/>
                  <a:gd name="connsiteX22" fmla="*/ 810981 w 7825210"/>
                  <a:gd name="connsiteY22" fmla="*/ 1378449 h 2109969"/>
                  <a:gd name="connsiteX0" fmla="*/ 2853141 w 7984838"/>
                  <a:gd name="connsiteY0" fmla="*/ 2109969 h 2109969"/>
                  <a:gd name="connsiteX1" fmla="*/ 6535125 w 7984838"/>
                  <a:gd name="connsiteY1" fmla="*/ 1415025 h 2109969"/>
                  <a:gd name="connsiteX2" fmla="*/ 7699460 w 7984838"/>
                  <a:gd name="connsiteY2" fmla="*/ 1469889 h 2109969"/>
                  <a:gd name="connsiteX3" fmla="*/ 7614117 w 7984838"/>
                  <a:gd name="connsiteY3" fmla="*/ 890769 h 2109969"/>
                  <a:gd name="connsiteX4" fmla="*/ 6108405 w 7984838"/>
                  <a:gd name="connsiteY4" fmla="*/ 787137 h 2109969"/>
                  <a:gd name="connsiteX5" fmla="*/ 4566117 w 7984838"/>
                  <a:gd name="connsiteY5" fmla="*/ 744465 h 2109969"/>
                  <a:gd name="connsiteX6" fmla="*/ 4133301 w 7984838"/>
                  <a:gd name="connsiteY6" fmla="*/ 445761 h 2109969"/>
                  <a:gd name="connsiteX7" fmla="*/ 4303989 w 7984838"/>
                  <a:gd name="connsiteY7" fmla="*/ 753 h 2109969"/>
                  <a:gd name="connsiteX8" fmla="*/ 3231093 w 7984838"/>
                  <a:gd name="connsiteY8" fmla="*/ 659121 h 2109969"/>
                  <a:gd name="connsiteX9" fmla="*/ 2737317 w 7984838"/>
                  <a:gd name="connsiteY9" fmla="*/ 713985 h 2109969"/>
                  <a:gd name="connsiteX10" fmla="*/ 2194773 w 7984838"/>
                  <a:gd name="connsiteY10" fmla="*/ 787137 h 2109969"/>
                  <a:gd name="connsiteX11" fmla="*/ 1451061 w 7984838"/>
                  <a:gd name="connsiteY11" fmla="*/ 842001 h 2109969"/>
                  <a:gd name="connsiteX12" fmla="*/ 1067013 w 7984838"/>
                  <a:gd name="connsiteY12" fmla="*/ 902961 h 2109969"/>
                  <a:gd name="connsiteX13" fmla="*/ 640293 w 7984838"/>
                  <a:gd name="connsiteY13" fmla="*/ 1030977 h 2109969"/>
                  <a:gd name="connsiteX14" fmla="*/ 402549 w 7984838"/>
                  <a:gd name="connsiteY14" fmla="*/ 1183377 h 2109969"/>
                  <a:gd name="connsiteX15" fmla="*/ 329397 w 7984838"/>
                  <a:gd name="connsiteY15" fmla="*/ 1256529 h 2109969"/>
                  <a:gd name="connsiteX16" fmla="*/ 231861 w 7984838"/>
                  <a:gd name="connsiteY16" fmla="*/ 1335777 h 2109969"/>
                  <a:gd name="connsiteX17" fmla="*/ 48981 w 7984838"/>
                  <a:gd name="connsiteY17" fmla="*/ 1360161 h 2109969"/>
                  <a:gd name="connsiteX18" fmla="*/ 213 w 7984838"/>
                  <a:gd name="connsiteY18" fmla="*/ 1415025 h 2109969"/>
                  <a:gd name="connsiteX19" fmla="*/ 61173 w 7984838"/>
                  <a:gd name="connsiteY19" fmla="*/ 1482081 h 2109969"/>
                  <a:gd name="connsiteX20" fmla="*/ 396453 w 7984838"/>
                  <a:gd name="connsiteY20" fmla="*/ 1475985 h 2109969"/>
                  <a:gd name="connsiteX21" fmla="*/ 628101 w 7984838"/>
                  <a:gd name="connsiteY21" fmla="*/ 1396737 h 2109969"/>
                  <a:gd name="connsiteX22" fmla="*/ 810981 w 7984838"/>
                  <a:gd name="connsiteY22" fmla="*/ 1378449 h 2109969"/>
                  <a:gd name="connsiteX0" fmla="*/ 2853141 w 7848325"/>
                  <a:gd name="connsiteY0" fmla="*/ 2109969 h 2109969"/>
                  <a:gd name="connsiteX1" fmla="*/ 6199845 w 7848325"/>
                  <a:gd name="connsiteY1" fmla="*/ 1628385 h 2109969"/>
                  <a:gd name="connsiteX2" fmla="*/ 7699460 w 7848325"/>
                  <a:gd name="connsiteY2" fmla="*/ 1469889 h 2109969"/>
                  <a:gd name="connsiteX3" fmla="*/ 7614117 w 7848325"/>
                  <a:gd name="connsiteY3" fmla="*/ 890769 h 2109969"/>
                  <a:gd name="connsiteX4" fmla="*/ 6108405 w 7848325"/>
                  <a:gd name="connsiteY4" fmla="*/ 787137 h 2109969"/>
                  <a:gd name="connsiteX5" fmla="*/ 4566117 w 7848325"/>
                  <a:gd name="connsiteY5" fmla="*/ 744465 h 2109969"/>
                  <a:gd name="connsiteX6" fmla="*/ 4133301 w 7848325"/>
                  <a:gd name="connsiteY6" fmla="*/ 445761 h 2109969"/>
                  <a:gd name="connsiteX7" fmla="*/ 4303989 w 7848325"/>
                  <a:gd name="connsiteY7" fmla="*/ 753 h 2109969"/>
                  <a:gd name="connsiteX8" fmla="*/ 3231093 w 7848325"/>
                  <a:gd name="connsiteY8" fmla="*/ 659121 h 2109969"/>
                  <a:gd name="connsiteX9" fmla="*/ 2737317 w 7848325"/>
                  <a:gd name="connsiteY9" fmla="*/ 713985 h 2109969"/>
                  <a:gd name="connsiteX10" fmla="*/ 2194773 w 7848325"/>
                  <a:gd name="connsiteY10" fmla="*/ 787137 h 2109969"/>
                  <a:gd name="connsiteX11" fmla="*/ 1451061 w 7848325"/>
                  <a:gd name="connsiteY11" fmla="*/ 842001 h 2109969"/>
                  <a:gd name="connsiteX12" fmla="*/ 1067013 w 7848325"/>
                  <a:gd name="connsiteY12" fmla="*/ 902961 h 2109969"/>
                  <a:gd name="connsiteX13" fmla="*/ 640293 w 7848325"/>
                  <a:gd name="connsiteY13" fmla="*/ 1030977 h 2109969"/>
                  <a:gd name="connsiteX14" fmla="*/ 402549 w 7848325"/>
                  <a:gd name="connsiteY14" fmla="*/ 1183377 h 2109969"/>
                  <a:gd name="connsiteX15" fmla="*/ 329397 w 7848325"/>
                  <a:gd name="connsiteY15" fmla="*/ 1256529 h 2109969"/>
                  <a:gd name="connsiteX16" fmla="*/ 231861 w 7848325"/>
                  <a:gd name="connsiteY16" fmla="*/ 1335777 h 2109969"/>
                  <a:gd name="connsiteX17" fmla="*/ 48981 w 7848325"/>
                  <a:gd name="connsiteY17" fmla="*/ 1360161 h 2109969"/>
                  <a:gd name="connsiteX18" fmla="*/ 213 w 7848325"/>
                  <a:gd name="connsiteY18" fmla="*/ 1415025 h 2109969"/>
                  <a:gd name="connsiteX19" fmla="*/ 61173 w 7848325"/>
                  <a:gd name="connsiteY19" fmla="*/ 1482081 h 2109969"/>
                  <a:gd name="connsiteX20" fmla="*/ 396453 w 7848325"/>
                  <a:gd name="connsiteY20" fmla="*/ 1475985 h 2109969"/>
                  <a:gd name="connsiteX21" fmla="*/ 628101 w 7848325"/>
                  <a:gd name="connsiteY21" fmla="*/ 1396737 h 2109969"/>
                  <a:gd name="connsiteX22" fmla="*/ 810981 w 7848325"/>
                  <a:gd name="connsiteY22" fmla="*/ 1378449 h 2109969"/>
                  <a:gd name="connsiteX0" fmla="*/ 2853141 w 7848325"/>
                  <a:gd name="connsiteY0" fmla="*/ 2109969 h 2109969"/>
                  <a:gd name="connsiteX1" fmla="*/ 4956259 w 7848325"/>
                  <a:gd name="connsiteY1" fmla="*/ 1939281 h 2109969"/>
                  <a:gd name="connsiteX2" fmla="*/ 6199845 w 7848325"/>
                  <a:gd name="connsiteY2" fmla="*/ 1628385 h 2109969"/>
                  <a:gd name="connsiteX3" fmla="*/ 7699460 w 7848325"/>
                  <a:gd name="connsiteY3" fmla="*/ 1469889 h 2109969"/>
                  <a:gd name="connsiteX4" fmla="*/ 7614117 w 7848325"/>
                  <a:gd name="connsiteY4" fmla="*/ 890769 h 2109969"/>
                  <a:gd name="connsiteX5" fmla="*/ 6108405 w 7848325"/>
                  <a:gd name="connsiteY5" fmla="*/ 787137 h 2109969"/>
                  <a:gd name="connsiteX6" fmla="*/ 4566117 w 7848325"/>
                  <a:gd name="connsiteY6" fmla="*/ 744465 h 2109969"/>
                  <a:gd name="connsiteX7" fmla="*/ 4133301 w 7848325"/>
                  <a:gd name="connsiteY7" fmla="*/ 445761 h 2109969"/>
                  <a:gd name="connsiteX8" fmla="*/ 4303989 w 7848325"/>
                  <a:gd name="connsiteY8" fmla="*/ 753 h 2109969"/>
                  <a:gd name="connsiteX9" fmla="*/ 3231093 w 7848325"/>
                  <a:gd name="connsiteY9" fmla="*/ 659121 h 2109969"/>
                  <a:gd name="connsiteX10" fmla="*/ 2737317 w 7848325"/>
                  <a:gd name="connsiteY10" fmla="*/ 713985 h 2109969"/>
                  <a:gd name="connsiteX11" fmla="*/ 2194773 w 7848325"/>
                  <a:gd name="connsiteY11" fmla="*/ 787137 h 2109969"/>
                  <a:gd name="connsiteX12" fmla="*/ 1451061 w 7848325"/>
                  <a:gd name="connsiteY12" fmla="*/ 842001 h 2109969"/>
                  <a:gd name="connsiteX13" fmla="*/ 1067013 w 7848325"/>
                  <a:gd name="connsiteY13" fmla="*/ 902961 h 2109969"/>
                  <a:gd name="connsiteX14" fmla="*/ 640293 w 7848325"/>
                  <a:gd name="connsiteY14" fmla="*/ 1030977 h 2109969"/>
                  <a:gd name="connsiteX15" fmla="*/ 402549 w 7848325"/>
                  <a:gd name="connsiteY15" fmla="*/ 1183377 h 2109969"/>
                  <a:gd name="connsiteX16" fmla="*/ 329397 w 7848325"/>
                  <a:gd name="connsiteY16" fmla="*/ 1256529 h 2109969"/>
                  <a:gd name="connsiteX17" fmla="*/ 231861 w 7848325"/>
                  <a:gd name="connsiteY17" fmla="*/ 1335777 h 2109969"/>
                  <a:gd name="connsiteX18" fmla="*/ 48981 w 7848325"/>
                  <a:gd name="connsiteY18" fmla="*/ 1360161 h 2109969"/>
                  <a:gd name="connsiteX19" fmla="*/ 213 w 7848325"/>
                  <a:gd name="connsiteY19" fmla="*/ 1415025 h 2109969"/>
                  <a:gd name="connsiteX20" fmla="*/ 61173 w 7848325"/>
                  <a:gd name="connsiteY20" fmla="*/ 1482081 h 2109969"/>
                  <a:gd name="connsiteX21" fmla="*/ 396453 w 7848325"/>
                  <a:gd name="connsiteY21" fmla="*/ 1475985 h 2109969"/>
                  <a:gd name="connsiteX22" fmla="*/ 628101 w 7848325"/>
                  <a:gd name="connsiteY22" fmla="*/ 1396737 h 2109969"/>
                  <a:gd name="connsiteX23" fmla="*/ 810981 w 7848325"/>
                  <a:gd name="connsiteY23" fmla="*/ 1378449 h 2109969"/>
                  <a:gd name="connsiteX0" fmla="*/ 2853141 w 7848325"/>
                  <a:gd name="connsiteY0" fmla="*/ 2109969 h 2109969"/>
                  <a:gd name="connsiteX1" fmla="*/ 4956259 w 7848325"/>
                  <a:gd name="connsiteY1" fmla="*/ 1939281 h 2109969"/>
                  <a:gd name="connsiteX2" fmla="*/ 6199845 w 7848325"/>
                  <a:gd name="connsiteY2" fmla="*/ 1628385 h 2109969"/>
                  <a:gd name="connsiteX3" fmla="*/ 7699460 w 7848325"/>
                  <a:gd name="connsiteY3" fmla="*/ 1469889 h 2109969"/>
                  <a:gd name="connsiteX4" fmla="*/ 7614117 w 7848325"/>
                  <a:gd name="connsiteY4" fmla="*/ 890769 h 2109969"/>
                  <a:gd name="connsiteX5" fmla="*/ 6108405 w 7848325"/>
                  <a:gd name="connsiteY5" fmla="*/ 787137 h 2109969"/>
                  <a:gd name="connsiteX6" fmla="*/ 4566117 w 7848325"/>
                  <a:gd name="connsiteY6" fmla="*/ 744465 h 2109969"/>
                  <a:gd name="connsiteX7" fmla="*/ 4133301 w 7848325"/>
                  <a:gd name="connsiteY7" fmla="*/ 445761 h 2109969"/>
                  <a:gd name="connsiteX8" fmla="*/ 4303989 w 7848325"/>
                  <a:gd name="connsiteY8" fmla="*/ 753 h 2109969"/>
                  <a:gd name="connsiteX9" fmla="*/ 3231093 w 7848325"/>
                  <a:gd name="connsiteY9" fmla="*/ 659121 h 2109969"/>
                  <a:gd name="connsiteX10" fmla="*/ 2737317 w 7848325"/>
                  <a:gd name="connsiteY10" fmla="*/ 713985 h 2109969"/>
                  <a:gd name="connsiteX11" fmla="*/ 2194773 w 7848325"/>
                  <a:gd name="connsiteY11" fmla="*/ 787137 h 2109969"/>
                  <a:gd name="connsiteX12" fmla="*/ 1451061 w 7848325"/>
                  <a:gd name="connsiteY12" fmla="*/ 842001 h 2109969"/>
                  <a:gd name="connsiteX13" fmla="*/ 1067013 w 7848325"/>
                  <a:gd name="connsiteY13" fmla="*/ 902961 h 2109969"/>
                  <a:gd name="connsiteX14" fmla="*/ 640293 w 7848325"/>
                  <a:gd name="connsiteY14" fmla="*/ 1030977 h 2109969"/>
                  <a:gd name="connsiteX15" fmla="*/ 402549 w 7848325"/>
                  <a:gd name="connsiteY15" fmla="*/ 1183377 h 2109969"/>
                  <a:gd name="connsiteX16" fmla="*/ 329397 w 7848325"/>
                  <a:gd name="connsiteY16" fmla="*/ 1256529 h 2109969"/>
                  <a:gd name="connsiteX17" fmla="*/ 231861 w 7848325"/>
                  <a:gd name="connsiteY17" fmla="*/ 1335777 h 2109969"/>
                  <a:gd name="connsiteX18" fmla="*/ 48981 w 7848325"/>
                  <a:gd name="connsiteY18" fmla="*/ 1360161 h 2109969"/>
                  <a:gd name="connsiteX19" fmla="*/ 213 w 7848325"/>
                  <a:gd name="connsiteY19" fmla="*/ 1415025 h 2109969"/>
                  <a:gd name="connsiteX20" fmla="*/ 61173 w 7848325"/>
                  <a:gd name="connsiteY20" fmla="*/ 1482081 h 2109969"/>
                  <a:gd name="connsiteX21" fmla="*/ 396453 w 7848325"/>
                  <a:gd name="connsiteY21" fmla="*/ 1475985 h 2109969"/>
                  <a:gd name="connsiteX22" fmla="*/ 628101 w 7848325"/>
                  <a:gd name="connsiteY22" fmla="*/ 1396737 h 2109969"/>
                  <a:gd name="connsiteX23" fmla="*/ 810981 w 7848325"/>
                  <a:gd name="connsiteY23" fmla="*/ 1378449 h 2109969"/>
                  <a:gd name="connsiteX0" fmla="*/ 2853141 w 7848325"/>
                  <a:gd name="connsiteY0" fmla="*/ 2109969 h 2109969"/>
                  <a:gd name="connsiteX1" fmla="*/ 4956259 w 7848325"/>
                  <a:gd name="connsiteY1" fmla="*/ 1939281 h 2109969"/>
                  <a:gd name="connsiteX2" fmla="*/ 6199845 w 7848325"/>
                  <a:gd name="connsiteY2" fmla="*/ 1628385 h 2109969"/>
                  <a:gd name="connsiteX3" fmla="*/ 7699460 w 7848325"/>
                  <a:gd name="connsiteY3" fmla="*/ 1469889 h 2109969"/>
                  <a:gd name="connsiteX4" fmla="*/ 7614117 w 7848325"/>
                  <a:gd name="connsiteY4" fmla="*/ 890769 h 2109969"/>
                  <a:gd name="connsiteX5" fmla="*/ 6108405 w 7848325"/>
                  <a:gd name="connsiteY5" fmla="*/ 787137 h 2109969"/>
                  <a:gd name="connsiteX6" fmla="*/ 4566117 w 7848325"/>
                  <a:gd name="connsiteY6" fmla="*/ 744465 h 2109969"/>
                  <a:gd name="connsiteX7" fmla="*/ 4133301 w 7848325"/>
                  <a:gd name="connsiteY7" fmla="*/ 445761 h 2109969"/>
                  <a:gd name="connsiteX8" fmla="*/ 4303989 w 7848325"/>
                  <a:gd name="connsiteY8" fmla="*/ 753 h 2109969"/>
                  <a:gd name="connsiteX9" fmla="*/ 3231093 w 7848325"/>
                  <a:gd name="connsiteY9" fmla="*/ 659121 h 2109969"/>
                  <a:gd name="connsiteX10" fmla="*/ 2737317 w 7848325"/>
                  <a:gd name="connsiteY10" fmla="*/ 713985 h 2109969"/>
                  <a:gd name="connsiteX11" fmla="*/ 2194773 w 7848325"/>
                  <a:gd name="connsiteY11" fmla="*/ 787137 h 2109969"/>
                  <a:gd name="connsiteX12" fmla="*/ 1451061 w 7848325"/>
                  <a:gd name="connsiteY12" fmla="*/ 842001 h 2109969"/>
                  <a:gd name="connsiteX13" fmla="*/ 1067013 w 7848325"/>
                  <a:gd name="connsiteY13" fmla="*/ 902961 h 2109969"/>
                  <a:gd name="connsiteX14" fmla="*/ 640293 w 7848325"/>
                  <a:gd name="connsiteY14" fmla="*/ 1030977 h 2109969"/>
                  <a:gd name="connsiteX15" fmla="*/ 402549 w 7848325"/>
                  <a:gd name="connsiteY15" fmla="*/ 1183377 h 2109969"/>
                  <a:gd name="connsiteX16" fmla="*/ 329397 w 7848325"/>
                  <a:gd name="connsiteY16" fmla="*/ 1256529 h 2109969"/>
                  <a:gd name="connsiteX17" fmla="*/ 231861 w 7848325"/>
                  <a:gd name="connsiteY17" fmla="*/ 1335777 h 2109969"/>
                  <a:gd name="connsiteX18" fmla="*/ 48981 w 7848325"/>
                  <a:gd name="connsiteY18" fmla="*/ 1360161 h 2109969"/>
                  <a:gd name="connsiteX19" fmla="*/ 213 w 7848325"/>
                  <a:gd name="connsiteY19" fmla="*/ 1415025 h 2109969"/>
                  <a:gd name="connsiteX20" fmla="*/ 61173 w 7848325"/>
                  <a:gd name="connsiteY20" fmla="*/ 1482081 h 2109969"/>
                  <a:gd name="connsiteX21" fmla="*/ 396453 w 7848325"/>
                  <a:gd name="connsiteY21" fmla="*/ 1475985 h 2109969"/>
                  <a:gd name="connsiteX22" fmla="*/ 628101 w 7848325"/>
                  <a:gd name="connsiteY22" fmla="*/ 1396737 h 2109969"/>
                  <a:gd name="connsiteX23" fmla="*/ 810981 w 7848325"/>
                  <a:gd name="connsiteY23" fmla="*/ 1378449 h 2109969"/>
                  <a:gd name="connsiteX0" fmla="*/ 2853141 w 7848325"/>
                  <a:gd name="connsiteY0" fmla="*/ 2109969 h 2109969"/>
                  <a:gd name="connsiteX1" fmla="*/ 4468579 w 7848325"/>
                  <a:gd name="connsiteY1" fmla="*/ 2030721 h 2109969"/>
                  <a:gd name="connsiteX2" fmla="*/ 6199845 w 7848325"/>
                  <a:gd name="connsiteY2" fmla="*/ 1628385 h 2109969"/>
                  <a:gd name="connsiteX3" fmla="*/ 7699460 w 7848325"/>
                  <a:gd name="connsiteY3" fmla="*/ 1469889 h 2109969"/>
                  <a:gd name="connsiteX4" fmla="*/ 7614117 w 7848325"/>
                  <a:gd name="connsiteY4" fmla="*/ 890769 h 2109969"/>
                  <a:gd name="connsiteX5" fmla="*/ 6108405 w 7848325"/>
                  <a:gd name="connsiteY5" fmla="*/ 787137 h 2109969"/>
                  <a:gd name="connsiteX6" fmla="*/ 4566117 w 7848325"/>
                  <a:gd name="connsiteY6" fmla="*/ 744465 h 2109969"/>
                  <a:gd name="connsiteX7" fmla="*/ 4133301 w 7848325"/>
                  <a:gd name="connsiteY7" fmla="*/ 445761 h 2109969"/>
                  <a:gd name="connsiteX8" fmla="*/ 4303989 w 7848325"/>
                  <a:gd name="connsiteY8" fmla="*/ 753 h 2109969"/>
                  <a:gd name="connsiteX9" fmla="*/ 3231093 w 7848325"/>
                  <a:gd name="connsiteY9" fmla="*/ 659121 h 2109969"/>
                  <a:gd name="connsiteX10" fmla="*/ 2737317 w 7848325"/>
                  <a:gd name="connsiteY10" fmla="*/ 713985 h 2109969"/>
                  <a:gd name="connsiteX11" fmla="*/ 2194773 w 7848325"/>
                  <a:gd name="connsiteY11" fmla="*/ 787137 h 2109969"/>
                  <a:gd name="connsiteX12" fmla="*/ 1451061 w 7848325"/>
                  <a:gd name="connsiteY12" fmla="*/ 842001 h 2109969"/>
                  <a:gd name="connsiteX13" fmla="*/ 1067013 w 7848325"/>
                  <a:gd name="connsiteY13" fmla="*/ 902961 h 2109969"/>
                  <a:gd name="connsiteX14" fmla="*/ 640293 w 7848325"/>
                  <a:gd name="connsiteY14" fmla="*/ 1030977 h 2109969"/>
                  <a:gd name="connsiteX15" fmla="*/ 402549 w 7848325"/>
                  <a:gd name="connsiteY15" fmla="*/ 1183377 h 2109969"/>
                  <a:gd name="connsiteX16" fmla="*/ 329397 w 7848325"/>
                  <a:gd name="connsiteY16" fmla="*/ 1256529 h 2109969"/>
                  <a:gd name="connsiteX17" fmla="*/ 231861 w 7848325"/>
                  <a:gd name="connsiteY17" fmla="*/ 1335777 h 2109969"/>
                  <a:gd name="connsiteX18" fmla="*/ 48981 w 7848325"/>
                  <a:gd name="connsiteY18" fmla="*/ 1360161 h 2109969"/>
                  <a:gd name="connsiteX19" fmla="*/ 213 w 7848325"/>
                  <a:gd name="connsiteY19" fmla="*/ 1415025 h 2109969"/>
                  <a:gd name="connsiteX20" fmla="*/ 61173 w 7848325"/>
                  <a:gd name="connsiteY20" fmla="*/ 1482081 h 2109969"/>
                  <a:gd name="connsiteX21" fmla="*/ 396453 w 7848325"/>
                  <a:gd name="connsiteY21" fmla="*/ 1475985 h 2109969"/>
                  <a:gd name="connsiteX22" fmla="*/ 628101 w 7848325"/>
                  <a:gd name="connsiteY22" fmla="*/ 1396737 h 2109969"/>
                  <a:gd name="connsiteX23" fmla="*/ 810981 w 7848325"/>
                  <a:gd name="connsiteY23" fmla="*/ 1378449 h 2109969"/>
                  <a:gd name="connsiteX0" fmla="*/ 2853141 w 7888913"/>
                  <a:gd name="connsiteY0" fmla="*/ 2109969 h 2109969"/>
                  <a:gd name="connsiteX1" fmla="*/ 4468579 w 7888913"/>
                  <a:gd name="connsiteY1" fmla="*/ 2030721 h 2109969"/>
                  <a:gd name="connsiteX2" fmla="*/ 5626821 w 7888913"/>
                  <a:gd name="connsiteY2" fmla="*/ 1774689 h 2109969"/>
                  <a:gd name="connsiteX3" fmla="*/ 7699460 w 7888913"/>
                  <a:gd name="connsiteY3" fmla="*/ 1469889 h 2109969"/>
                  <a:gd name="connsiteX4" fmla="*/ 7614117 w 7888913"/>
                  <a:gd name="connsiteY4" fmla="*/ 890769 h 2109969"/>
                  <a:gd name="connsiteX5" fmla="*/ 6108405 w 7888913"/>
                  <a:gd name="connsiteY5" fmla="*/ 787137 h 2109969"/>
                  <a:gd name="connsiteX6" fmla="*/ 4566117 w 7888913"/>
                  <a:gd name="connsiteY6" fmla="*/ 744465 h 2109969"/>
                  <a:gd name="connsiteX7" fmla="*/ 4133301 w 7888913"/>
                  <a:gd name="connsiteY7" fmla="*/ 445761 h 2109969"/>
                  <a:gd name="connsiteX8" fmla="*/ 4303989 w 7888913"/>
                  <a:gd name="connsiteY8" fmla="*/ 753 h 2109969"/>
                  <a:gd name="connsiteX9" fmla="*/ 3231093 w 7888913"/>
                  <a:gd name="connsiteY9" fmla="*/ 659121 h 2109969"/>
                  <a:gd name="connsiteX10" fmla="*/ 2737317 w 7888913"/>
                  <a:gd name="connsiteY10" fmla="*/ 713985 h 2109969"/>
                  <a:gd name="connsiteX11" fmla="*/ 2194773 w 7888913"/>
                  <a:gd name="connsiteY11" fmla="*/ 787137 h 2109969"/>
                  <a:gd name="connsiteX12" fmla="*/ 1451061 w 7888913"/>
                  <a:gd name="connsiteY12" fmla="*/ 842001 h 2109969"/>
                  <a:gd name="connsiteX13" fmla="*/ 1067013 w 7888913"/>
                  <a:gd name="connsiteY13" fmla="*/ 902961 h 2109969"/>
                  <a:gd name="connsiteX14" fmla="*/ 640293 w 7888913"/>
                  <a:gd name="connsiteY14" fmla="*/ 1030977 h 2109969"/>
                  <a:gd name="connsiteX15" fmla="*/ 402549 w 7888913"/>
                  <a:gd name="connsiteY15" fmla="*/ 1183377 h 2109969"/>
                  <a:gd name="connsiteX16" fmla="*/ 329397 w 7888913"/>
                  <a:gd name="connsiteY16" fmla="*/ 1256529 h 2109969"/>
                  <a:gd name="connsiteX17" fmla="*/ 231861 w 7888913"/>
                  <a:gd name="connsiteY17" fmla="*/ 1335777 h 2109969"/>
                  <a:gd name="connsiteX18" fmla="*/ 48981 w 7888913"/>
                  <a:gd name="connsiteY18" fmla="*/ 1360161 h 2109969"/>
                  <a:gd name="connsiteX19" fmla="*/ 213 w 7888913"/>
                  <a:gd name="connsiteY19" fmla="*/ 1415025 h 2109969"/>
                  <a:gd name="connsiteX20" fmla="*/ 61173 w 7888913"/>
                  <a:gd name="connsiteY20" fmla="*/ 1482081 h 2109969"/>
                  <a:gd name="connsiteX21" fmla="*/ 396453 w 7888913"/>
                  <a:gd name="connsiteY21" fmla="*/ 1475985 h 2109969"/>
                  <a:gd name="connsiteX22" fmla="*/ 628101 w 7888913"/>
                  <a:gd name="connsiteY22" fmla="*/ 1396737 h 2109969"/>
                  <a:gd name="connsiteX23" fmla="*/ 810981 w 7888913"/>
                  <a:gd name="connsiteY23" fmla="*/ 1378449 h 2109969"/>
                  <a:gd name="connsiteX0" fmla="*/ 2853141 w 7888913"/>
                  <a:gd name="connsiteY0" fmla="*/ 2109969 h 2131032"/>
                  <a:gd name="connsiteX1" fmla="*/ 3474931 w 7888913"/>
                  <a:gd name="connsiteY1" fmla="*/ 2128257 h 2131032"/>
                  <a:gd name="connsiteX2" fmla="*/ 4468579 w 7888913"/>
                  <a:gd name="connsiteY2" fmla="*/ 2030721 h 2131032"/>
                  <a:gd name="connsiteX3" fmla="*/ 5626821 w 7888913"/>
                  <a:gd name="connsiteY3" fmla="*/ 1774689 h 2131032"/>
                  <a:gd name="connsiteX4" fmla="*/ 7699460 w 7888913"/>
                  <a:gd name="connsiteY4" fmla="*/ 1469889 h 2131032"/>
                  <a:gd name="connsiteX5" fmla="*/ 7614117 w 7888913"/>
                  <a:gd name="connsiteY5" fmla="*/ 890769 h 2131032"/>
                  <a:gd name="connsiteX6" fmla="*/ 6108405 w 7888913"/>
                  <a:gd name="connsiteY6" fmla="*/ 787137 h 2131032"/>
                  <a:gd name="connsiteX7" fmla="*/ 4566117 w 7888913"/>
                  <a:gd name="connsiteY7" fmla="*/ 744465 h 2131032"/>
                  <a:gd name="connsiteX8" fmla="*/ 4133301 w 7888913"/>
                  <a:gd name="connsiteY8" fmla="*/ 445761 h 2131032"/>
                  <a:gd name="connsiteX9" fmla="*/ 4303989 w 7888913"/>
                  <a:gd name="connsiteY9" fmla="*/ 753 h 2131032"/>
                  <a:gd name="connsiteX10" fmla="*/ 3231093 w 7888913"/>
                  <a:gd name="connsiteY10" fmla="*/ 659121 h 2131032"/>
                  <a:gd name="connsiteX11" fmla="*/ 2737317 w 7888913"/>
                  <a:gd name="connsiteY11" fmla="*/ 713985 h 2131032"/>
                  <a:gd name="connsiteX12" fmla="*/ 2194773 w 7888913"/>
                  <a:gd name="connsiteY12" fmla="*/ 787137 h 2131032"/>
                  <a:gd name="connsiteX13" fmla="*/ 1451061 w 7888913"/>
                  <a:gd name="connsiteY13" fmla="*/ 842001 h 2131032"/>
                  <a:gd name="connsiteX14" fmla="*/ 1067013 w 7888913"/>
                  <a:gd name="connsiteY14" fmla="*/ 902961 h 2131032"/>
                  <a:gd name="connsiteX15" fmla="*/ 640293 w 7888913"/>
                  <a:gd name="connsiteY15" fmla="*/ 1030977 h 2131032"/>
                  <a:gd name="connsiteX16" fmla="*/ 402549 w 7888913"/>
                  <a:gd name="connsiteY16" fmla="*/ 1183377 h 2131032"/>
                  <a:gd name="connsiteX17" fmla="*/ 329397 w 7888913"/>
                  <a:gd name="connsiteY17" fmla="*/ 1256529 h 2131032"/>
                  <a:gd name="connsiteX18" fmla="*/ 231861 w 7888913"/>
                  <a:gd name="connsiteY18" fmla="*/ 1335777 h 2131032"/>
                  <a:gd name="connsiteX19" fmla="*/ 48981 w 7888913"/>
                  <a:gd name="connsiteY19" fmla="*/ 1360161 h 2131032"/>
                  <a:gd name="connsiteX20" fmla="*/ 213 w 7888913"/>
                  <a:gd name="connsiteY20" fmla="*/ 1415025 h 2131032"/>
                  <a:gd name="connsiteX21" fmla="*/ 61173 w 7888913"/>
                  <a:gd name="connsiteY21" fmla="*/ 1482081 h 2131032"/>
                  <a:gd name="connsiteX22" fmla="*/ 396453 w 7888913"/>
                  <a:gd name="connsiteY22" fmla="*/ 1475985 h 2131032"/>
                  <a:gd name="connsiteX23" fmla="*/ 628101 w 7888913"/>
                  <a:gd name="connsiteY23" fmla="*/ 1396737 h 2131032"/>
                  <a:gd name="connsiteX24" fmla="*/ 810981 w 7888913"/>
                  <a:gd name="connsiteY24" fmla="*/ 1378449 h 2131032"/>
                  <a:gd name="connsiteX0" fmla="*/ 2853141 w 7888913"/>
                  <a:gd name="connsiteY0" fmla="*/ 2109969 h 2131032"/>
                  <a:gd name="connsiteX1" fmla="*/ 3474931 w 7888913"/>
                  <a:gd name="connsiteY1" fmla="*/ 2128257 h 2131032"/>
                  <a:gd name="connsiteX2" fmla="*/ 4468579 w 7888913"/>
                  <a:gd name="connsiteY2" fmla="*/ 2030721 h 2131032"/>
                  <a:gd name="connsiteX3" fmla="*/ 5626821 w 7888913"/>
                  <a:gd name="connsiteY3" fmla="*/ 1774689 h 2131032"/>
                  <a:gd name="connsiteX4" fmla="*/ 7699460 w 7888913"/>
                  <a:gd name="connsiteY4" fmla="*/ 1469889 h 2131032"/>
                  <a:gd name="connsiteX5" fmla="*/ 7614117 w 7888913"/>
                  <a:gd name="connsiteY5" fmla="*/ 890769 h 2131032"/>
                  <a:gd name="connsiteX6" fmla="*/ 6108405 w 7888913"/>
                  <a:gd name="connsiteY6" fmla="*/ 787137 h 2131032"/>
                  <a:gd name="connsiteX7" fmla="*/ 4566117 w 7888913"/>
                  <a:gd name="connsiteY7" fmla="*/ 744465 h 2131032"/>
                  <a:gd name="connsiteX8" fmla="*/ 4133301 w 7888913"/>
                  <a:gd name="connsiteY8" fmla="*/ 445761 h 2131032"/>
                  <a:gd name="connsiteX9" fmla="*/ 4303989 w 7888913"/>
                  <a:gd name="connsiteY9" fmla="*/ 753 h 2131032"/>
                  <a:gd name="connsiteX10" fmla="*/ 3231093 w 7888913"/>
                  <a:gd name="connsiteY10" fmla="*/ 659121 h 2131032"/>
                  <a:gd name="connsiteX11" fmla="*/ 2737317 w 7888913"/>
                  <a:gd name="connsiteY11" fmla="*/ 713985 h 2131032"/>
                  <a:gd name="connsiteX12" fmla="*/ 2194773 w 7888913"/>
                  <a:gd name="connsiteY12" fmla="*/ 787137 h 2131032"/>
                  <a:gd name="connsiteX13" fmla="*/ 1451061 w 7888913"/>
                  <a:gd name="connsiteY13" fmla="*/ 842001 h 2131032"/>
                  <a:gd name="connsiteX14" fmla="*/ 1067013 w 7888913"/>
                  <a:gd name="connsiteY14" fmla="*/ 902961 h 2131032"/>
                  <a:gd name="connsiteX15" fmla="*/ 640293 w 7888913"/>
                  <a:gd name="connsiteY15" fmla="*/ 1030977 h 2131032"/>
                  <a:gd name="connsiteX16" fmla="*/ 402549 w 7888913"/>
                  <a:gd name="connsiteY16" fmla="*/ 1183377 h 2131032"/>
                  <a:gd name="connsiteX17" fmla="*/ 329397 w 7888913"/>
                  <a:gd name="connsiteY17" fmla="*/ 1256529 h 2131032"/>
                  <a:gd name="connsiteX18" fmla="*/ 231861 w 7888913"/>
                  <a:gd name="connsiteY18" fmla="*/ 1335777 h 2131032"/>
                  <a:gd name="connsiteX19" fmla="*/ 48981 w 7888913"/>
                  <a:gd name="connsiteY19" fmla="*/ 1360161 h 2131032"/>
                  <a:gd name="connsiteX20" fmla="*/ 213 w 7888913"/>
                  <a:gd name="connsiteY20" fmla="*/ 1415025 h 2131032"/>
                  <a:gd name="connsiteX21" fmla="*/ 61173 w 7888913"/>
                  <a:gd name="connsiteY21" fmla="*/ 1482081 h 2131032"/>
                  <a:gd name="connsiteX22" fmla="*/ 396453 w 7888913"/>
                  <a:gd name="connsiteY22" fmla="*/ 1475985 h 2131032"/>
                  <a:gd name="connsiteX23" fmla="*/ 628101 w 7888913"/>
                  <a:gd name="connsiteY23" fmla="*/ 1396737 h 2131032"/>
                  <a:gd name="connsiteX24" fmla="*/ 810981 w 7888913"/>
                  <a:gd name="connsiteY24" fmla="*/ 1378449 h 2131032"/>
                  <a:gd name="connsiteX0" fmla="*/ 695157 w 7888913"/>
                  <a:gd name="connsiteY0" fmla="*/ 1652769 h 2148142"/>
                  <a:gd name="connsiteX1" fmla="*/ 3474931 w 7888913"/>
                  <a:gd name="connsiteY1" fmla="*/ 2128257 h 2148142"/>
                  <a:gd name="connsiteX2" fmla="*/ 4468579 w 7888913"/>
                  <a:gd name="connsiteY2" fmla="*/ 2030721 h 2148142"/>
                  <a:gd name="connsiteX3" fmla="*/ 5626821 w 7888913"/>
                  <a:gd name="connsiteY3" fmla="*/ 1774689 h 2148142"/>
                  <a:gd name="connsiteX4" fmla="*/ 7699460 w 7888913"/>
                  <a:gd name="connsiteY4" fmla="*/ 1469889 h 2148142"/>
                  <a:gd name="connsiteX5" fmla="*/ 7614117 w 7888913"/>
                  <a:gd name="connsiteY5" fmla="*/ 890769 h 2148142"/>
                  <a:gd name="connsiteX6" fmla="*/ 6108405 w 7888913"/>
                  <a:gd name="connsiteY6" fmla="*/ 787137 h 2148142"/>
                  <a:gd name="connsiteX7" fmla="*/ 4566117 w 7888913"/>
                  <a:gd name="connsiteY7" fmla="*/ 744465 h 2148142"/>
                  <a:gd name="connsiteX8" fmla="*/ 4133301 w 7888913"/>
                  <a:gd name="connsiteY8" fmla="*/ 445761 h 2148142"/>
                  <a:gd name="connsiteX9" fmla="*/ 4303989 w 7888913"/>
                  <a:gd name="connsiteY9" fmla="*/ 753 h 2148142"/>
                  <a:gd name="connsiteX10" fmla="*/ 3231093 w 7888913"/>
                  <a:gd name="connsiteY10" fmla="*/ 659121 h 2148142"/>
                  <a:gd name="connsiteX11" fmla="*/ 2737317 w 7888913"/>
                  <a:gd name="connsiteY11" fmla="*/ 713985 h 2148142"/>
                  <a:gd name="connsiteX12" fmla="*/ 2194773 w 7888913"/>
                  <a:gd name="connsiteY12" fmla="*/ 787137 h 2148142"/>
                  <a:gd name="connsiteX13" fmla="*/ 1451061 w 7888913"/>
                  <a:gd name="connsiteY13" fmla="*/ 842001 h 2148142"/>
                  <a:gd name="connsiteX14" fmla="*/ 1067013 w 7888913"/>
                  <a:gd name="connsiteY14" fmla="*/ 902961 h 2148142"/>
                  <a:gd name="connsiteX15" fmla="*/ 640293 w 7888913"/>
                  <a:gd name="connsiteY15" fmla="*/ 1030977 h 2148142"/>
                  <a:gd name="connsiteX16" fmla="*/ 402549 w 7888913"/>
                  <a:gd name="connsiteY16" fmla="*/ 1183377 h 2148142"/>
                  <a:gd name="connsiteX17" fmla="*/ 329397 w 7888913"/>
                  <a:gd name="connsiteY17" fmla="*/ 1256529 h 2148142"/>
                  <a:gd name="connsiteX18" fmla="*/ 231861 w 7888913"/>
                  <a:gd name="connsiteY18" fmla="*/ 1335777 h 2148142"/>
                  <a:gd name="connsiteX19" fmla="*/ 48981 w 7888913"/>
                  <a:gd name="connsiteY19" fmla="*/ 1360161 h 2148142"/>
                  <a:gd name="connsiteX20" fmla="*/ 213 w 7888913"/>
                  <a:gd name="connsiteY20" fmla="*/ 1415025 h 2148142"/>
                  <a:gd name="connsiteX21" fmla="*/ 61173 w 7888913"/>
                  <a:gd name="connsiteY21" fmla="*/ 1482081 h 2148142"/>
                  <a:gd name="connsiteX22" fmla="*/ 396453 w 7888913"/>
                  <a:gd name="connsiteY22" fmla="*/ 1475985 h 2148142"/>
                  <a:gd name="connsiteX23" fmla="*/ 628101 w 7888913"/>
                  <a:gd name="connsiteY23" fmla="*/ 1396737 h 2148142"/>
                  <a:gd name="connsiteX24" fmla="*/ 810981 w 7888913"/>
                  <a:gd name="connsiteY24" fmla="*/ 1378449 h 2148142"/>
                  <a:gd name="connsiteX0" fmla="*/ 695157 w 7888913"/>
                  <a:gd name="connsiteY0" fmla="*/ 1652769 h 2134314"/>
                  <a:gd name="connsiteX1" fmla="*/ 1518115 w 7888913"/>
                  <a:gd name="connsiteY1" fmla="*/ 1872224 h 2134314"/>
                  <a:gd name="connsiteX2" fmla="*/ 3474931 w 7888913"/>
                  <a:gd name="connsiteY2" fmla="*/ 2128257 h 2134314"/>
                  <a:gd name="connsiteX3" fmla="*/ 4468579 w 7888913"/>
                  <a:gd name="connsiteY3" fmla="*/ 2030721 h 2134314"/>
                  <a:gd name="connsiteX4" fmla="*/ 5626821 w 7888913"/>
                  <a:gd name="connsiteY4" fmla="*/ 1774689 h 2134314"/>
                  <a:gd name="connsiteX5" fmla="*/ 7699460 w 7888913"/>
                  <a:gd name="connsiteY5" fmla="*/ 1469889 h 2134314"/>
                  <a:gd name="connsiteX6" fmla="*/ 7614117 w 7888913"/>
                  <a:gd name="connsiteY6" fmla="*/ 890769 h 2134314"/>
                  <a:gd name="connsiteX7" fmla="*/ 6108405 w 7888913"/>
                  <a:gd name="connsiteY7" fmla="*/ 787137 h 2134314"/>
                  <a:gd name="connsiteX8" fmla="*/ 4566117 w 7888913"/>
                  <a:gd name="connsiteY8" fmla="*/ 744465 h 2134314"/>
                  <a:gd name="connsiteX9" fmla="*/ 4133301 w 7888913"/>
                  <a:gd name="connsiteY9" fmla="*/ 445761 h 2134314"/>
                  <a:gd name="connsiteX10" fmla="*/ 4303989 w 7888913"/>
                  <a:gd name="connsiteY10" fmla="*/ 753 h 2134314"/>
                  <a:gd name="connsiteX11" fmla="*/ 3231093 w 7888913"/>
                  <a:gd name="connsiteY11" fmla="*/ 659121 h 2134314"/>
                  <a:gd name="connsiteX12" fmla="*/ 2737317 w 7888913"/>
                  <a:gd name="connsiteY12" fmla="*/ 713985 h 2134314"/>
                  <a:gd name="connsiteX13" fmla="*/ 2194773 w 7888913"/>
                  <a:gd name="connsiteY13" fmla="*/ 787137 h 2134314"/>
                  <a:gd name="connsiteX14" fmla="*/ 1451061 w 7888913"/>
                  <a:gd name="connsiteY14" fmla="*/ 842001 h 2134314"/>
                  <a:gd name="connsiteX15" fmla="*/ 1067013 w 7888913"/>
                  <a:gd name="connsiteY15" fmla="*/ 902961 h 2134314"/>
                  <a:gd name="connsiteX16" fmla="*/ 640293 w 7888913"/>
                  <a:gd name="connsiteY16" fmla="*/ 1030977 h 2134314"/>
                  <a:gd name="connsiteX17" fmla="*/ 402549 w 7888913"/>
                  <a:gd name="connsiteY17" fmla="*/ 1183377 h 2134314"/>
                  <a:gd name="connsiteX18" fmla="*/ 329397 w 7888913"/>
                  <a:gd name="connsiteY18" fmla="*/ 1256529 h 2134314"/>
                  <a:gd name="connsiteX19" fmla="*/ 231861 w 7888913"/>
                  <a:gd name="connsiteY19" fmla="*/ 1335777 h 2134314"/>
                  <a:gd name="connsiteX20" fmla="*/ 48981 w 7888913"/>
                  <a:gd name="connsiteY20" fmla="*/ 1360161 h 2134314"/>
                  <a:gd name="connsiteX21" fmla="*/ 213 w 7888913"/>
                  <a:gd name="connsiteY21" fmla="*/ 1415025 h 2134314"/>
                  <a:gd name="connsiteX22" fmla="*/ 61173 w 7888913"/>
                  <a:gd name="connsiteY22" fmla="*/ 1482081 h 2134314"/>
                  <a:gd name="connsiteX23" fmla="*/ 396453 w 7888913"/>
                  <a:gd name="connsiteY23" fmla="*/ 1475985 h 2134314"/>
                  <a:gd name="connsiteX24" fmla="*/ 628101 w 7888913"/>
                  <a:gd name="connsiteY24" fmla="*/ 1396737 h 2134314"/>
                  <a:gd name="connsiteX25" fmla="*/ 810981 w 7888913"/>
                  <a:gd name="connsiteY25" fmla="*/ 1378449 h 2134314"/>
                  <a:gd name="connsiteX0" fmla="*/ 695157 w 7888913"/>
                  <a:gd name="connsiteY0" fmla="*/ 1652769 h 2134314"/>
                  <a:gd name="connsiteX1" fmla="*/ 1518115 w 7888913"/>
                  <a:gd name="connsiteY1" fmla="*/ 1872224 h 2134314"/>
                  <a:gd name="connsiteX2" fmla="*/ 3474931 w 7888913"/>
                  <a:gd name="connsiteY2" fmla="*/ 2128257 h 2134314"/>
                  <a:gd name="connsiteX3" fmla="*/ 4468579 w 7888913"/>
                  <a:gd name="connsiteY3" fmla="*/ 2030721 h 2134314"/>
                  <a:gd name="connsiteX4" fmla="*/ 5626821 w 7888913"/>
                  <a:gd name="connsiteY4" fmla="*/ 1774689 h 2134314"/>
                  <a:gd name="connsiteX5" fmla="*/ 7699460 w 7888913"/>
                  <a:gd name="connsiteY5" fmla="*/ 1469889 h 2134314"/>
                  <a:gd name="connsiteX6" fmla="*/ 7614117 w 7888913"/>
                  <a:gd name="connsiteY6" fmla="*/ 890769 h 2134314"/>
                  <a:gd name="connsiteX7" fmla="*/ 6108405 w 7888913"/>
                  <a:gd name="connsiteY7" fmla="*/ 787137 h 2134314"/>
                  <a:gd name="connsiteX8" fmla="*/ 4566117 w 7888913"/>
                  <a:gd name="connsiteY8" fmla="*/ 744465 h 2134314"/>
                  <a:gd name="connsiteX9" fmla="*/ 4133301 w 7888913"/>
                  <a:gd name="connsiteY9" fmla="*/ 445761 h 2134314"/>
                  <a:gd name="connsiteX10" fmla="*/ 4303989 w 7888913"/>
                  <a:gd name="connsiteY10" fmla="*/ 753 h 2134314"/>
                  <a:gd name="connsiteX11" fmla="*/ 3231093 w 7888913"/>
                  <a:gd name="connsiteY11" fmla="*/ 659121 h 2134314"/>
                  <a:gd name="connsiteX12" fmla="*/ 2737317 w 7888913"/>
                  <a:gd name="connsiteY12" fmla="*/ 713985 h 2134314"/>
                  <a:gd name="connsiteX13" fmla="*/ 2194773 w 7888913"/>
                  <a:gd name="connsiteY13" fmla="*/ 787137 h 2134314"/>
                  <a:gd name="connsiteX14" fmla="*/ 1451061 w 7888913"/>
                  <a:gd name="connsiteY14" fmla="*/ 842001 h 2134314"/>
                  <a:gd name="connsiteX15" fmla="*/ 1067013 w 7888913"/>
                  <a:gd name="connsiteY15" fmla="*/ 902961 h 2134314"/>
                  <a:gd name="connsiteX16" fmla="*/ 640293 w 7888913"/>
                  <a:gd name="connsiteY16" fmla="*/ 1030977 h 2134314"/>
                  <a:gd name="connsiteX17" fmla="*/ 402549 w 7888913"/>
                  <a:gd name="connsiteY17" fmla="*/ 1183377 h 2134314"/>
                  <a:gd name="connsiteX18" fmla="*/ 329397 w 7888913"/>
                  <a:gd name="connsiteY18" fmla="*/ 1256529 h 2134314"/>
                  <a:gd name="connsiteX19" fmla="*/ 231861 w 7888913"/>
                  <a:gd name="connsiteY19" fmla="*/ 1335777 h 2134314"/>
                  <a:gd name="connsiteX20" fmla="*/ 48981 w 7888913"/>
                  <a:gd name="connsiteY20" fmla="*/ 1360161 h 2134314"/>
                  <a:gd name="connsiteX21" fmla="*/ 213 w 7888913"/>
                  <a:gd name="connsiteY21" fmla="*/ 1415025 h 2134314"/>
                  <a:gd name="connsiteX22" fmla="*/ 61173 w 7888913"/>
                  <a:gd name="connsiteY22" fmla="*/ 1482081 h 2134314"/>
                  <a:gd name="connsiteX23" fmla="*/ 396453 w 7888913"/>
                  <a:gd name="connsiteY23" fmla="*/ 1475985 h 2134314"/>
                  <a:gd name="connsiteX24" fmla="*/ 628101 w 7888913"/>
                  <a:gd name="connsiteY24" fmla="*/ 1396737 h 2134314"/>
                  <a:gd name="connsiteX25" fmla="*/ 810981 w 7888913"/>
                  <a:gd name="connsiteY25" fmla="*/ 1378449 h 2134314"/>
                  <a:gd name="connsiteX0" fmla="*/ 695157 w 7888913"/>
                  <a:gd name="connsiteY0" fmla="*/ 1652769 h 2129183"/>
                  <a:gd name="connsiteX1" fmla="*/ 1518115 w 7888913"/>
                  <a:gd name="connsiteY1" fmla="*/ 1872224 h 2129183"/>
                  <a:gd name="connsiteX2" fmla="*/ 2438611 w 7888913"/>
                  <a:gd name="connsiteY2" fmla="*/ 2067296 h 2129183"/>
                  <a:gd name="connsiteX3" fmla="*/ 3474931 w 7888913"/>
                  <a:gd name="connsiteY3" fmla="*/ 2128257 h 2129183"/>
                  <a:gd name="connsiteX4" fmla="*/ 4468579 w 7888913"/>
                  <a:gd name="connsiteY4" fmla="*/ 2030721 h 2129183"/>
                  <a:gd name="connsiteX5" fmla="*/ 5626821 w 7888913"/>
                  <a:gd name="connsiteY5" fmla="*/ 1774689 h 2129183"/>
                  <a:gd name="connsiteX6" fmla="*/ 7699460 w 7888913"/>
                  <a:gd name="connsiteY6" fmla="*/ 1469889 h 2129183"/>
                  <a:gd name="connsiteX7" fmla="*/ 7614117 w 7888913"/>
                  <a:gd name="connsiteY7" fmla="*/ 890769 h 2129183"/>
                  <a:gd name="connsiteX8" fmla="*/ 6108405 w 7888913"/>
                  <a:gd name="connsiteY8" fmla="*/ 787137 h 2129183"/>
                  <a:gd name="connsiteX9" fmla="*/ 4566117 w 7888913"/>
                  <a:gd name="connsiteY9" fmla="*/ 744465 h 2129183"/>
                  <a:gd name="connsiteX10" fmla="*/ 4133301 w 7888913"/>
                  <a:gd name="connsiteY10" fmla="*/ 445761 h 2129183"/>
                  <a:gd name="connsiteX11" fmla="*/ 4303989 w 7888913"/>
                  <a:gd name="connsiteY11" fmla="*/ 753 h 2129183"/>
                  <a:gd name="connsiteX12" fmla="*/ 3231093 w 7888913"/>
                  <a:gd name="connsiteY12" fmla="*/ 659121 h 2129183"/>
                  <a:gd name="connsiteX13" fmla="*/ 2737317 w 7888913"/>
                  <a:gd name="connsiteY13" fmla="*/ 713985 h 2129183"/>
                  <a:gd name="connsiteX14" fmla="*/ 2194773 w 7888913"/>
                  <a:gd name="connsiteY14" fmla="*/ 787137 h 2129183"/>
                  <a:gd name="connsiteX15" fmla="*/ 1451061 w 7888913"/>
                  <a:gd name="connsiteY15" fmla="*/ 842001 h 2129183"/>
                  <a:gd name="connsiteX16" fmla="*/ 1067013 w 7888913"/>
                  <a:gd name="connsiteY16" fmla="*/ 902961 h 2129183"/>
                  <a:gd name="connsiteX17" fmla="*/ 640293 w 7888913"/>
                  <a:gd name="connsiteY17" fmla="*/ 1030977 h 2129183"/>
                  <a:gd name="connsiteX18" fmla="*/ 402549 w 7888913"/>
                  <a:gd name="connsiteY18" fmla="*/ 1183377 h 2129183"/>
                  <a:gd name="connsiteX19" fmla="*/ 329397 w 7888913"/>
                  <a:gd name="connsiteY19" fmla="*/ 1256529 h 2129183"/>
                  <a:gd name="connsiteX20" fmla="*/ 231861 w 7888913"/>
                  <a:gd name="connsiteY20" fmla="*/ 1335777 h 2129183"/>
                  <a:gd name="connsiteX21" fmla="*/ 48981 w 7888913"/>
                  <a:gd name="connsiteY21" fmla="*/ 1360161 h 2129183"/>
                  <a:gd name="connsiteX22" fmla="*/ 213 w 7888913"/>
                  <a:gd name="connsiteY22" fmla="*/ 1415025 h 2129183"/>
                  <a:gd name="connsiteX23" fmla="*/ 61173 w 7888913"/>
                  <a:gd name="connsiteY23" fmla="*/ 1482081 h 2129183"/>
                  <a:gd name="connsiteX24" fmla="*/ 396453 w 7888913"/>
                  <a:gd name="connsiteY24" fmla="*/ 1475985 h 2129183"/>
                  <a:gd name="connsiteX25" fmla="*/ 628101 w 7888913"/>
                  <a:gd name="connsiteY25" fmla="*/ 1396737 h 2129183"/>
                  <a:gd name="connsiteX26" fmla="*/ 810981 w 7888913"/>
                  <a:gd name="connsiteY26" fmla="*/ 1378449 h 2129183"/>
                  <a:gd name="connsiteX0" fmla="*/ 695157 w 7888913"/>
                  <a:gd name="connsiteY0" fmla="*/ 1652769 h 2129183"/>
                  <a:gd name="connsiteX1" fmla="*/ 1518115 w 7888913"/>
                  <a:gd name="connsiteY1" fmla="*/ 1872224 h 2129183"/>
                  <a:gd name="connsiteX2" fmla="*/ 2438611 w 7888913"/>
                  <a:gd name="connsiteY2" fmla="*/ 2067296 h 2129183"/>
                  <a:gd name="connsiteX3" fmla="*/ 3474931 w 7888913"/>
                  <a:gd name="connsiteY3" fmla="*/ 2128257 h 2129183"/>
                  <a:gd name="connsiteX4" fmla="*/ 4468579 w 7888913"/>
                  <a:gd name="connsiteY4" fmla="*/ 2030721 h 2129183"/>
                  <a:gd name="connsiteX5" fmla="*/ 5626821 w 7888913"/>
                  <a:gd name="connsiteY5" fmla="*/ 1774689 h 2129183"/>
                  <a:gd name="connsiteX6" fmla="*/ 7699460 w 7888913"/>
                  <a:gd name="connsiteY6" fmla="*/ 1469889 h 2129183"/>
                  <a:gd name="connsiteX7" fmla="*/ 7614117 w 7888913"/>
                  <a:gd name="connsiteY7" fmla="*/ 890769 h 2129183"/>
                  <a:gd name="connsiteX8" fmla="*/ 6108405 w 7888913"/>
                  <a:gd name="connsiteY8" fmla="*/ 787137 h 2129183"/>
                  <a:gd name="connsiteX9" fmla="*/ 4566117 w 7888913"/>
                  <a:gd name="connsiteY9" fmla="*/ 744465 h 2129183"/>
                  <a:gd name="connsiteX10" fmla="*/ 4133301 w 7888913"/>
                  <a:gd name="connsiteY10" fmla="*/ 445761 h 2129183"/>
                  <a:gd name="connsiteX11" fmla="*/ 4303989 w 7888913"/>
                  <a:gd name="connsiteY11" fmla="*/ 753 h 2129183"/>
                  <a:gd name="connsiteX12" fmla="*/ 3231093 w 7888913"/>
                  <a:gd name="connsiteY12" fmla="*/ 659121 h 2129183"/>
                  <a:gd name="connsiteX13" fmla="*/ 2737317 w 7888913"/>
                  <a:gd name="connsiteY13" fmla="*/ 713985 h 2129183"/>
                  <a:gd name="connsiteX14" fmla="*/ 2194773 w 7888913"/>
                  <a:gd name="connsiteY14" fmla="*/ 787137 h 2129183"/>
                  <a:gd name="connsiteX15" fmla="*/ 1451061 w 7888913"/>
                  <a:gd name="connsiteY15" fmla="*/ 842001 h 2129183"/>
                  <a:gd name="connsiteX16" fmla="*/ 1067013 w 7888913"/>
                  <a:gd name="connsiteY16" fmla="*/ 902961 h 2129183"/>
                  <a:gd name="connsiteX17" fmla="*/ 640293 w 7888913"/>
                  <a:gd name="connsiteY17" fmla="*/ 1030977 h 2129183"/>
                  <a:gd name="connsiteX18" fmla="*/ 402549 w 7888913"/>
                  <a:gd name="connsiteY18" fmla="*/ 1183377 h 2129183"/>
                  <a:gd name="connsiteX19" fmla="*/ 329397 w 7888913"/>
                  <a:gd name="connsiteY19" fmla="*/ 1256529 h 2129183"/>
                  <a:gd name="connsiteX20" fmla="*/ 231861 w 7888913"/>
                  <a:gd name="connsiteY20" fmla="*/ 1335777 h 2129183"/>
                  <a:gd name="connsiteX21" fmla="*/ 48981 w 7888913"/>
                  <a:gd name="connsiteY21" fmla="*/ 1360161 h 2129183"/>
                  <a:gd name="connsiteX22" fmla="*/ 213 w 7888913"/>
                  <a:gd name="connsiteY22" fmla="*/ 1415025 h 2129183"/>
                  <a:gd name="connsiteX23" fmla="*/ 61173 w 7888913"/>
                  <a:gd name="connsiteY23" fmla="*/ 1482081 h 2129183"/>
                  <a:gd name="connsiteX24" fmla="*/ 396453 w 7888913"/>
                  <a:gd name="connsiteY24" fmla="*/ 1475985 h 2129183"/>
                  <a:gd name="connsiteX25" fmla="*/ 628101 w 7888913"/>
                  <a:gd name="connsiteY25" fmla="*/ 1396737 h 2129183"/>
                  <a:gd name="connsiteX26" fmla="*/ 810981 w 7888913"/>
                  <a:gd name="connsiteY26" fmla="*/ 1378449 h 2129183"/>
                  <a:gd name="connsiteX0" fmla="*/ 695157 w 7888913"/>
                  <a:gd name="connsiteY0" fmla="*/ 1652769 h 2129183"/>
                  <a:gd name="connsiteX1" fmla="*/ 951187 w 7888913"/>
                  <a:gd name="connsiteY1" fmla="*/ 1713729 h 2129183"/>
                  <a:gd name="connsiteX2" fmla="*/ 1518115 w 7888913"/>
                  <a:gd name="connsiteY2" fmla="*/ 1872224 h 2129183"/>
                  <a:gd name="connsiteX3" fmla="*/ 2438611 w 7888913"/>
                  <a:gd name="connsiteY3" fmla="*/ 2067296 h 2129183"/>
                  <a:gd name="connsiteX4" fmla="*/ 3474931 w 7888913"/>
                  <a:gd name="connsiteY4" fmla="*/ 2128257 h 2129183"/>
                  <a:gd name="connsiteX5" fmla="*/ 4468579 w 7888913"/>
                  <a:gd name="connsiteY5" fmla="*/ 2030721 h 2129183"/>
                  <a:gd name="connsiteX6" fmla="*/ 5626821 w 7888913"/>
                  <a:gd name="connsiteY6" fmla="*/ 1774689 h 2129183"/>
                  <a:gd name="connsiteX7" fmla="*/ 7699460 w 7888913"/>
                  <a:gd name="connsiteY7" fmla="*/ 1469889 h 2129183"/>
                  <a:gd name="connsiteX8" fmla="*/ 7614117 w 7888913"/>
                  <a:gd name="connsiteY8" fmla="*/ 890769 h 2129183"/>
                  <a:gd name="connsiteX9" fmla="*/ 6108405 w 7888913"/>
                  <a:gd name="connsiteY9" fmla="*/ 787137 h 2129183"/>
                  <a:gd name="connsiteX10" fmla="*/ 4566117 w 7888913"/>
                  <a:gd name="connsiteY10" fmla="*/ 744465 h 2129183"/>
                  <a:gd name="connsiteX11" fmla="*/ 4133301 w 7888913"/>
                  <a:gd name="connsiteY11" fmla="*/ 445761 h 2129183"/>
                  <a:gd name="connsiteX12" fmla="*/ 4303989 w 7888913"/>
                  <a:gd name="connsiteY12" fmla="*/ 753 h 2129183"/>
                  <a:gd name="connsiteX13" fmla="*/ 3231093 w 7888913"/>
                  <a:gd name="connsiteY13" fmla="*/ 659121 h 2129183"/>
                  <a:gd name="connsiteX14" fmla="*/ 2737317 w 7888913"/>
                  <a:gd name="connsiteY14" fmla="*/ 713985 h 2129183"/>
                  <a:gd name="connsiteX15" fmla="*/ 2194773 w 7888913"/>
                  <a:gd name="connsiteY15" fmla="*/ 787137 h 2129183"/>
                  <a:gd name="connsiteX16" fmla="*/ 1451061 w 7888913"/>
                  <a:gd name="connsiteY16" fmla="*/ 842001 h 2129183"/>
                  <a:gd name="connsiteX17" fmla="*/ 1067013 w 7888913"/>
                  <a:gd name="connsiteY17" fmla="*/ 902961 h 2129183"/>
                  <a:gd name="connsiteX18" fmla="*/ 640293 w 7888913"/>
                  <a:gd name="connsiteY18" fmla="*/ 1030977 h 2129183"/>
                  <a:gd name="connsiteX19" fmla="*/ 402549 w 7888913"/>
                  <a:gd name="connsiteY19" fmla="*/ 1183377 h 2129183"/>
                  <a:gd name="connsiteX20" fmla="*/ 329397 w 7888913"/>
                  <a:gd name="connsiteY20" fmla="*/ 1256529 h 2129183"/>
                  <a:gd name="connsiteX21" fmla="*/ 231861 w 7888913"/>
                  <a:gd name="connsiteY21" fmla="*/ 1335777 h 2129183"/>
                  <a:gd name="connsiteX22" fmla="*/ 48981 w 7888913"/>
                  <a:gd name="connsiteY22" fmla="*/ 1360161 h 2129183"/>
                  <a:gd name="connsiteX23" fmla="*/ 213 w 7888913"/>
                  <a:gd name="connsiteY23" fmla="*/ 1415025 h 2129183"/>
                  <a:gd name="connsiteX24" fmla="*/ 61173 w 7888913"/>
                  <a:gd name="connsiteY24" fmla="*/ 1482081 h 2129183"/>
                  <a:gd name="connsiteX25" fmla="*/ 396453 w 7888913"/>
                  <a:gd name="connsiteY25" fmla="*/ 1475985 h 2129183"/>
                  <a:gd name="connsiteX26" fmla="*/ 628101 w 7888913"/>
                  <a:gd name="connsiteY26" fmla="*/ 1396737 h 2129183"/>
                  <a:gd name="connsiteX27" fmla="*/ 810981 w 7888913"/>
                  <a:gd name="connsiteY27" fmla="*/ 1378449 h 2129183"/>
                  <a:gd name="connsiteX0" fmla="*/ 73365 w 7888913"/>
                  <a:gd name="connsiteY0" fmla="*/ 1579617 h 2129183"/>
                  <a:gd name="connsiteX1" fmla="*/ 951187 w 7888913"/>
                  <a:gd name="connsiteY1" fmla="*/ 1713729 h 2129183"/>
                  <a:gd name="connsiteX2" fmla="*/ 1518115 w 7888913"/>
                  <a:gd name="connsiteY2" fmla="*/ 1872224 h 2129183"/>
                  <a:gd name="connsiteX3" fmla="*/ 2438611 w 7888913"/>
                  <a:gd name="connsiteY3" fmla="*/ 2067296 h 2129183"/>
                  <a:gd name="connsiteX4" fmla="*/ 3474931 w 7888913"/>
                  <a:gd name="connsiteY4" fmla="*/ 2128257 h 2129183"/>
                  <a:gd name="connsiteX5" fmla="*/ 4468579 w 7888913"/>
                  <a:gd name="connsiteY5" fmla="*/ 2030721 h 2129183"/>
                  <a:gd name="connsiteX6" fmla="*/ 5626821 w 7888913"/>
                  <a:gd name="connsiteY6" fmla="*/ 1774689 h 2129183"/>
                  <a:gd name="connsiteX7" fmla="*/ 7699460 w 7888913"/>
                  <a:gd name="connsiteY7" fmla="*/ 1469889 h 2129183"/>
                  <a:gd name="connsiteX8" fmla="*/ 7614117 w 7888913"/>
                  <a:gd name="connsiteY8" fmla="*/ 890769 h 2129183"/>
                  <a:gd name="connsiteX9" fmla="*/ 6108405 w 7888913"/>
                  <a:gd name="connsiteY9" fmla="*/ 787137 h 2129183"/>
                  <a:gd name="connsiteX10" fmla="*/ 4566117 w 7888913"/>
                  <a:gd name="connsiteY10" fmla="*/ 744465 h 2129183"/>
                  <a:gd name="connsiteX11" fmla="*/ 4133301 w 7888913"/>
                  <a:gd name="connsiteY11" fmla="*/ 445761 h 2129183"/>
                  <a:gd name="connsiteX12" fmla="*/ 4303989 w 7888913"/>
                  <a:gd name="connsiteY12" fmla="*/ 753 h 2129183"/>
                  <a:gd name="connsiteX13" fmla="*/ 3231093 w 7888913"/>
                  <a:gd name="connsiteY13" fmla="*/ 659121 h 2129183"/>
                  <a:gd name="connsiteX14" fmla="*/ 2737317 w 7888913"/>
                  <a:gd name="connsiteY14" fmla="*/ 713985 h 2129183"/>
                  <a:gd name="connsiteX15" fmla="*/ 2194773 w 7888913"/>
                  <a:gd name="connsiteY15" fmla="*/ 787137 h 2129183"/>
                  <a:gd name="connsiteX16" fmla="*/ 1451061 w 7888913"/>
                  <a:gd name="connsiteY16" fmla="*/ 842001 h 2129183"/>
                  <a:gd name="connsiteX17" fmla="*/ 1067013 w 7888913"/>
                  <a:gd name="connsiteY17" fmla="*/ 902961 h 2129183"/>
                  <a:gd name="connsiteX18" fmla="*/ 640293 w 7888913"/>
                  <a:gd name="connsiteY18" fmla="*/ 1030977 h 2129183"/>
                  <a:gd name="connsiteX19" fmla="*/ 402549 w 7888913"/>
                  <a:gd name="connsiteY19" fmla="*/ 1183377 h 2129183"/>
                  <a:gd name="connsiteX20" fmla="*/ 329397 w 7888913"/>
                  <a:gd name="connsiteY20" fmla="*/ 1256529 h 2129183"/>
                  <a:gd name="connsiteX21" fmla="*/ 231861 w 7888913"/>
                  <a:gd name="connsiteY21" fmla="*/ 1335777 h 2129183"/>
                  <a:gd name="connsiteX22" fmla="*/ 48981 w 7888913"/>
                  <a:gd name="connsiteY22" fmla="*/ 1360161 h 2129183"/>
                  <a:gd name="connsiteX23" fmla="*/ 213 w 7888913"/>
                  <a:gd name="connsiteY23" fmla="*/ 1415025 h 2129183"/>
                  <a:gd name="connsiteX24" fmla="*/ 61173 w 7888913"/>
                  <a:gd name="connsiteY24" fmla="*/ 1482081 h 2129183"/>
                  <a:gd name="connsiteX25" fmla="*/ 396453 w 7888913"/>
                  <a:gd name="connsiteY25" fmla="*/ 1475985 h 2129183"/>
                  <a:gd name="connsiteX26" fmla="*/ 628101 w 7888913"/>
                  <a:gd name="connsiteY26" fmla="*/ 1396737 h 2129183"/>
                  <a:gd name="connsiteX27" fmla="*/ 810981 w 7888913"/>
                  <a:gd name="connsiteY27" fmla="*/ 1378449 h 2129183"/>
                  <a:gd name="connsiteX0" fmla="*/ 73365 w 7888913"/>
                  <a:gd name="connsiteY0" fmla="*/ 1579617 h 2129183"/>
                  <a:gd name="connsiteX1" fmla="*/ 951187 w 7888913"/>
                  <a:gd name="connsiteY1" fmla="*/ 1713729 h 2129183"/>
                  <a:gd name="connsiteX2" fmla="*/ 1518115 w 7888913"/>
                  <a:gd name="connsiteY2" fmla="*/ 1872224 h 2129183"/>
                  <a:gd name="connsiteX3" fmla="*/ 2438611 w 7888913"/>
                  <a:gd name="connsiteY3" fmla="*/ 2067296 h 2129183"/>
                  <a:gd name="connsiteX4" fmla="*/ 3474931 w 7888913"/>
                  <a:gd name="connsiteY4" fmla="*/ 2128257 h 2129183"/>
                  <a:gd name="connsiteX5" fmla="*/ 4468579 w 7888913"/>
                  <a:gd name="connsiteY5" fmla="*/ 2030721 h 2129183"/>
                  <a:gd name="connsiteX6" fmla="*/ 5626821 w 7888913"/>
                  <a:gd name="connsiteY6" fmla="*/ 1774689 h 2129183"/>
                  <a:gd name="connsiteX7" fmla="*/ 7699460 w 7888913"/>
                  <a:gd name="connsiteY7" fmla="*/ 1469889 h 2129183"/>
                  <a:gd name="connsiteX8" fmla="*/ 7614117 w 7888913"/>
                  <a:gd name="connsiteY8" fmla="*/ 890769 h 2129183"/>
                  <a:gd name="connsiteX9" fmla="*/ 6108405 w 7888913"/>
                  <a:gd name="connsiteY9" fmla="*/ 787137 h 2129183"/>
                  <a:gd name="connsiteX10" fmla="*/ 4566117 w 7888913"/>
                  <a:gd name="connsiteY10" fmla="*/ 744465 h 2129183"/>
                  <a:gd name="connsiteX11" fmla="*/ 4133301 w 7888913"/>
                  <a:gd name="connsiteY11" fmla="*/ 445761 h 2129183"/>
                  <a:gd name="connsiteX12" fmla="*/ 4303989 w 7888913"/>
                  <a:gd name="connsiteY12" fmla="*/ 753 h 2129183"/>
                  <a:gd name="connsiteX13" fmla="*/ 3231093 w 7888913"/>
                  <a:gd name="connsiteY13" fmla="*/ 659121 h 2129183"/>
                  <a:gd name="connsiteX14" fmla="*/ 2737317 w 7888913"/>
                  <a:gd name="connsiteY14" fmla="*/ 713985 h 2129183"/>
                  <a:gd name="connsiteX15" fmla="*/ 2194773 w 7888913"/>
                  <a:gd name="connsiteY15" fmla="*/ 787137 h 2129183"/>
                  <a:gd name="connsiteX16" fmla="*/ 1451061 w 7888913"/>
                  <a:gd name="connsiteY16" fmla="*/ 842001 h 2129183"/>
                  <a:gd name="connsiteX17" fmla="*/ 1067013 w 7888913"/>
                  <a:gd name="connsiteY17" fmla="*/ 902961 h 2129183"/>
                  <a:gd name="connsiteX18" fmla="*/ 640293 w 7888913"/>
                  <a:gd name="connsiteY18" fmla="*/ 1030977 h 2129183"/>
                  <a:gd name="connsiteX19" fmla="*/ 402549 w 7888913"/>
                  <a:gd name="connsiteY19" fmla="*/ 1183377 h 2129183"/>
                  <a:gd name="connsiteX20" fmla="*/ 329397 w 7888913"/>
                  <a:gd name="connsiteY20" fmla="*/ 1256529 h 2129183"/>
                  <a:gd name="connsiteX21" fmla="*/ 231861 w 7888913"/>
                  <a:gd name="connsiteY21" fmla="*/ 1335777 h 2129183"/>
                  <a:gd name="connsiteX22" fmla="*/ 48981 w 7888913"/>
                  <a:gd name="connsiteY22" fmla="*/ 1360161 h 2129183"/>
                  <a:gd name="connsiteX23" fmla="*/ 213 w 7888913"/>
                  <a:gd name="connsiteY23" fmla="*/ 1415025 h 2129183"/>
                  <a:gd name="connsiteX24" fmla="*/ 61173 w 7888913"/>
                  <a:gd name="connsiteY24" fmla="*/ 1482081 h 2129183"/>
                  <a:gd name="connsiteX25" fmla="*/ 396453 w 7888913"/>
                  <a:gd name="connsiteY25" fmla="*/ 1475985 h 2129183"/>
                  <a:gd name="connsiteX26" fmla="*/ 628101 w 7888913"/>
                  <a:gd name="connsiteY26" fmla="*/ 1396737 h 2129183"/>
                  <a:gd name="connsiteX27" fmla="*/ 810981 w 7888913"/>
                  <a:gd name="connsiteY27" fmla="*/ 1378449 h 2129183"/>
                  <a:gd name="connsiteX28" fmla="*/ 73365 w 7888913"/>
                  <a:gd name="connsiteY28" fmla="*/ 1579617 h 2129183"/>
                  <a:gd name="connsiteX0" fmla="*/ 402549 w 7888913"/>
                  <a:gd name="connsiteY0" fmla="*/ 1585713 h 2129183"/>
                  <a:gd name="connsiteX1" fmla="*/ 951187 w 7888913"/>
                  <a:gd name="connsiteY1" fmla="*/ 1713729 h 2129183"/>
                  <a:gd name="connsiteX2" fmla="*/ 1518115 w 7888913"/>
                  <a:gd name="connsiteY2" fmla="*/ 1872224 h 2129183"/>
                  <a:gd name="connsiteX3" fmla="*/ 2438611 w 7888913"/>
                  <a:gd name="connsiteY3" fmla="*/ 2067296 h 2129183"/>
                  <a:gd name="connsiteX4" fmla="*/ 3474931 w 7888913"/>
                  <a:gd name="connsiteY4" fmla="*/ 2128257 h 2129183"/>
                  <a:gd name="connsiteX5" fmla="*/ 4468579 w 7888913"/>
                  <a:gd name="connsiteY5" fmla="*/ 2030721 h 2129183"/>
                  <a:gd name="connsiteX6" fmla="*/ 5626821 w 7888913"/>
                  <a:gd name="connsiteY6" fmla="*/ 1774689 h 2129183"/>
                  <a:gd name="connsiteX7" fmla="*/ 7699460 w 7888913"/>
                  <a:gd name="connsiteY7" fmla="*/ 1469889 h 2129183"/>
                  <a:gd name="connsiteX8" fmla="*/ 7614117 w 7888913"/>
                  <a:gd name="connsiteY8" fmla="*/ 890769 h 2129183"/>
                  <a:gd name="connsiteX9" fmla="*/ 6108405 w 7888913"/>
                  <a:gd name="connsiteY9" fmla="*/ 787137 h 2129183"/>
                  <a:gd name="connsiteX10" fmla="*/ 4566117 w 7888913"/>
                  <a:gd name="connsiteY10" fmla="*/ 744465 h 2129183"/>
                  <a:gd name="connsiteX11" fmla="*/ 4133301 w 7888913"/>
                  <a:gd name="connsiteY11" fmla="*/ 445761 h 2129183"/>
                  <a:gd name="connsiteX12" fmla="*/ 4303989 w 7888913"/>
                  <a:gd name="connsiteY12" fmla="*/ 753 h 2129183"/>
                  <a:gd name="connsiteX13" fmla="*/ 3231093 w 7888913"/>
                  <a:gd name="connsiteY13" fmla="*/ 659121 h 2129183"/>
                  <a:gd name="connsiteX14" fmla="*/ 2737317 w 7888913"/>
                  <a:gd name="connsiteY14" fmla="*/ 713985 h 2129183"/>
                  <a:gd name="connsiteX15" fmla="*/ 2194773 w 7888913"/>
                  <a:gd name="connsiteY15" fmla="*/ 787137 h 2129183"/>
                  <a:gd name="connsiteX16" fmla="*/ 1451061 w 7888913"/>
                  <a:gd name="connsiteY16" fmla="*/ 842001 h 2129183"/>
                  <a:gd name="connsiteX17" fmla="*/ 1067013 w 7888913"/>
                  <a:gd name="connsiteY17" fmla="*/ 902961 h 2129183"/>
                  <a:gd name="connsiteX18" fmla="*/ 640293 w 7888913"/>
                  <a:gd name="connsiteY18" fmla="*/ 1030977 h 2129183"/>
                  <a:gd name="connsiteX19" fmla="*/ 402549 w 7888913"/>
                  <a:gd name="connsiteY19" fmla="*/ 1183377 h 2129183"/>
                  <a:gd name="connsiteX20" fmla="*/ 329397 w 7888913"/>
                  <a:gd name="connsiteY20" fmla="*/ 1256529 h 2129183"/>
                  <a:gd name="connsiteX21" fmla="*/ 231861 w 7888913"/>
                  <a:gd name="connsiteY21" fmla="*/ 1335777 h 2129183"/>
                  <a:gd name="connsiteX22" fmla="*/ 48981 w 7888913"/>
                  <a:gd name="connsiteY22" fmla="*/ 1360161 h 2129183"/>
                  <a:gd name="connsiteX23" fmla="*/ 213 w 7888913"/>
                  <a:gd name="connsiteY23" fmla="*/ 1415025 h 2129183"/>
                  <a:gd name="connsiteX24" fmla="*/ 61173 w 7888913"/>
                  <a:gd name="connsiteY24" fmla="*/ 1482081 h 2129183"/>
                  <a:gd name="connsiteX25" fmla="*/ 396453 w 7888913"/>
                  <a:gd name="connsiteY25" fmla="*/ 1475985 h 2129183"/>
                  <a:gd name="connsiteX26" fmla="*/ 628101 w 7888913"/>
                  <a:gd name="connsiteY26" fmla="*/ 1396737 h 2129183"/>
                  <a:gd name="connsiteX27" fmla="*/ 810981 w 7888913"/>
                  <a:gd name="connsiteY27" fmla="*/ 1378449 h 2129183"/>
                  <a:gd name="connsiteX28" fmla="*/ 402549 w 7888913"/>
                  <a:gd name="connsiteY28" fmla="*/ 1585713 h 2129183"/>
                  <a:gd name="connsiteX0" fmla="*/ 402549 w 7888913"/>
                  <a:gd name="connsiteY0" fmla="*/ 1585713 h 2129183"/>
                  <a:gd name="connsiteX1" fmla="*/ 951187 w 7888913"/>
                  <a:gd name="connsiteY1" fmla="*/ 1713729 h 2129183"/>
                  <a:gd name="connsiteX2" fmla="*/ 1518115 w 7888913"/>
                  <a:gd name="connsiteY2" fmla="*/ 1872224 h 2129183"/>
                  <a:gd name="connsiteX3" fmla="*/ 2438611 w 7888913"/>
                  <a:gd name="connsiteY3" fmla="*/ 2067296 h 2129183"/>
                  <a:gd name="connsiteX4" fmla="*/ 3474931 w 7888913"/>
                  <a:gd name="connsiteY4" fmla="*/ 2128257 h 2129183"/>
                  <a:gd name="connsiteX5" fmla="*/ 4468579 w 7888913"/>
                  <a:gd name="connsiteY5" fmla="*/ 2030721 h 2129183"/>
                  <a:gd name="connsiteX6" fmla="*/ 5626821 w 7888913"/>
                  <a:gd name="connsiteY6" fmla="*/ 1774689 h 2129183"/>
                  <a:gd name="connsiteX7" fmla="*/ 7699460 w 7888913"/>
                  <a:gd name="connsiteY7" fmla="*/ 1469889 h 2129183"/>
                  <a:gd name="connsiteX8" fmla="*/ 7614117 w 7888913"/>
                  <a:gd name="connsiteY8" fmla="*/ 890769 h 2129183"/>
                  <a:gd name="connsiteX9" fmla="*/ 6108405 w 7888913"/>
                  <a:gd name="connsiteY9" fmla="*/ 787137 h 2129183"/>
                  <a:gd name="connsiteX10" fmla="*/ 4566117 w 7888913"/>
                  <a:gd name="connsiteY10" fmla="*/ 744465 h 2129183"/>
                  <a:gd name="connsiteX11" fmla="*/ 4133301 w 7888913"/>
                  <a:gd name="connsiteY11" fmla="*/ 445761 h 2129183"/>
                  <a:gd name="connsiteX12" fmla="*/ 4303989 w 7888913"/>
                  <a:gd name="connsiteY12" fmla="*/ 753 h 2129183"/>
                  <a:gd name="connsiteX13" fmla="*/ 3231093 w 7888913"/>
                  <a:gd name="connsiteY13" fmla="*/ 659121 h 2129183"/>
                  <a:gd name="connsiteX14" fmla="*/ 2737317 w 7888913"/>
                  <a:gd name="connsiteY14" fmla="*/ 713985 h 2129183"/>
                  <a:gd name="connsiteX15" fmla="*/ 2194773 w 7888913"/>
                  <a:gd name="connsiteY15" fmla="*/ 787137 h 2129183"/>
                  <a:gd name="connsiteX16" fmla="*/ 1451061 w 7888913"/>
                  <a:gd name="connsiteY16" fmla="*/ 842001 h 2129183"/>
                  <a:gd name="connsiteX17" fmla="*/ 1067013 w 7888913"/>
                  <a:gd name="connsiteY17" fmla="*/ 902961 h 2129183"/>
                  <a:gd name="connsiteX18" fmla="*/ 640293 w 7888913"/>
                  <a:gd name="connsiteY18" fmla="*/ 1030977 h 2129183"/>
                  <a:gd name="connsiteX19" fmla="*/ 402549 w 7888913"/>
                  <a:gd name="connsiteY19" fmla="*/ 1183377 h 2129183"/>
                  <a:gd name="connsiteX20" fmla="*/ 329397 w 7888913"/>
                  <a:gd name="connsiteY20" fmla="*/ 1256529 h 2129183"/>
                  <a:gd name="connsiteX21" fmla="*/ 231861 w 7888913"/>
                  <a:gd name="connsiteY21" fmla="*/ 1335777 h 2129183"/>
                  <a:gd name="connsiteX22" fmla="*/ 48981 w 7888913"/>
                  <a:gd name="connsiteY22" fmla="*/ 1360161 h 2129183"/>
                  <a:gd name="connsiteX23" fmla="*/ 213 w 7888913"/>
                  <a:gd name="connsiteY23" fmla="*/ 1415025 h 2129183"/>
                  <a:gd name="connsiteX24" fmla="*/ 61173 w 7888913"/>
                  <a:gd name="connsiteY24" fmla="*/ 1482081 h 2129183"/>
                  <a:gd name="connsiteX25" fmla="*/ 396453 w 7888913"/>
                  <a:gd name="connsiteY25" fmla="*/ 1475985 h 2129183"/>
                  <a:gd name="connsiteX26" fmla="*/ 810981 w 7888913"/>
                  <a:gd name="connsiteY26" fmla="*/ 1378449 h 2129183"/>
                  <a:gd name="connsiteX27" fmla="*/ 402549 w 7888913"/>
                  <a:gd name="connsiteY27" fmla="*/ 1585713 h 2129183"/>
                  <a:gd name="connsiteX0" fmla="*/ 421924 w 7908288"/>
                  <a:gd name="connsiteY0" fmla="*/ 1585713 h 2129183"/>
                  <a:gd name="connsiteX1" fmla="*/ 970562 w 7908288"/>
                  <a:gd name="connsiteY1" fmla="*/ 1713729 h 2129183"/>
                  <a:gd name="connsiteX2" fmla="*/ 1537490 w 7908288"/>
                  <a:gd name="connsiteY2" fmla="*/ 1872224 h 2129183"/>
                  <a:gd name="connsiteX3" fmla="*/ 2457986 w 7908288"/>
                  <a:gd name="connsiteY3" fmla="*/ 2067296 h 2129183"/>
                  <a:gd name="connsiteX4" fmla="*/ 3494306 w 7908288"/>
                  <a:gd name="connsiteY4" fmla="*/ 2128257 h 2129183"/>
                  <a:gd name="connsiteX5" fmla="*/ 4487954 w 7908288"/>
                  <a:gd name="connsiteY5" fmla="*/ 2030721 h 2129183"/>
                  <a:gd name="connsiteX6" fmla="*/ 5646196 w 7908288"/>
                  <a:gd name="connsiteY6" fmla="*/ 1774689 h 2129183"/>
                  <a:gd name="connsiteX7" fmla="*/ 7718835 w 7908288"/>
                  <a:gd name="connsiteY7" fmla="*/ 1469889 h 2129183"/>
                  <a:gd name="connsiteX8" fmla="*/ 7633492 w 7908288"/>
                  <a:gd name="connsiteY8" fmla="*/ 890769 h 2129183"/>
                  <a:gd name="connsiteX9" fmla="*/ 6127780 w 7908288"/>
                  <a:gd name="connsiteY9" fmla="*/ 787137 h 2129183"/>
                  <a:gd name="connsiteX10" fmla="*/ 4585492 w 7908288"/>
                  <a:gd name="connsiteY10" fmla="*/ 744465 h 2129183"/>
                  <a:gd name="connsiteX11" fmla="*/ 4152676 w 7908288"/>
                  <a:gd name="connsiteY11" fmla="*/ 445761 h 2129183"/>
                  <a:gd name="connsiteX12" fmla="*/ 4323364 w 7908288"/>
                  <a:gd name="connsiteY12" fmla="*/ 753 h 2129183"/>
                  <a:gd name="connsiteX13" fmla="*/ 3250468 w 7908288"/>
                  <a:gd name="connsiteY13" fmla="*/ 659121 h 2129183"/>
                  <a:gd name="connsiteX14" fmla="*/ 2756692 w 7908288"/>
                  <a:gd name="connsiteY14" fmla="*/ 713985 h 2129183"/>
                  <a:gd name="connsiteX15" fmla="*/ 2214148 w 7908288"/>
                  <a:gd name="connsiteY15" fmla="*/ 787137 h 2129183"/>
                  <a:gd name="connsiteX16" fmla="*/ 1470436 w 7908288"/>
                  <a:gd name="connsiteY16" fmla="*/ 842001 h 2129183"/>
                  <a:gd name="connsiteX17" fmla="*/ 1086388 w 7908288"/>
                  <a:gd name="connsiteY17" fmla="*/ 902961 h 2129183"/>
                  <a:gd name="connsiteX18" fmla="*/ 659668 w 7908288"/>
                  <a:gd name="connsiteY18" fmla="*/ 1030977 h 2129183"/>
                  <a:gd name="connsiteX19" fmla="*/ 421924 w 7908288"/>
                  <a:gd name="connsiteY19" fmla="*/ 1183377 h 2129183"/>
                  <a:gd name="connsiteX20" fmla="*/ 348772 w 7908288"/>
                  <a:gd name="connsiteY20" fmla="*/ 1256529 h 2129183"/>
                  <a:gd name="connsiteX21" fmla="*/ 251236 w 7908288"/>
                  <a:gd name="connsiteY21" fmla="*/ 1335777 h 2129183"/>
                  <a:gd name="connsiteX22" fmla="*/ 68356 w 7908288"/>
                  <a:gd name="connsiteY22" fmla="*/ 1360161 h 2129183"/>
                  <a:gd name="connsiteX23" fmla="*/ 19588 w 7908288"/>
                  <a:gd name="connsiteY23" fmla="*/ 1415025 h 2129183"/>
                  <a:gd name="connsiteX24" fmla="*/ 80548 w 7908288"/>
                  <a:gd name="connsiteY24" fmla="*/ 1482081 h 2129183"/>
                  <a:gd name="connsiteX25" fmla="*/ 830356 w 7908288"/>
                  <a:gd name="connsiteY25" fmla="*/ 1378449 h 2129183"/>
                  <a:gd name="connsiteX26" fmla="*/ 421924 w 7908288"/>
                  <a:gd name="connsiteY26" fmla="*/ 1585713 h 2129183"/>
                  <a:gd name="connsiteX0" fmla="*/ 402550 w 7888914"/>
                  <a:gd name="connsiteY0" fmla="*/ 1585713 h 2129183"/>
                  <a:gd name="connsiteX1" fmla="*/ 951188 w 7888914"/>
                  <a:gd name="connsiteY1" fmla="*/ 1713729 h 2129183"/>
                  <a:gd name="connsiteX2" fmla="*/ 1518116 w 7888914"/>
                  <a:gd name="connsiteY2" fmla="*/ 1872224 h 2129183"/>
                  <a:gd name="connsiteX3" fmla="*/ 2438612 w 7888914"/>
                  <a:gd name="connsiteY3" fmla="*/ 2067296 h 2129183"/>
                  <a:gd name="connsiteX4" fmla="*/ 3474932 w 7888914"/>
                  <a:gd name="connsiteY4" fmla="*/ 2128257 h 2129183"/>
                  <a:gd name="connsiteX5" fmla="*/ 4468580 w 7888914"/>
                  <a:gd name="connsiteY5" fmla="*/ 2030721 h 2129183"/>
                  <a:gd name="connsiteX6" fmla="*/ 5626822 w 7888914"/>
                  <a:gd name="connsiteY6" fmla="*/ 1774689 h 2129183"/>
                  <a:gd name="connsiteX7" fmla="*/ 7699461 w 7888914"/>
                  <a:gd name="connsiteY7" fmla="*/ 1469889 h 2129183"/>
                  <a:gd name="connsiteX8" fmla="*/ 7614118 w 7888914"/>
                  <a:gd name="connsiteY8" fmla="*/ 890769 h 2129183"/>
                  <a:gd name="connsiteX9" fmla="*/ 6108406 w 7888914"/>
                  <a:gd name="connsiteY9" fmla="*/ 787137 h 2129183"/>
                  <a:gd name="connsiteX10" fmla="*/ 4566118 w 7888914"/>
                  <a:gd name="connsiteY10" fmla="*/ 744465 h 2129183"/>
                  <a:gd name="connsiteX11" fmla="*/ 4133302 w 7888914"/>
                  <a:gd name="connsiteY11" fmla="*/ 445761 h 2129183"/>
                  <a:gd name="connsiteX12" fmla="*/ 4303990 w 7888914"/>
                  <a:gd name="connsiteY12" fmla="*/ 753 h 2129183"/>
                  <a:gd name="connsiteX13" fmla="*/ 3231094 w 7888914"/>
                  <a:gd name="connsiteY13" fmla="*/ 659121 h 2129183"/>
                  <a:gd name="connsiteX14" fmla="*/ 2737318 w 7888914"/>
                  <a:gd name="connsiteY14" fmla="*/ 713985 h 2129183"/>
                  <a:gd name="connsiteX15" fmla="*/ 2194774 w 7888914"/>
                  <a:gd name="connsiteY15" fmla="*/ 787137 h 2129183"/>
                  <a:gd name="connsiteX16" fmla="*/ 1451062 w 7888914"/>
                  <a:gd name="connsiteY16" fmla="*/ 842001 h 2129183"/>
                  <a:gd name="connsiteX17" fmla="*/ 1067014 w 7888914"/>
                  <a:gd name="connsiteY17" fmla="*/ 902961 h 2129183"/>
                  <a:gd name="connsiteX18" fmla="*/ 640294 w 7888914"/>
                  <a:gd name="connsiteY18" fmla="*/ 1030977 h 2129183"/>
                  <a:gd name="connsiteX19" fmla="*/ 402550 w 7888914"/>
                  <a:gd name="connsiteY19" fmla="*/ 1183377 h 2129183"/>
                  <a:gd name="connsiteX20" fmla="*/ 329398 w 7888914"/>
                  <a:gd name="connsiteY20" fmla="*/ 1256529 h 2129183"/>
                  <a:gd name="connsiteX21" fmla="*/ 231862 w 7888914"/>
                  <a:gd name="connsiteY21" fmla="*/ 1335777 h 2129183"/>
                  <a:gd name="connsiteX22" fmla="*/ 48982 w 7888914"/>
                  <a:gd name="connsiteY22" fmla="*/ 1360161 h 2129183"/>
                  <a:gd name="connsiteX23" fmla="*/ 214 w 7888914"/>
                  <a:gd name="connsiteY23" fmla="*/ 1415025 h 2129183"/>
                  <a:gd name="connsiteX24" fmla="*/ 61174 w 7888914"/>
                  <a:gd name="connsiteY24" fmla="*/ 1482081 h 2129183"/>
                  <a:gd name="connsiteX25" fmla="*/ 132802 w 7888914"/>
                  <a:gd name="connsiteY25" fmla="*/ 1475604 h 2129183"/>
                  <a:gd name="connsiteX26" fmla="*/ 402550 w 7888914"/>
                  <a:gd name="connsiteY26" fmla="*/ 1585713 h 2129183"/>
                  <a:gd name="connsiteX0" fmla="*/ 402550 w 7888914"/>
                  <a:gd name="connsiteY0" fmla="*/ 1585713 h 2129183"/>
                  <a:gd name="connsiteX1" fmla="*/ 951188 w 7888914"/>
                  <a:gd name="connsiteY1" fmla="*/ 1713729 h 2129183"/>
                  <a:gd name="connsiteX2" fmla="*/ 1518116 w 7888914"/>
                  <a:gd name="connsiteY2" fmla="*/ 1872224 h 2129183"/>
                  <a:gd name="connsiteX3" fmla="*/ 2438612 w 7888914"/>
                  <a:gd name="connsiteY3" fmla="*/ 2067296 h 2129183"/>
                  <a:gd name="connsiteX4" fmla="*/ 3474932 w 7888914"/>
                  <a:gd name="connsiteY4" fmla="*/ 2128257 h 2129183"/>
                  <a:gd name="connsiteX5" fmla="*/ 4468580 w 7888914"/>
                  <a:gd name="connsiteY5" fmla="*/ 2030721 h 2129183"/>
                  <a:gd name="connsiteX6" fmla="*/ 5626822 w 7888914"/>
                  <a:gd name="connsiteY6" fmla="*/ 1774689 h 2129183"/>
                  <a:gd name="connsiteX7" fmla="*/ 7699461 w 7888914"/>
                  <a:gd name="connsiteY7" fmla="*/ 1469889 h 2129183"/>
                  <a:gd name="connsiteX8" fmla="*/ 7614118 w 7888914"/>
                  <a:gd name="connsiteY8" fmla="*/ 890769 h 2129183"/>
                  <a:gd name="connsiteX9" fmla="*/ 6108406 w 7888914"/>
                  <a:gd name="connsiteY9" fmla="*/ 787137 h 2129183"/>
                  <a:gd name="connsiteX10" fmla="*/ 4566118 w 7888914"/>
                  <a:gd name="connsiteY10" fmla="*/ 744465 h 2129183"/>
                  <a:gd name="connsiteX11" fmla="*/ 4133302 w 7888914"/>
                  <a:gd name="connsiteY11" fmla="*/ 445761 h 2129183"/>
                  <a:gd name="connsiteX12" fmla="*/ 4303990 w 7888914"/>
                  <a:gd name="connsiteY12" fmla="*/ 753 h 2129183"/>
                  <a:gd name="connsiteX13" fmla="*/ 3231094 w 7888914"/>
                  <a:gd name="connsiteY13" fmla="*/ 659121 h 2129183"/>
                  <a:gd name="connsiteX14" fmla="*/ 2737318 w 7888914"/>
                  <a:gd name="connsiteY14" fmla="*/ 713985 h 2129183"/>
                  <a:gd name="connsiteX15" fmla="*/ 2194774 w 7888914"/>
                  <a:gd name="connsiteY15" fmla="*/ 787137 h 2129183"/>
                  <a:gd name="connsiteX16" fmla="*/ 1451062 w 7888914"/>
                  <a:gd name="connsiteY16" fmla="*/ 842001 h 2129183"/>
                  <a:gd name="connsiteX17" fmla="*/ 1067014 w 7888914"/>
                  <a:gd name="connsiteY17" fmla="*/ 902961 h 2129183"/>
                  <a:gd name="connsiteX18" fmla="*/ 640294 w 7888914"/>
                  <a:gd name="connsiteY18" fmla="*/ 1030977 h 2129183"/>
                  <a:gd name="connsiteX19" fmla="*/ 402550 w 7888914"/>
                  <a:gd name="connsiteY19" fmla="*/ 1183377 h 2129183"/>
                  <a:gd name="connsiteX20" fmla="*/ 329398 w 7888914"/>
                  <a:gd name="connsiteY20" fmla="*/ 1256529 h 2129183"/>
                  <a:gd name="connsiteX21" fmla="*/ 231862 w 7888914"/>
                  <a:gd name="connsiteY21" fmla="*/ 1335777 h 2129183"/>
                  <a:gd name="connsiteX22" fmla="*/ 48982 w 7888914"/>
                  <a:gd name="connsiteY22" fmla="*/ 1360161 h 2129183"/>
                  <a:gd name="connsiteX23" fmla="*/ 214 w 7888914"/>
                  <a:gd name="connsiteY23" fmla="*/ 1415025 h 2129183"/>
                  <a:gd name="connsiteX24" fmla="*/ 61174 w 7888914"/>
                  <a:gd name="connsiteY24" fmla="*/ 1482081 h 2129183"/>
                  <a:gd name="connsiteX25" fmla="*/ 132802 w 7888914"/>
                  <a:gd name="connsiteY25" fmla="*/ 1475604 h 2129183"/>
                  <a:gd name="connsiteX26" fmla="*/ 402550 w 7888914"/>
                  <a:gd name="connsiteY26" fmla="*/ 1585713 h 2129183"/>
                  <a:gd name="connsiteX0" fmla="*/ 406337 w 7892701"/>
                  <a:gd name="connsiteY0" fmla="*/ 1585713 h 2129183"/>
                  <a:gd name="connsiteX1" fmla="*/ 954975 w 7892701"/>
                  <a:gd name="connsiteY1" fmla="*/ 1713729 h 2129183"/>
                  <a:gd name="connsiteX2" fmla="*/ 1521903 w 7892701"/>
                  <a:gd name="connsiteY2" fmla="*/ 1872224 h 2129183"/>
                  <a:gd name="connsiteX3" fmla="*/ 2442399 w 7892701"/>
                  <a:gd name="connsiteY3" fmla="*/ 2067296 h 2129183"/>
                  <a:gd name="connsiteX4" fmla="*/ 3478719 w 7892701"/>
                  <a:gd name="connsiteY4" fmla="*/ 2128257 h 2129183"/>
                  <a:gd name="connsiteX5" fmla="*/ 4472367 w 7892701"/>
                  <a:gd name="connsiteY5" fmla="*/ 2030721 h 2129183"/>
                  <a:gd name="connsiteX6" fmla="*/ 5630609 w 7892701"/>
                  <a:gd name="connsiteY6" fmla="*/ 1774689 h 2129183"/>
                  <a:gd name="connsiteX7" fmla="*/ 7703248 w 7892701"/>
                  <a:gd name="connsiteY7" fmla="*/ 1469889 h 2129183"/>
                  <a:gd name="connsiteX8" fmla="*/ 7617905 w 7892701"/>
                  <a:gd name="connsiteY8" fmla="*/ 890769 h 2129183"/>
                  <a:gd name="connsiteX9" fmla="*/ 6112193 w 7892701"/>
                  <a:gd name="connsiteY9" fmla="*/ 787137 h 2129183"/>
                  <a:gd name="connsiteX10" fmla="*/ 4569905 w 7892701"/>
                  <a:gd name="connsiteY10" fmla="*/ 744465 h 2129183"/>
                  <a:gd name="connsiteX11" fmla="*/ 4137089 w 7892701"/>
                  <a:gd name="connsiteY11" fmla="*/ 445761 h 2129183"/>
                  <a:gd name="connsiteX12" fmla="*/ 4307777 w 7892701"/>
                  <a:gd name="connsiteY12" fmla="*/ 753 h 2129183"/>
                  <a:gd name="connsiteX13" fmla="*/ 3234881 w 7892701"/>
                  <a:gd name="connsiteY13" fmla="*/ 659121 h 2129183"/>
                  <a:gd name="connsiteX14" fmla="*/ 2741105 w 7892701"/>
                  <a:gd name="connsiteY14" fmla="*/ 713985 h 2129183"/>
                  <a:gd name="connsiteX15" fmla="*/ 2198561 w 7892701"/>
                  <a:gd name="connsiteY15" fmla="*/ 787137 h 2129183"/>
                  <a:gd name="connsiteX16" fmla="*/ 1454849 w 7892701"/>
                  <a:gd name="connsiteY16" fmla="*/ 842001 h 2129183"/>
                  <a:gd name="connsiteX17" fmla="*/ 1070801 w 7892701"/>
                  <a:gd name="connsiteY17" fmla="*/ 902961 h 2129183"/>
                  <a:gd name="connsiteX18" fmla="*/ 644081 w 7892701"/>
                  <a:gd name="connsiteY18" fmla="*/ 1030977 h 2129183"/>
                  <a:gd name="connsiteX19" fmla="*/ 406337 w 7892701"/>
                  <a:gd name="connsiteY19" fmla="*/ 1183377 h 2129183"/>
                  <a:gd name="connsiteX20" fmla="*/ 333185 w 7892701"/>
                  <a:gd name="connsiteY20" fmla="*/ 1256529 h 2129183"/>
                  <a:gd name="connsiteX21" fmla="*/ 235649 w 7892701"/>
                  <a:gd name="connsiteY21" fmla="*/ 1335777 h 2129183"/>
                  <a:gd name="connsiteX22" fmla="*/ 52769 w 7892701"/>
                  <a:gd name="connsiteY22" fmla="*/ 1360161 h 2129183"/>
                  <a:gd name="connsiteX23" fmla="*/ 4001 w 7892701"/>
                  <a:gd name="connsiteY23" fmla="*/ 1415025 h 2129183"/>
                  <a:gd name="connsiteX24" fmla="*/ 136589 w 7892701"/>
                  <a:gd name="connsiteY24" fmla="*/ 1475604 h 2129183"/>
                  <a:gd name="connsiteX25" fmla="*/ 406337 w 7892701"/>
                  <a:gd name="connsiteY25" fmla="*/ 1585713 h 2129183"/>
                  <a:gd name="connsiteX0" fmla="*/ 404599 w 7890963"/>
                  <a:gd name="connsiteY0" fmla="*/ 1585713 h 2129183"/>
                  <a:gd name="connsiteX1" fmla="*/ 953237 w 7890963"/>
                  <a:gd name="connsiteY1" fmla="*/ 1713729 h 2129183"/>
                  <a:gd name="connsiteX2" fmla="*/ 1520165 w 7890963"/>
                  <a:gd name="connsiteY2" fmla="*/ 1872224 h 2129183"/>
                  <a:gd name="connsiteX3" fmla="*/ 2440661 w 7890963"/>
                  <a:gd name="connsiteY3" fmla="*/ 2067296 h 2129183"/>
                  <a:gd name="connsiteX4" fmla="*/ 3476981 w 7890963"/>
                  <a:gd name="connsiteY4" fmla="*/ 2128257 h 2129183"/>
                  <a:gd name="connsiteX5" fmla="*/ 4470629 w 7890963"/>
                  <a:gd name="connsiteY5" fmla="*/ 2030721 h 2129183"/>
                  <a:gd name="connsiteX6" fmla="*/ 5628871 w 7890963"/>
                  <a:gd name="connsiteY6" fmla="*/ 1774689 h 2129183"/>
                  <a:gd name="connsiteX7" fmla="*/ 7701510 w 7890963"/>
                  <a:gd name="connsiteY7" fmla="*/ 1469889 h 2129183"/>
                  <a:gd name="connsiteX8" fmla="*/ 7616167 w 7890963"/>
                  <a:gd name="connsiteY8" fmla="*/ 890769 h 2129183"/>
                  <a:gd name="connsiteX9" fmla="*/ 6110455 w 7890963"/>
                  <a:gd name="connsiteY9" fmla="*/ 787137 h 2129183"/>
                  <a:gd name="connsiteX10" fmla="*/ 4568167 w 7890963"/>
                  <a:gd name="connsiteY10" fmla="*/ 744465 h 2129183"/>
                  <a:gd name="connsiteX11" fmla="*/ 4135351 w 7890963"/>
                  <a:gd name="connsiteY11" fmla="*/ 445761 h 2129183"/>
                  <a:gd name="connsiteX12" fmla="*/ 4306039 w 7890963"/>
                  <a:gd name="connsiteY12" fmla="*/ 753 h 2129183"/>
                  <a:gd name="connsiteX13" fmla="*/ 3233143 w 7890963"/>
                  <a:gd name="connsiteY13" fmla="*/ 659121 h 2129183"/>
                  <a:gd name="connsiteX14" fmla="*/ 2739367 w 7890963"/>
                  <a:gd name="connsiteY14" fmla="*/ 713985 h 2129183"/>
                  <a:gd name="connsiteX15" fmla="*/ 2196823 w 7890963"/>
                  <a:gd name="connsiteY15" fmla="*/ 787137 h 2129183"/>
                  <a:gd name="connsiteX16" fmla="*/ 1453111 w 7890963"/>
                  <a:gd name="connsiteY16" fmla="*/ 842001 h 2129183"/>
                  <a:gd name="connsiteX17" fmla="*/ 1069063 w 7890963"/>
                  <a:gd name="connsiteY17" fmla="*/ 902961 h 2129183"/>
                  <a:gd name="connsiteX18" fmla="*/ 642343 w 7890963"/>
                  <a:gd name="connsiteY18" fmla="*/ 1030977 h 2129183"/>
                  <a:gd name="connsiteX19" fmla="*/ 404599 w 7890963"/>
                  <a:gd name="connsiteY19" fmla="*/ 1183377 h 2129183"/>
                  <a:gd name="connsiteX20" fmla="*/ 331447 w 7890963"/>
                  <a:gd name="connsiteY20" fmla="*/ 1256529 h 2129183"/>
                  <a:gd name="connsiteX21" fmla="*/ 233911 w 7890963"/>
                  <a:gd name="connsiteY21" fmla="*/ 1335777 h 2129183"/>
                  <a:gd name="connsiteX22" fmla="*/ 51031 w 7890963"/>
                  <a:gd name="connsiteY22" fmla="*/ 1360161 h 2129183"/>
                  <a:gd name="connsiteX23" fmla="*/ 4168 w 7890963"/>
                  <a:gd name="connsiteY23" fmla="*/ 1428360 h 2129183"/>
                  <a:gd name="connsiteX24" fmla="*/ 134851 w 7890963"/>
                  <a:gd name="connsiteY24" fmla="*/ 1475604 h 2129183"/>
                  <a:gd name="connsiteX25" fmla="*/ 404599 w 7890963"/>
                  <a:gd name="connsiteY25" fmla="*/ 1585713 h 2129183"/>
                  <a:gd name="connsiteX0" fmla="*/ 385243 w 7871607"/>
                  <a:gd name="connsiteY0" fmla="*/ 1585713 h 2129183"/>
                  <a:gd name="connsiteX1" fmla="*/ 933881 w 7871607"/>
                  <a:gd name="connsiteY1" fmla="*/ 1713729 h 2129183"/>
                  <a:gd name="connsiteX2" fmla="*/ 1500809 w 7871607"/>
                  <a:gd name="connsiteY2" fmla="*/ 1872224 h 2129183"/>
                  <a:gd name="connsiteX3" fmla="*/ 2421305 w 7871607"/>
                  <a:gd name="connsiteY3" fmla="*/ 2067296 h 2129183"/>
                  <a:gd name="connsiteX4" fmla="*/ 3457625 w 7871607"/>
                  <a:gd name="connsiteY4" fmla="*/ 2128257 h 2129183"/>
                  <a:gd name="connsiteX5" fmla="*/ 4451273 w 7871607"/>
                  <a:gd name="connsiteY5" fmla="*/ 2030721 h 2129183"/>
                  <a:gd name="connsiteX6" fmla="*/ 5609515 w 7871607"/>
                  <a:gd name="connsiteY6" fmla="*/ 1774689 h 2129183"/>
                  <a:gd name="connsiteX7" fmla="*/ 7682154 w 7871607"/>
                  <a:gd name="connsiteY7" fmla="*/ 1469889 h 2129183"/>
                  <a:gd name="connsiteX8" fmla="*/ 7596811 w 7871607"/>
                  <a:gd name="connsiteY8" fmla="*/ 890769 h 2129183"/>
                  <a:gd name="connsiteX9" fmla="*/ 6091099 w 7871607"/>
                  <a:gd name="connsiteY9" fmla="*/ 787137 h 2129183"/>
                  <a:gd name="connsiteX10" fmla="*/ 4548811 w 7871607"/>
                  <a:gd name="connsiteY10" fmla="*/ 744465 h 2129183"/>
                  <a:gd name="connsiteX11" fmla="*/ 4115995 w 7871607"/>
                  <a:gd name="connsiteY11" fmla="*/ 445761 h 2129183"/>
                  <a:gd name="connsiteX12" fmla="*/ 4286683 w 7871607"/>
                  <a:gd name="connsiteY12" fmla="*/ 753 h 2129183"/>
                  <a:gd name="connsiteX13" fmla="*/ 3213787 w 7871607"/>
                  <a:gd name="connsiteY13" fmla="*/ 659121 h 2129183"/>
                  <a:gd name="connsiteX14" fmla="*/ 2720011 w 7871607"/>
                  <a:gd name="connsiteY14" fmla="*/ 713985 h 2129183"/>
                  <a:gd name="connsiteX15" fmla="*/ 2177467 w 7871607"/>
                  <a:gd name="connsiteY15" fmla="*/ 787137 h 2129183"/>
                  <a:gd name="connsiteX16" fmla="*/ 1433755 w 7871607"/>
                  <a:gd name="connsiteY16" fmla="*/ 842001 h 2129183"/>
                  <a:gd name="connsiteX17" fmla="*/ 1049707 w 7871607"/>
                  <a:gd name="connsiteY17" fmla="*/ 902961 h 2129183"/>
                  <a:gd name="connsiteX18" fmla="*/ 622987 w 7871607"/>
                  <a:gd name="connsiteY18" fmla="*/ 1030977 h 2129183"/>
                  <a:gd name="connsiteX19" fmla="*/ 385243 w 7871607"/>
                  <a:gd name="connsiteY19" fmla="*/ 1183377 h 2129183"/>
                  <a:gd name="connsiteX20" fmla="*/ 312091 w 7871607"/>
                  <a:gd name="connsiteY20" fmla="*/ 1256529 h 2129183"/>
                  <a:gd name="connsiteX21" fmla="*/ 214555 w 7871607"/>
                  <a:gd name="connsiteY21" fmla="*/ 1335777 h 2129183"/>
                  <a:gd name="connsiteX22" fmla="*/ 31675 w 7871607"/>
                  <a:gd name="connsiteY22" fmla="*/ 1360161 h 2129183"/>
                  <a:gd name="connsiteX23" fmla="*/ 7672 w 7871607"/>
                  <a:gd name="connsiteY23" fmla="*/ 1460745 h 2129183"/>
                  <a:gd name="connsiteX24" fmla="*/ 115495 w 7871607"/>
                  <a:gd name="connsiteY24" fmla="*/ 1475604 h 2129183"/>
                  <a:gd name="connsiteX25" fmla="*/ 385243 w 7871607"/>
                  <a:gd name="connsiteY25" fmla="*/ 1585713 h 2129183"/>
                  <a:gd name="connsiteX0" fmla="*/ 384961 w 7871325"/>
                  <a:gd name="connsiteY0" fmla="*/ 1585713 h 2129183"/>
                  <a:gd name="connsiteX1" fmla="*/ 933599 w 7871325"/>
                  <a:gd name="connsiteY1" fmla="*/ 1713729 h 2129183"/>
                  <a:gd name="connsiteX2" fmla="*/ 1500527 w 7871325"/>
                  <a:gd name="connsiteY2" fmla="*/ 1872224 h 2129183"/>
                  <a:gd name="connsiteX3" fmla="*/ 2421023 w 7871325"/>
                  <a:gd name="connsiteY3" fmla="*/ 2067296 h 2129183"/>
                  <a:gd name="connsiteX4" fmla="*/ 3457343 w 7871325"/>
                  <a:gd name="connsiteY4" fmla="*/ 2128257 h 2129183"/>
                  <a:gd name="connsiteX5" fmla="*/ 4450991 w 7871325"/>
                  <a:gd name="connsiteY5" fmla="*/ 2030721 h 2129183"/>
                  <a:gd name="connsiteX6" fmla="*/ 5609233 w 7871325"/>
                  <a:gd name="connsiteY6" fmla="*/ 1774689 h 2129183"/>
                  <a:gd name="connsiteX7" fmla="*/ 7681872 w 7871325"/>
                  <a:gd name="connsiteY7" fmla="*/ 1469889 h 2129183"/>
                  <a:gd name="connsiteX8" fmla="*/ 7596529 w 7871325"/>
                  <a:gd name="connsiteY8" fmla="*/ 890769 h 2129183"/>
                  <a:gd name="connsiteX9" fmla="*/ 6090817 w 7871325"/>
                  <a:gd name="connsiteY9" fmla="*/ 787137 h 2129183"/>
                  <a:gd name="connsiteX10" fmla="*/ 4548529 w 7871325"/>
                  <a:gd name="connsiteY10" fmla="*/ 744465 h 2129183"/>
                  <a:gd name="connsiteX11" fmla="*/ 4115713 w 7871325"/>
                  <a:gd name="connsiteY11" fmla="*/ 445761 h 2129183"/>
                  <a:gd name="connsiteX12" fmla="*/ 4286401 w 7871325"/>
                  <a:gd name="connsiteY12" fmla="*/ 753 h 2129183"/>
                  <a:gd name="connsiteX13" fmla="*/ 3213505 w 7871325"/>
                  <a:gd name="connsiteY13" fmla="*/ 659121 h 2129183"/>
                  <a:gd name="connsiteX14" fmla="*/ 2719729 w 7871325"/>
                  <a:gd name="connsiteY14" fmla="*/ 713985 h 2129183"/>
                  <a:gd name="connsiteX15" fmla="*/ 2177185 w 7871325"/>
                  <a:gd name="connsiteY15" fmla="*/ 787137 h 2129183"/>
                  <a:gd name="connsiteX16" fmla="*/ 1433473 w 7871325"/>
                  <a:gd name="connsiteY16" fmla="*/ 842001 h 2129183"/>
                  <a:gd name="connsiteX17" fmla="*/ 1049425 w 7871325"/>
                  <a:gd name="connsiteY17" fmla="*/ 902961 h 2129183"/>
                  <a:gd name="connsiteX18" fmla="*/ 622705 w 7871325"/>
                  <a:gd name="connsiteY18" fmla="*/ 1030977 h 2129183"/>
                  <a:gd name="connsiteX19" fmla="*/ 384961 w 7871325"/>
                  <a:gd name="connsiteY19" fmla="*/ 1183377 h 2129183"/>
                  <a:gd name="connsiteX20" fmla="*/ 311809 w 7871325"/>
                  <a:gd name="connsiteY20" fmla="*/ 1256529 h 2129183"/>
                  <a:gd name="connsiteX21" fmla="*/ 214273 w 7871325"/>
                  <a:gd name="connsiteY21" fmla="*/ 1335777 h 2129183"/>
                  <a:gd name="connsiteX22" fmla="*/ 31393 w 7871325"/>
                  <a:gd name="connsiteY22" fmla="*/ 1360161 h 2129183"/>
                  <a:gd name="connsiteX23" fmla="*/ 7390 w 7871325"/>
                  <a:gd name="connsiteY23" fmla="*/ 1460745 h 2129183"/>
                  <a:gd name="connsiteX24" fmla="*/ 111403 w 7871325"/>
                  <a:gd name="connsiteY24" fmla="*/ 1481319 h 2129183"/>
                  <a:gd name="connsiteX25" fmla="*/ 384961 w 7871325"/>
                  <a:gd name="connsiteY25" fmla="*/ 1585713 h 2129183"/>
                  <a:gd name="connsiteX0" fmla="*/ 384961 w 7871325"/>
                  <a:gd name="connsiteY0" fmla="*/ 1585713 h 2129183"/>
                  <a:gd name="connsiteX1" fmla="*/ 933599 w 7871325"/>
                  <a:gd name="connsiteY1" fmla="*/ 1713729 h 2129183"/>
                  <a:gd name="connsiteX2" fmla="*/ 1500527 w 7871325"/>
                  <a:gd name="connsiteY2" fmla="*/ 1872224 h 2129183"/>
                  <a:gd name="connsiteX3" fmla="*/ 2421023 w 7871325"/>
                  <a:gd name="connsiteY3" fmla="*/ 2067296 h 2129183"/>
                  <a:gd name="connsiteX4" fmla="*/ 3457343 w 7871325"/>
                  <a:gd name="connsiteY4" fmla="*/ 2128257 h 2129183"/>
                  <a:gd name="connsiteX5" fmla="*/ 4450991 w 7871325"/>
                  <a:gd name="connsiteY5" fmla="*/ 2030721 h 2129183"/>
                  <a:gd name="connsiteX6" fmla="*/ 5609233 w 7871325"/>
                  <a:gd name="connsiteY6" fmla="*/ 1774689 h 2129183"/>
                  <a:gd name="connsiteX7" fmla="*/ 7681872 w 7871325"/>
                  <a:gd name="connsiteY7" fmla="*/ 1469889 h 2129183"/>
                  <a:gd name="connsiteX8" fmla="*/ 7596529 w 7871325"/>
                  <a:gd name="connsiteY8" fmla="*/ 890769 h 2129183"/>
                  <a:gd name="connsiteX9" fmla="*/ 6090817 w 7871325"/>
                  <a:gd name="connsiteY9" fmla="*/ 787137 h 2129183"/>
                  <a:gd name="connsiteX10" fmla="*/ 4548529 w 7871325"/>
                  <a:gd name="connsiteY10" fmla="*/ 744465 h 2129183"/>
                  <a:gd name="connsiteX11" fmla="*/ 4115713 w 7871325"/>
                  <a:gd name="connsiteY11" fmla="*/ 445761 h 2129183"/>
                  <a:gd name="connsiteX12" fmla="*/ 4286401 w 7871325"/>
                  <a:gd name="connsiteY12" fmla="*/ 753 h 2129183"/>
                  <a:gd name="connsiteX13" fmla="*/ 3213505 w 7871325"/>
                  <a:gd name="connsiteY13" fmla="*/ 659121 h 2129183"/>
                  <a:gd name="connsiteX14" fmla="*/ 2719729 w 7871325"/>
                  <a:gd name="connsiteY14" fmla="*/ 713985 h 2129183"/>
                  <a:gd name="connsiteX15" fmla="*/ 2177185 w 7871325"/>
                  <a:gd name="connsiteY15" fmla="*/ 787137 h 2129183"/>
                  <a:gd name="connsiteX16" fmla="*/ 1433473 w 7871325"/>
                  <a:gd name="connsiteY16" fmla="*/ 842001 h 2129183"/>
                  <a:gd name="connsiteX17" fmla="*/ 1049425 w 7871325"/>
                  <a:gd name="connsiteY17" fmla="*/ 902961 h 2129183"/>
                  <a:gd name="connsiteX18" fmla="*/ 622705 w 7871325"/>
                  <a:gd name="connsiteY18" fmla="*/ 1030977 h 2129183"/>
                  <a:gd name="connsiteX19" fmla="*/ 384961 w 7871325"/>
                  <a:gd name="connsiteY19" fmla="*/ 1183377 h 2129183"/>
                  <a:gd name="connsiteX20" fmla="*/ 311809 w 7871325"/>
                  <a:gd name="connsiteY20" fmla="*/ 1256529 h 2129183"/>
                  <a:gd name="connsiteX21" fmla="*/ 214273 w 7871325"/>
                  <a:gd name="connsiteY21" fmla="*/ 1335777 h 2129183"/>
                  <a:gd name="connsiteX22" fmla="*/ 31393 w 7871325"/>
                  <a:gd name="connsiteY22" fmla="*/ 1360161 h 2129183"/>
                  <a:gd name="connsiteX23" fmla="*/ 7390 w 7871325"/>
                  <a:gd name="connsiteY23" fmla="*/ 1460745 h 2129183"/>
                  <a:gd name="connsiteX24" fmla="*/ 111403 w 7871325"/>
                  <a:gd name="connsiteY24" fmla="*/ 1481319 h 2129183"/>
                  <a:gd name="connsiteX25" fmla="*/ 384961 w 7871325"/>
                  <a:gd name="connsiteY25" fmla="*/ 1585713 h 2129183"/>
                  <a:gd name="connsiteX0" fmla="*/ 385383 w 7871747"/>
                  <a:gd name="connsiteY0" fmla="*/ 1585713 h 2129183"/>
                  <a:gd name="connsiteX1" fmla="*/ 934021 w 7871747"/>
                  <a:gd name="connsiteY1" fmla="*/ 1713729 h 2129183"/>
                  <a:gd name="connsiteX2" fmla="*/ 1500949 w 7871747"/>
                  <a:gd name="connsiteY2" fmla="*/ 1872224 h 2129183"/>
                  <a:gd name="connsiteX3" fmla="*/ 2421445 w 7871747"/>
                  <a:gd name="connsiteY3" fmla="*/ 2067296 h 2129183"/>
                  <a:gd name="connsiteX4" fmla="*/ 3457765 w 7871747"/>
                  <a:gd name="connsiteY4" fmla="*/ 2128257 h 2129183"/>
                  <a:gd name="connsiteX5" fmla="*/ 4451413 w 7871747"/>
                  <a:gd name="connsiteY5" fmla="*/ 2030721 h 2129183"/>
                  <a:gd name="connsiteX6" fmla="*/ 5609655 w 7871747"/>
                  <a:gd name="connsiteY6" fmla="*/ 1774689 h 2129183"/>
                  <a:gd name="connsiteX7" fmla="*/ 7682294 w 7871747"/>
                  <a:gd name="connsiteY7" fmla="*/ 1469889 h 2129183"/>
                  <a:gd name="connsiteX8" fmla="*/ 7596951 w 7871747"/>
                  <a:gd name="connsiteY8" fmla="*/ 890769 h 2129183"/>
                  <a:gd name="connsiteX9" fmla="*/ 6091239 w 7871747"/>
                  <a:gd name="connsiteY9" fmla="*/ 787137 h 2129183"/>
                  <a:gd name="connsiteX10" fmla="*/ 4548951 w 7871747"/>
                  <a:gd name="connsiteY10" fmla="*/ 744465 h 2129183"/>
                  <a:gd name="connsiteX11" fmla="*/ 4116135 w 7871747"/>
                  <a:gd name="connsiteY11" fmla="*/ 445761 h 2129183"/>
                  <a:gd name="connsiteX12" fmla="*/ 4286823 w 7871747"/>
                  <a:gd name="connsiteY12" fmla="*/ 753 h 2129183"/>
                  <a:gd name="connsiteX13" fmla="*/ 3213927 w 7871747"/>
                  <a:gd name="connsiteY13" fmla="*/ 659121 h 2129183"/>
                  <a:gd name="connsiteX14" fmla="*/ 2720151 w 7871747"/>
                  <a:gd name="connsiteY14" fmla="*/ 713985 h 2129183"/>
                  <a:gd name="connsiteX15" fmla="*/ 2177607 w 7871747"/>
                  <a:gd name="connsiteY15" fmla="*/ 787137 h 2129183"/>
                  <a:gd name="connsiteX16" fmla="*/ 1433895 w 7871747"/>
                  <a:gd name="connsiteY16" fmla="*/ 842001 h 2129183"/>
                  <a:gd name="connsiteX17" fmla="*/ 1049847 w 7871747"/>
                  <a:gd name="connsiteY17" fmla="*/ 902961 h 2129183"/>
                  <a:gd name="connsiteX18" fmla="*/ 623127 w 7871747"/>
                  <a:gd name="connsiteY18" fmla="*/ 1030977 h 2129183"/>
                  <a:gd name="connsiteX19" fmla="*/ 385383 w 7871747"/>
                  <a:gd name="connsiteY19" fmla="*/ 1183377 h 2129183"/>
                  <a:gd name="connsiteX20" fmla="*/ 312231 w 7871747"/>
                  <a:gd name="connsiteY20" fmla="*/ 1256529 h 2129183"/>
                  <a:gd name="connsiteX21" fmla="*/ 214695 w 7871747"/>
                  <a:gd name="connsiteY21" fmla="*/ 1335777 h 2129183"/>
                  <a:gd name="connsiteX22" fmla="*/ 31815 w 7871747"/>
                  <a:gd name="connsiteY22" fmla="*/ 1360161 h 2129183"/>
                  <a:gd name="connsiteX23" fmla="*/ 7812 w 7871747"/>
                  <a:gd name="connsiteY23" fmla="*/ 1460745 h 2129183"/>
                  <a:gd name="connsiteX24" fmla="*/ 117540 w 7871747"/>
                  <a:gd name="connsiteY24" fmla="*/ 1473699 h 2129183"/>
                  <a:gd name="connsiteX25" fmla="*/ 385383 w 7871747"/>
                  <a:gd name="connsiteY25" fmla="*/ 1585713 h 2129183"/>
                  <a:gd name="connsiteX0" fmla="*/ 395531 w 7881895"/>
                  <a:gd name="connsiteY0" fmla="*/ 1585713 h 2129183"/>
                  <a:gd name="connsiteX1" fmla="*/ 944169 w 7881895"/>
                  <a:gd name="connsiteY1" fmla="*/ 1713729 h 2129183"/>
                  <a:gd name="connsiteX2" fmla="*/ 1511097 w 7881895"/>
                  <a:gd name="connsiteY2" fmla="*/ 1872224 h 2129183"/>
                  <a:gd name="connsiteX3" fmla="*/ 2431593 w 7881895"/>
                  <a:gd name="connsiteY3" fmla="*/ 2067296 h 2129183"/>
                  <a:gd name="connsiteX4" fmla="*/ 3467913 w 7881895"/>
                  <a:gd name="connsiteY4" fmla="*/ 2128257 h 2129183"/>
                  <a:gd name="connsiteX5" fmla="*/ 4461561 w 7881895"/>
                  <a:gd name="connsiteY5" fmla="*/ 2030721 h 2129183"/>
                  <a:gd name="connsiteX6" fmla="*/ 5619803 w 7881895"/>
                  <a:gd name="connsiteY6" fmla="*/ 1774689 h 2129183"/>
                  <a:gd name="connsiteX7" fmla="*/ 7692442 w 7881895"/>
                  <a:gd name="connsiteY7" fmla="*/ 1469889 h 2129183"/>
                  <a:gd name="connsiteX8" fmla="*/ 7607099 w 7881895"/>
                  <a:gd name="connsiteY8" fmla="*/ 890769 h 2129183"/>
                  <a:gd name="connsiteX9" fmla="*/ 6101387 w 7881895"/>
                  <a:gd name="connsiteY9" fmla="*/ 787137 h 2129183"/>
                  <a:gd name="connsiteX10" fmla="*/ 4559099 w 7881895"/>
                  <a:gd name="connsiteY10" fmla="*/ 744465 h 2129183"/>
                  <a:gd name="connsiteX11" fmla="*/ 4126283 w 7881895"/>
                  <a:gd name="connsiteY11" fmla="*/ 445761 h 2129183"/>
                  <a:gd name="connsiteX12" fmla="*/ 4296971 w 7881895"/>
                  <a:gd name="connsiteY12" fmla="*/ 753 h 2129183"/>
                  <a:gd name="connsiteX13" fmla="*/ 3224075 w 7881895"/>
                  <a:gd name="connsiteY13" fmla="*/ 659121 h 2129183"/>
                  <a:gd name="connsiteX14" fmla="*/ 2730299 w 7881895"/>
                  <a:gd name="connsiteY14" fmla="*/ 713985 h 2129183"/>
                  <a:gd name="connsiteX15" fmla="*/ 2187755 w 7881895"/>
                  <a:gd name="connsiteY15" fmla="*/ 787137 h 2129183"/>
                  <a:gd name="connsiteX16" fmla="*/ 1444043 w 7881895"/>
                  <a:gd name="connsiteY16" fmla="*/ 842001 h 2129183"/>
                  <a:gd name="connsiteX17" fmla="*/ 1059995 w 7881895"/>
                  <a:gd name="connsiteY17" fmla="*/ 902961 h 2129183"/>
                  <a:gd name="connsiteX18" fmla="*/ 633275 w 7881895"/>
                  <a:gd name="connsiteY18" fmla="*/ 1030977 h 2129183"/>
                  <a:gd name="connsiteX19" fmla="*/ 395531 w 7881895"/>
                  <a:gd name="connsiteY19" fmla="*/ 1183377 h 2129183"/>
                  <a:gd name="connsiteX20" fmla="*/ 322379 w 7881895"/>
                  <a:gd name="connsiteY20" fmla="*/ 1256529 h 2129183"/>
                  <a:gd name="connsiteX21" fmla="*/ 224843 w 7881895"/>
                  <a:gd name="connsiteY21" fmla="*/ 1335777 h 2129183"/>
                  <a:gd name="connsiteX22" fmla="*/ 41963 w 7881895"/>
                  <a:gd name="connsiteY22" fmla="*/ 1360161 h 2129183"/>
                  <a:gd name="connsiteX23" fmla="*/ 17960 w 7881895"/>
                  <a:gd name="connsiteY23" fmla="*/ 1460745 h 2129183"/>
                  <a:gd name="connsiteX24" fmla="*/ 127688 w 7881895"/>
                  <a:gd name="connsiteY24" fmla="*/ 1473699 h 2129183"/>
                  <a:gd name="connsiteX25" fmla="*/ 395531 w 7881895"/>
                  <a:gd name="connsiteY25" fmla="*/ 1585713 h 2129183"/>
                  <a:gd name="connsiteX0" fmla="*/ 243131 w 7881895"/>
                  <a:gd name="connsiteY0" fmla="*/ 1583808 h 2129183"/>
                  <a:gd name="connsiteX1" fmla="*/ 944169 w 7881895"/>
                  <a:gd name="connsiteY1" fmla="*/ 1713729 h 2129183"/>
                  <a:gd name="connsiteX2" fmla="*/ 1511097 w 7881895"/>
                  <a:gd name="connsiteY2" fmla="*/ 1872224 h 2129183"/>
                  <a:gd name="connsiteX3" fmla="*/ 2431593 w 7881895"/>
                  <a:gd name="connsiteY3" fmla="*/ 2067296 h 2129183"/>
                  <a:gd name="connsiteX4" fmla="*/ 3467913 w 7881895"/>
                  <a:gd name="connsiteY4" fmla="*/ 2128257 h 2129183"/>
                  <a:gd name="connsiteX5" fmla="*/ 4461561 w 7881895"/>
                  <a:gd name="connsiteY5" fmla="*/ 2030721 h 2129183"/>
                  <a:gd name="connsiteX6" fmla="*/ 5619803 w 7881895"/>
                  <a:gd name="connsiteY6" fmla="*/ 1774689 h 2129183"/>
                  <a:gd name="connsiteX7" fmla="*/ 7692442 w 7881895"/>
                  <a:gd name="connsiteY7" fmla="*/ 1469889 h 2129183"/>
                  <a:gd name="connsiteX8" fmla="*/ 7607099 w 7881895"/>
                  <a:gd name="connsiteY8" fmla="*/ 890769 h 2129183"/>
                  <a:gd name="connsiteX9" fmla="*/ 6101387 w 7881895"/>
                  <a:gd name="connsiteY9" fmla="*/ 787137 h 2129183"/>
                  <a:gd name="connsiteX10" fmla="*/ 4559099 w 7881895"/>
                  <a:gd name="connsiteY10" fmla="*/ 744465 h 2129183"/>
                  <a:gd name="connsiteX11" fmla="*/ 4126283 w 7881895"/>
                  <a:gd name="connsiteY11" fmla="*/ 445761 h 2129183"/>
                  <a:gd name="connsiteX12" fmla="*/ 4296971 w 7881895"/>
                  <a:gd name="connsiteY12" fmla="*/ 753 h 2129183"/>
                  <a:gd name="connsiteX13" fmla="*/ 3224075 w 7881895"/>
                  <a:gd name="connsiteY13" fmla="*/ 659121 h 2129183"/>
                  <a:gd name="connsiteX14" fmla="*/ 2730299 w 7881895"/>
                  <a:gd name="connsiteY14" fmla="*/ 713985 h 2129183"/>
                  <a:gd name="connsiteX15" fmla="*/ 2187755 w 7881895"/>
                  <a:gd name="connsiteY15" fmla="*/ 787137 h 2129183"/>
                  <a:gd name="connsiteX16" fmla="*/ 1444043 w 7881895"/>
                  <a:gd name="connsiteY16" fmla="*/ 842001 h 2129183"/>
                  <a:gd name="connsiteX17" fmla="*/ 1059995 w 7881895"/>
                  <a:gd name="connsiteY17" fmla="*/ 902961 h 2129183"/>
                  <a:gd name="connsiteX18" fmla="*/ 633275 w 7881895"/>
                  <a:gd name="connsiteY18" fmla="*/ 1030977 h 2129183"/>
                  <a:gd name="connsiteX19" fmla="*/ 395531 w 7881895"/>
                  <a:gd name="connsiteY19" fmla="*/ 1183377 h 2129183"/>
                  <a:gd name="connsiteX20" fmla="*/ 322379 w 7881895"/>
                  <a:gd name="connsiteY20" fmla="*/ 1256529 h 2129183"/>
                  <a:gd name="connsiteX21" fmla="*/ 224843 w 7881895"/>
                  <a:gd name="connsiteY21" fmla="*/ 1335777 h 2129183"/>
                  <a:gd name="connsiteX22" fmla="*/ 41963 w 7881895"/>
                  <a:gd name="connsiteY22" fmla="*/ 1360161 h 2129183"/>
                  <a:gd name="connsiteX23" fmla="*/ 17960 w 7881895"/>
                  <a:gd name="connsiteY23" fmla="*/ 1460745 h 2129183"/>
                  <a:gd name="connsiteX24" fmla="*/ 127688 w 7881895"/>
                  <a:gd name="connsiteY24" fmla="*/ 1473699 h 2129183"/>
                  <a:gd name="connsiteX25" fmla="*/ 243131 w 7881895"/>
                  <a:gd name="connsiteY25" fmla="*/ 1583808 h 2129183"/>
                  <a:gd name="connsiteX0" fmla="*/ 243131 w 7881895"/>
                  <a:gd name="connsiteY0" fmla="*/ 1583808 h 2129183"/>
                  <a:gd name="connsiteX1" fmla="*/ 944169 w 7881895"/>
                  <a:gd name="connsiteY1" fmla="*/ 1713729 h 2129183"/>
                  <a:gd name="connsiteX2" fmla="*/ 1511097 w 7881895"/>
                  <a:gd name="connsiteY2" fmla="*/ 1872224 h 2129183"/>
                  <a:gd name="connsiteX3" fmla="*/ 2431593 w 7881895"/>
                  <a:gd name="connsiteY3" fmla="*/ 2067296 h 2129183"/>
                  <a:gd name="connsiteX4" fmla="*/ 3467913 w 7881895"/>
                  <a:gd name="connsiteY4" fmla="*/ 2128257 h 2129183"/>
                  <a:gd name="connsiteX5" fmla="*/ 4461561 w 7881895"/>
                  <a:gd name="connsiteY5" fmla="*/ 2030721 h 2129183"/>
                  <a:gd name="connsiteX6" fmla="*/ 5619803 w 7881895"/>
                  <a:gd name="connsiteY6" fmla="*/ 1774689 h 2129183"/>
                  <a:gd name="connsiteX7" fmla="*/ 7692442 w 7881895"/>
                  <a:gd name="connsiteY7" fmla="*/ 1469889 h 2129183"/>
                  <a:gd name="connsiteX8" fmla="*/ 7607099 w 7881895"/>
                  <a:gd name="connsiteY8" fmla="*/ 890769 h 2129183"/>
                  <a:gd name="connsiteX9" fmla="*/ 6101387 w 7881895"/>
                  <a:gd name="connsiteY9" fmla="*/ 787137 h 2129183"/>
                  <a:gd name="connsiteX10" fmla="*/ 4559099 w 7881895"/>
                  <a:gd name="connsiteY10" fmla="*/ 744465 h 2129183"/>
                  <a:gd name="connsiteX11" fmla="*/ 4126283 w 7881895"/>
                  <a:gd name="connsiteY11" fmla="*/ 445761 h 2129183"/>
                  <a:gd name="connsiteX12" fmla="*/ 4296971 w 7881895"/>
                  <a:gd name="connsiteY12" fmla="*/ 753 h 2129183"/>
                  <a:gd name="connsiteX13" fmla="*/ 3224075 w 7881895"/>
                  <a:gd name="connsiteY13" fmla="*/ 659121 h 2129183"/>
                  <a:gd name="connsiteX14" fmla="*/ 2730299 w 7881895"/>
                  <a:gd name="connsiteY14" fmla="*/ 713985 h 2129183"/>
                  <a:gd name="connsiteX15" fmla="*/ 2187755 w 7881895"/>
                  <a:gd name="connsiteY15" fmla="*/ 787137 h 2129183"/>
                  <a:gd name="connsiteX16" fmla="*/ 1444043 w 7881895"/>
                  <a:gd name="connsiteY16" fmla="*/ 842001 h 2129183"/>
                  <a:gd name="connsiteX17" fmla="*/ 1059995 w 7881895"/>
                  <a:gd name="connsiteY17" fmla="*/ 902961 h 2129183"/>
                  <a:gd name="connsiteX18" fmla="*/ 633275 w 7881895"/>
                  <a:gd name="connsiteY18" fmla="*/ 1030977 h 2129183"/>
                  <a:gd name="connsiteX19" fmla="*/ 395531 w 7881895"/>
                  <a:gd name="connsiteY19" fmla="*/ 1183377 h 2129183"/>
                  <a:gd name="connsiteX20" fmla="*/ 322379 w 7881895"/>
                  <a:gd name="connsiteY20" fmla="*/ 1256529 h 2129183"/>
                  <a:gd name="connsiteX21" fmla="*/ 224843 w 7881895"/>
                  <a:gd name="connsiteY21" fmla="*/ 1335777 h 2129183"/>
                  <a:gd name="connsiteX22" fmla="*/ 41963 w 7881895"/>
                  <a:gd name="connsiteY22" fmla="*/ 1360161 h 2129183"/>
                  <a:gd name="connsiteX23" fmla="*/ 17960 w 7881895"/>
                  <a:gd name="connsiteY23" fmla="*/ 1460745 h 2129183"/>
                  <a:gd name="connsiteX24" fmla="*/ 127688 w 7881895"/>
                  <a:gd name="connsiteY24" fmla="*/ 1473699 h 2129183"/>
                  <a:gd name="connsiteX25" fmla="*/ 243131 w 7881895"/>
                  <a:gd name="connsiteY25" fmla="*/ 1583808 h 2129183"/>
                  <a:gd name="connsiteX0" fmla="*/ 243131 w 7881895"/>
                  <a:gd name="connsiteY0" fmla="*/ 1583808 h 2129183"/>
                  <a:gd name="connsiteX1" fmla="*/ 944169 w 7881895"/>
                  <a:gd name="connsiteY1" fmla="*/ 1713729 h 2129183"/>
                  <a:gd name="connsiteX2" fmla="*/ 1511097 w 7881895"/>
                  <a:gd name="connsiteY2" fmla="*/ 1872224 h 2129183"/>
                  <a:gd name="connsiteX3" fmla="*/ 2431593 w 7881895"/>
                  <a:gd name="connsiteY3" fmla="*/ 2067296 h 2129183"/>
                  <a:gd name="connsiteX4" fmla="*/ 3467913 w 7881895"/>
                  <a:gd name="connsiteY4" fmla="*/ 2128257 h 2129183"/>
                  <a:gd name="connsiteX5" fmla="*/ 4461561 w 7881895"/>
                  <a:gd name="connsiteY5" fmla="*/ 2030721 h 2129183"/>
                  <a:gd name="connsiteX6" fmla="*/ 5619803 w 7881895"/>
                  <a:gd name="connsiteY6" fmla="*/ 1774689 h 2129183"/>
                  <a:gd name="connsiteX7" fmla="*/ 7692442 w 7881895"/>
                  <a:gd name="connsiteY7" fmla="*/ 1469889 h 2129183"/>
                  <a:gd name="connsiteX8" fmla="*/ 7607099 w 7881895"/>
                  <a:gd name="connsiteY8" fmla="*/ 890769 h 2129183"/>
                  <a:gd name="connsiteX9" fmla="*/ 6101387 w 7881895"/>
                  <a:gd name="connsiteY9" fmla="*/ 787137 h 2129183"/>
                  <a:gd name="connsiteX10" fmla="*/ 4559099 w 7881895"/>
                  <a:gd name="connsiteY10" fmla="*/ 744465 h 2129183"/>
                  <a:gd name="connsiteX11" fmla="*/ 4126283 w 7881895"/>
                  <a:gd name="connsiteY11" fmla="*/ 445761 h 2129183"/>
                  <a:gd name="connsiteX12" fmla="*/ 4296971 w 7881895"/>
                  <a:gd name="connsiteY12" fmla="*/ 753 h 2129183"/>
                  <a:gd name="connsiteX13" fmla="*/ 3224075 w 7881895"/>
                  <a:gd name="connsiteY13" fmla="*/ 659121 h 2129183"/>
                  <a:gd name="connsiteX14" fmla="*/ 2730299 w 7881895"/>
                  <a:gd name="connsiteY14" fmla="*/ 713985 h 2129183"/>
                  <a:gd name="connsiteX15" fmla="*/ 2187755 w 7881895"/>
                  <a:gd name="connsiteY15" fmla="*/ 787137 h 2129183"/>
                  <a:gd name="connsiteX16" fmla="*/ 1444043 w 7881895"/>
                  <a:gd name="connsiteY16" fmla="*/ 842001 h 2129183"/>
                  <a:gd name="connsiteX17" fmla="*/ 1059995 w 7881895"/>
                  <a:gd name="connsiteY17" fmla="*/ 902961 h 2129183"/>
                  <a:gd name="connsiteX18" fmla="*/ 633275 w 7881895"/>
                  <a:gd name="connsiteY18" fmla="*/ 1030977 h 2129183"/>
                  <a:gd name="connsiteX19" fmla="*/ 395531 w 7881895"/>
                  <a:gd name="connsiteY19" fmla="*/ 1183377 h 2129183"/>
                  <a:gd name="connsiteX20" fmla="*/ 322379 w 7881895"/>
                  <a:gd name="connsiteY20" fmla="*/ 1256529 h 2129183"/>
                  <a:gd name="connsiteX21" fmla="*/ 224843 w 7881895"/>
                  <a:gd name="connsiteY21" fmla="*/ 1335777 h 2129183"/>
                  <a:gd name="connsiteX22" fmla="*/ 41963 w 7881895"/>
                  <a:gd name="connsiteY22" fmla="*/ 1360161 h 2129183"/>
                  <a:gd name="connsiteX23" fmla="*/ 17960 w 7881895"/>
                  <a:gd name="connsiteY23" fmla="*/ 1460745 h 2129183"/>
                  <a:gd name="connsiteX24" fmla="*/ 127688 w 7881895"/>
                  <a:gd name="connsiteY24" fmla="*/ 1473699 h 2129183"/>
                  <a:gd name="connsiteX25" fmla="*/ 243131 w 7881895"/>
                  <a:gd name="connsiteY25" fmla="*/ 1583808 h 2129183"/>
                  <a:gd name="connsiteX0" fmla="*/ 245036 w 7881895"/>
                  <a:gd name="connsiteY0" fmla="*/ 1572378 h 2129183"/>
                  <a:gd name="connsiteX1" fmla="*/ 944169 w 7881895"/>
                  <a:gd name="connsiteY1" fmla="*/ 1713729 h 2129183"/>
                  <a:gd name="connsiteX2" fmla="*/ 1511097 w 7881895"/>
                  <a:gd name="connsiteY2" fmla="*/ 1872224 h 2129183"/>
                  <a:gd name="connsiteX3" fmla="*/ 2431593 w 7881895"/>
                  <a:gd name="connsiteY3" fmla="*/ 2067296 h 2129183"/>
                  <a:gd name="connsiteX4" fmla="*/ 3467913 w 7881895"/>
                  <a:gd name="connsiteY4" fmla="*/ 2128257 h 2129183"/>
                  <a:gd name="connsiteX5" fmla="*/ 4461561 w 7881895"/>
                  <a:gd name="connsiteY5" fmla="*/ 2030721 h 2129183"/>
                  <a:gd name="connsiteX6" fmla="*/ 5619803 w 7881895"/>
                  <a:gd name="connsiteY6" fmla="*/ 1774689 h 2129183"/>
                  <a:gd name="connsiteX7" fmla="*/ 7692442 w 7881895"/>
                  <a:gd name="connsiteY7" fmla="*/ 1469889 h 2129183"/>
                  <a:gd name="connsiteX8" fmla="*/ 7607099 w 7881895"/>
                  <a:gd name="connsiteY8" fmla="*/ 890769 h 2129183"/>
                  <a:gd name="connsiteX9" fmla="*/ 6101387 w 7881895"/>
                  <a:gd name="connsiteY9" fmla="*/ 787137 h 2129183"/>
                  <a:gd name="connsiteX10" fmla="*/ 4559099 w 7881895"/>
                  <a:gd name="connsiteY10" fmla="*/ 744465 h 2129183"/>
                  <a:gd name="connsiteX11" fmla="*/ 4126283 w 7881895"/>
                  <a:gd name="connsiteY11" fmla="*/ 445761 h 2129183"/>
                  <a:gd name="connsiteX12" fmla="*/ 4296971 w 7881895"/>
                  <a:gd name="connsiteY12" fmla="*/ 753 h 2129183"/>
                  <a:gd name="connsiteX13" fmla="*/ 3224075 w 7881895"/>
                  <a:gd name="connsiteY13" fmla="*/ 659121 h 2129183"/>
                  <a:gd name="connsiteX14" fmla="*/ 2730299 w 7881895"/>
                  <a:gd name="connsiteY14" fmla="*/ 713985 h 2129183"/>
                  <a:gd name="connsiteX15" fmla="*/ 2187755 w 7881895"/>
                  <a:gd name="connsiteY15" fmla="*/ 787137 h 2129183"/>
                  <a:gd name="connsiteX16" fmla="*/ 1444043 w 7881895"/>
                  <a:gd name="connsiteY16" fmla="*/ 842001 h 2129183"/>
                  <a:gd name="connsiteX17" fmla="*/ 1059995 w 7881895"/>
                  <a:gd name="connsiteY17" fmla="*/ 902961 h 2129183"/>
                  <a:gd name="connsiteX18" fmla="*/ 633275 w 7881895"/>
                  <a:gd name="connsiteY18" fmla="*/ 1030977 h 2129183"/>
                  <a:gd name="connsiteX19" fmla="*/ 395531 w 7881895"/>
                  <a:gd name="connsiteY19" fmla="*/ 1183377 h 2129183"/>
                  <a:gd name="connsiteX20" fmla="*/ 322379 w 7881895"/>
                  <a:gd name="connsiteY20" fmla="*/ 1256529 h 2129183"/>
                  <a:gd name="connsiteX21" fmla="*/ 224843 w 7881895"/>
                  <a:gd name="connsiteY21" fmla="*/ 1335777 h 2129183"/>
                  <a:gd name="connsiteX22" fmla="*/ 41963 w 7881895"/>
                  <a:gd name="connsiteY22" fmla="*/ 1360161 h 2129183"/>
                  <a:gd name="connsiteX23" fmla="*/ 17960 w 7881895"/>
                  <a:gd name="connsiteY23" fmla="*/ 1460745 h 2129183"/>
                  <a:gd name="connsiteX24" fmla="*/ 127688 w 7881895"/>
                  <a:gd name="connsiteY24" fmla="*/ 1473699 h 2129183"/>
                  <a:gd name="connsiteX25" fmla="*/ 245036 w 7881895"/>
                  <a:gd name="connsiteY25" fmla="*/ 1572378 h 2129183"/>
                  <a:gd name="connsiteX0" fmla="*/ 245036 w 7881895"/>
                  <a:gd name="connsiteY0" fmla="*/ 1572378 h 2129183"/>
                  <a:gd name="connsiteX1" fmla="*/ 944169 w 7881895"/>
                  <a:gd name="connsiteY1" fmla="*/ 1713729 h 2129183"/>
                  <a:gd name="connsiteX2" fmla="*/ 1511097 w 7881895"/>
                  <a:gd name="connsiteY2" fmla="*/ 1872224 h 2129183"/>
                  <a:gd name="connsiteX3" fmla="*/ 2431593 w 7881895"/>
                  <a:gd name="connsiteY3" fmla="*/ 2067296 h 2129183"/>
                  <a:gd name="connsiteX4" fmla="*/ 3467913 w 7881895"/>
                  <a:gd name="connsiteY4" fmla="*/ 2128257 h 2129183"/>
                  <a:gd name="connsiteX5" fmla="*/ 4461561 w 7881895"/>
                  <a:gd name="connsiteY5" fmla="*/ 2030721 h 2129183"/>
                  <a:gd name="connsiteX6" fmla="*/ 5619803 w 7881895"/>
                  <a:gd name="connsiteY6" fmla="*/ 1774689 h 2129183"/>
                  <a:gd name="connsiteX7" fmla="*/ 7692442 w 7881895"/>
                  <a:gd name="connsiteY7" fmla="*/ 1469889 h 2129183"/>
                  <a:gd name="connsiteX8" fmla="*/ 7607099 w 7881895"/>
                  <a:gd name="connsiteY8" fmla="*/ 890769 h 2129183"/>
                  <a:gd name="connsiteX9" fmla="*/ 6101387 w 7881895"/>
                  <a:gd name="connsiteY9" fmla="*/ 787137 h 2129183"/>
                  <a:gd name="connsiteX10" fmla="*/ 4559099 w 7881895"/>
                  <a:gd name="connsiteY10" fmla="*/ 744465 h 2129183"/>
                  <a:gd name="connsiteX11" fmla="*/ 4126283 w 7881895"/>
                  <a:gd name="connsiteY11" fmla="*/ 445761 h 2129183"/>
                  <a:gd name="connsiteX12" fmla="*/ 4296971 w 7881895"/>
                  <a:gd name="connsiteY12" fmla="*/ 753 h 2129183"/>
                  <a:gd name="connsiteX13" fmla="*/ 3224075 w 7881895"/>
                  <a:gd name="connsiteY13" fmla="*/ 659121 h 2129183"/>
                  <a:gd name="connsiteX14" fmla="*/ 2730299 w 7881895"/>
                  <a:gd name="connsiteY14" fmla="*/ 713985 h 2129183"/>
                  <a:gd name="connsiteX15" fmla="*/ 2187755 w 7881895"/>
                  <a:gd name="connsiteY15" fmla="*/ 787137 h 2129183"/>
                  <a:gd name="connsiteX16" fmla="*/ 1444043 w 7881895"/>
                  <a:gd name="connsiteY16" fmla="*/ 842001 h 2129183"/>
                  <a:gd name="connsiteX17" fmla="*/ 1059995 w 7881895"/>
                  <a:gd name="connsiteY17" fmla="*/ 902961 h 2129183"/>
                  <a:gd name="connsiteX18" fmla="*/ 633275 w 7881895"/>
                  <a:gd name="connsiteY18" fmla="*/ 1030977 h 2129183"/>
                  <a:gd name="connsiteX19" fmla="*/ 395531 w 7881895"/>
                  <a:gd name="connsiteY19" fmla="*/ 1183377 h 2129183"/>
                  <a:gd name="connsiteX20" fmla="*/ 322379 w 7881895"/>
                  <a:gd name="connsiteY20" fmla="*/ 1256529 h 2129183"/>
                  <a:gd name="connsiteX21" fmla="*/ 224843 w 7881895"/>
                  <a:gd name="connsiteY21" fmla="*/ 1335777 h 2129183"/>
                  <a:gd name="connsiteX22" fmla="*/ 41963 w 7881895"/>
                  <a:gd name="connsiteY22" fmla="*/ 1360161 h 2129183"/>
                  <a:gd name="connsiteX23" fmla="*/ 17960 w 7881895"/>
                  <a:gd name="connsiteY23" fmla="*/ 1460745 h 2129183"/>
                  <a:gd name="connsiteX24" fmla="*/ 127688 w 7881895"/>
                  <a:gd name="connsiteY24" fmla="*/ 1473699 h 2129183"/>
                  <a:gd name="connsiteX25" fmla="*/ 245036 w 7881895"/>
                  <a:gd name="connsiteY25" fmla="*/ 1572378 h 2129183"/>
                  <a:gd name="connsiteX0" fmla="*/ 245036 w 7881895"/>
                  <a:gd name="connsiteY0" fmla="*/ 1572378 h 2129183"/>
                  <a:gd name="connsiteX1" fmla="*/ 944169 w 7881895"/>
                  <a:gd name="connsiteY1" fmla="*/ 1713729 h 2129183"/>
                  <a:gd name="connsiteX2" fmla="*/ 1511097 w 7881895"/>
                  <a:gd name="connsiteY2" fmla="*/ 1872224 h 2129183"/>
                  <a:gd name="connsiteX3" fmla="*/ 2431593 w 7881895"/>
                  <a:gd name="connsiteY3" fmla="*/ 2067296 h 2129183"/>
                  <a:gd name="connsiteX4" fmla="*/ 3467913 w 7881895"/>
                  <a:gd name="connsiteY4" fmla="*/ 2128257 h 2129183"/>
                  <a:gd name="connsiteX5" fmla="*/ 4461561 w 7881895"/>
                  <a:gd name="connsiteY5" fmla="*/ 2030721 h 2129183"/>
                  <a:gd name="connsiteX6" fmla="*/ 5619803 w 7881895"/>
                  <a:gd name="connsiteY6" fmla="*/ 1774689 h 2129183"/>
                  <a:gd name="connsiteX7" fmla="*/ 7692442 w 7881895"/>
                  <a:gd name="connsiteY7" fmla="*/ 1469889 h 2129183"/>
                  <a:gd name="connsiteX8" fmla="*/ 7607099 w 7881895"/>
                  <a:gd name="connsiteY8" fmla="*/ 890769 h 2129183"/>
                  <a:gd name="connsiteX9" fmla="*/ 6101387 w 7881895"/>
                  <a:gd name="connsiteY9" fmla="*/ 787137 h 2129183"/>
                  <a:gd name="connsiteX10" fmla="*/ 4559099 w 7881895"/>
                  <a:gd name="connsiteY10" fmla="*/ 744465 h 2129183"/>
                  <a:gd name="connsiteX11" fmla="*/ 4126283 w 7881895"/>
                  <a:gd name="connsiteY11" fmla="*/ 445761 h 2129183"/>
                  <a:gd name="connsiteX12" fmla="*/ 4296971 w 7881895"/>
                  <a:gd name="connsiteY12" fmla="*/ 753 h 2129183"/>
                  <a:gd name="connsiteX13" fmla="*/ 3224075 w 7881895"/>
                  <a:gd name="connsiteY13" fmla="*/ 659121 h 2129183"/>
                  <a:gd name="connsiteX14" fmla="*/ 2730299 w 7881895"/>
                  <a:gd name="connsiteY14" fmla="*/ 713985 h 2129183"/>
                  <a:gd name="connsiteX15" fmla="*/ 2187755 w 7881895"/>
                  <a:gd name="connsiteY15" fmla="*/ 787137 h 2129183"/>
                  <a:gd name="connsiteX16" fmla="*/ 1444043 w 7881895"/>
                  <a:gd name="connsiteY16" fmla="*/ 842001 h 2129183"/>
                  <a:gd name="connsiteX17" fmla="*/ 1059995 w 7881895"/>
                  <a:gd name="connsiteY17" fmla="*/ 902961 h 2129183"/>
                  <a:gd name="connsiteX18" fmla="*/ 633275 w 7881895"/>
                  <a:gd name="connsiteY18" fmla="*/ 1030977 h 2129183"/>
                  <a:gd name="connsiteX19" fmla="*/ 395531 w 7881895"/>
                  <a:gd name="connsiteY19" fmla="*/ 1183377 h 2129183"/>
                  <a:gd name="connsiteX20" fmla="*/ 322379 w 7881895"/>
                  <a:gd name="connsiteY20" fmla="*/ 1256529 h 2129183"/>
                  <a:gd name="connsiteX21" fmla="*/ 224843 w 7881895"/>
                  <a:gd name="connsiteY21" fmla="*/ 1335777 h 2129183"/>
                  <a:gd name="connsiteX22" fmla="*/ 41963 w 7881895"/>
                  <a:gd name="connsiteY22" fmla="*/ 1360161 h 2129183"/>
                  <a:gd name="connsiteX23" fmla="*/ 17960 w 7881895"/>
                  <a:gd name="connsiteY23" fmla="*/ 1460745 h 2129183"/>
                  <a:gd name="connsiteX24" fmla="*/ 127688 w 7881895"/>
                  <a:gd name="connsiteY24" fmla="*/ 1473699 h 2129183"/>
                  <a:gd name="connsiteX25" fmla="*/ 245036 w 7881895"/>
                  <a:gd name="connsiteY25" fmla="*/ 1572378 h 2129183"/>
                  <a:gd name="connsiteX0" fmla="*/ 245036 w 7881895"/>
                  <a:gd name="connsiteY0" fmla="*/ 1572378 h 2129183"/>
                  <a:gd name="connsiteX1" fmla="*/ 944169 w 7881895"/>
                  <a:gd name="connsiteY1" fmla="*/ 1713729 h 2129183"/>
                  <a:gd name="connsiteX2" fmla="*/ 1511097 w 7881895"/>
                  <a:gd name="connsiteY2" fmla="*/ 1872224 h 2129183"/>
                  <a:gd name="connsiteX3" fmla="*/ 2431593 w 7881895"/>
                  <a:gd name="connsiteY3" fmla="*/ 2067296 h 2129183"/>
                  <a:gd name="connsiteX4" fmla="*/ 3467913 w 7881895"/>
                  <a:gd name="connsiteY4" fmla="*/ 2128257 h 2129183"/>
                  <a:gd name="connsiteX5" fmla="*/ 4461561 w 7881895"/>
                  <a:gd name="connsiteY5" fmla="*/ 2030721 h 2129183"/>
                  <a:gd name="connsiteX6" fmla="*/ 5619803 w 7881895"/>
                  <a:gd name="connsiteY6" fmla="*/ 1774689 h 2129183"/>
                  <a:gd name="connsiteX7" fmla="*/ 7692442 w 7881895"/>
                  <a:gd name="connsiteY7" fmla="*/ 1469889 h 2129183"/>
                  <a:gd name="connsiteX8" fmla="*/ 7607099 w 7881895"/>
                  <a:gd name="connsiteY8" fmla="*/ 890769 h 2129183"/>
                  <a:gd name="connsiteX9" fmla="*/ 6101387 w 7881895"/>
                  <a:gd name="connsiteY9" fmla="*/ 787137 h 2129183"/>
                  <a:gd name="connsiteX10" fmla="*/ 4559099 w 7881895"/>
                  <a:gd name="connsiteY10" fmla="*/ 744465 h 2129183"/>
                  <a:gd name="connsiteX11" fmla="*/ 4126283 w 7881895"/>
                  <a:gd name="connsiteY11" fmla="*/ 445761 h 2129183"/>
                  <a:gd name="connsiteX12" fmla="*/ 4296971 w 7881895"/>
                  <a:gd name="connsiteY12" fmla="*/ 753 h 2129183"/>
                  <a:gd name="connsiteX13" fmla="*/ 3224075 w 7881895"/>
                  <a:gd name="connsiteY13" fmla="*/ 659121 h 2129183"/>
                  <a:gd name="connsiteX14" fmla="*/ 2730299 w 7881895"/>
                  <a:gd name="connsiteY14" fmla="*/ 713985 h 2129183"/>
                  <a:gd name="connsiteX15" fmla="*/ 2187755 w 7881895"/>
                  <a:gd name="connsiteY15" fmla="*/ 787137 h 2129183"/>
                  <a:gd name="connsiteX16" fmla="*/ 1444043 w 7881895"/>
                  <a:gd name="connsiteY16" fmla="*/ 842001 h 2129183"/>
                  <a:gd name="connsiteX17" fmla="*/ 1059995 w 7881895"/>
                  <a:gd name="connsiteY17" fmla="*/ 902961 h 2129183"/>
                  <a:gd name="connsiteX18" fmla="*/ 633275 w 7881895"/>
                  <a:gd name="connsiteY18" fmla="*/ 1030977 h 2129183"/>
                  <a:gd name="connsiteX19" fmla="*/ 395531 w 7881895"/>
                  <a:gd name="connsiteY19" fmla="*/ 1183377 h 2129183"/>
                  <a:gd name="connsiteX20" fmla="*/ 322379 w 7881895"/>
                  <a:gd name="connsiteY20" fmla="*/ 1256529 h 2129183"/>
                  <a:gd name="connsiteX21" fmla="*/ 224843 w 7881895"/>
                  <a:gd name="connsiteY21" fmla="*/ 1335777 h 2129183"/>
                  <a:gd name="connsiteX22" fmla="*/ 41963 w 7881895"/>
                  <a:gd name="connsiteY22" fmla="*/ 1360161 h 2129183"/>
                  <a:gd name="connsiteX23" fmla="*/ 17960 w 7881895"/>
                  <a:gd name="connsiteY23" fmla="*/ 1460745 h 2129183"/>
                  <a:gd name="connsiteX24" fmla="*/ 127688 w 7881895"/>
                  <a:gd name="connsiteY24" fmla="*/ 1473699 h 2129183"/>
                  <a:gd name="connsiteX25" fmla="*/ 245036 w 7881895"/>
                  <a:gd name="connsiteY25" fmla="*/ 1572378 h 2129183"/>
                  <a:gd name="connsiteX0" fmla="*/ 245036 w 7881895"/>
                  <a:gd name="connsiteY0" fmla="*/ 1572378 h 2129183"/>
                  <a:gd name="connsiteX1" fmla="*/ 955599 w 7881895"/>
                  <a:gd name="connsiteY1" fmla="*/ 1736589 h 2129183"/>
                  <a:gd name="connsiteX2" fmla="*/ 1511097 w 7881895"/>
                  <a:gd name="connsiteY2" fmla="*/ 1872224 h 2129183"/>
                  <a:gd name="connsiteX3" fmla="*/ 2431593 w 7881895"/>
                  <a:gd name="connsiteY3" fmla="*/ 2067296 h 2129183"/>
                  <a:gd name="connsiteX4" fmla="*/ 3467913 w 7881895"/>
                  <a:gd name="connsiteY4" fmla="*/ 2128257 h 2129183"/>
                  <a:gd name="connsiteX5" fmla="*/ 4461561 w 7881895"/>
                  <a:gd name="connsiteY5" fmla="*/ 2030721 h 2129183"/>
                  <a:gd name="connsiteX6" fmla="*/ 5619803 w 7881895"/>
                  <a:gd name="connsiteY6" fmla="*/ 1774689 h 2129183"/>
                  <a:gd name="connsiteX7" fmla="*/ 7692442 w 7881895"/>
                  <a:gd name="connsiteY7" fmla="*/ 1469889 h 2129183"/>
                  <a:gd name="connsiteX8" fmla="*/ 7607099 w 7881895"/>
                  <a:gd name="connsiteY8" fmla="*/ 890769 h 2129183"/>
                  <a:gd name="connsiteX9" fmla="*/ 6101387 w 7881895"/>
                  <a:gd name="connsiteY9" fmla="*/ 787137 h 2129183"/>
                  <a:gd name="connsiteX10" fmla="*/ 4559099 w 7881895"/>
                  <a:gd name="connsiteY10" fmla="*/ 744465 h 2129183"/>
                  <a:gd name="connsiteX11" fmla="*/ 4126283 w 7881895"/>
                  <a:gd name="connsiteY11" fmla="*/ 445761 h 2129183"/>
                  <a:gd name="connsiteX12" fmla="*/ 4296971 w 7881895"/>
                  <a:gd name="connsiteY12" fmla="*/ 753 h 2129183"/>
                  <a:gd name="connsiteX13" fmla="*/ 3224075 w 7881895"/>
                  <a:gd name="connsiteY13" fmla="*/ 659121 h 2129183"/>
                  <a:gd name="connsiteX14" fmla="*/ 2730299 w 7881895"/>
                  <a:gd name="connsiteY14" fmla="*/ 713985 h 2129183"/>
                  <a:gd name="connsiteX15" fmla="*/ 2187755 w 7881895"/>
                  <a:gd name="connsiteY15" fmla="*/ 787137 h 2129183"/>
                  <a:gd name="connsiteX16" fmla="*/ 1444043 w 7881895"/>
                  <a:gd name="connsiteY16" fmla="*/ 842001 h 2129183"/>
                  <a:gd name="connsiteX17" fmla="*/ 1059995 w 7881895"/>
                  <a:gd name="connsiteY17" fmla="*/ 902961 h 2129183"/>
                  <a:gd name="connsiteX18" fmla="*/ 633275 w 7881895"/>
                  <a:gd name="connsiteY18" fmla="*/ 1030977 h 2129183"/>
                  <a:gd name="connsiteX19" fmla="*/ 395531 w 7881895"/>
                  <a:gd name="connsiteY19" fmla="*/ 1183377 h 2129183"/>
                  <a:gd name="connsiteX20" fmla="*/ 322379 w 7881895"/>
                  <a:gd name="connsiteY20" fmla="*/ 1256529 h 2129183"/>
                  <a:gd name="connsiteX21" fmla="*/ 224843 w 7881895"/>
                  <a:gd name="connsiteY21" fmla="*/ 1335777 h 2129183"/>
                  <a:gd name="connsiteX22" fmla="*/ 41963 w 7881895"/>
                  <a:gd name="connsiteY22" fmla="*/ 1360161 h 2129183"/>
                  <a:gd name="connsiteX23" fmla="*/ 17960 w 7881895"/>
                  <a:gd name="connsiteY23" fmla="*/ 1460745 h 2129183"/>
                  <a:gd name="connsiteX24" fmla="*/ 127688 w 7881895"/>
                  <a:gd name="connsiteY24" fmla="*/ 1473699 h 2129183"/>
                  <a:gd name="connsiteX25" fmla="*/ 245036 w 7881895"/>
                  <a:gd name="connsiteY25" fmla="*/ 1572378 h 2129183"/>
                  <a:gd name="connsiteX0" fmla="*/ 245036 w 7881895"/>
                  <a:gd name="connsiteY0" fmla="*/ 1572378 h 2129183"/>
                  <a:gd name="connsiteX1" fmla="*/ 955599 w 7881895"/>
                  <a:gd name="connsiteY1" fmla="*/ 1736589 h 2129183"/>
                  <a:gd name="connsiteX2" fmla="*/ 1511097 w 7881895"/>
                  <a:gd name="connsiteY2" fmla="*/ 1872224 h 2129183"/>
                  <a:gd name="connsiteX3" fmla="*/ 2431593 w 7881895"/>
                  <a:gd name="connsiteY3" fmla="*/ 2067296 h 2129183"/>
                  <a:gd name="connsiteX4" fmla="*/ 3467913 w 7881895"/>
                  <a:gd name="connsiteY4" fmla="*/ 2128257 h 2129183"/>
                  <a:gd name="connsiteX5" fmla="*/ 4461561 w 7881895"/>
                  <a:gd name="connsiteY5" fmla="*/ 2030721 h 2129183"/>
                  <a:gd name="connsiteX6" fmla="*/ 5619803 w 7881895"/>
                  <a:gd name="connsiteY6" fmla="*/ 1774689 h 2129183"/>
                  <a:gd name="connsiteX7" fmla="*/ 7692442 w 7881895"/>
                  <a:gd name="connsiteY7" fmla="*/ 1469889 h 2129183"/>
                  <a:gd name="connsiteX8" fmla="*/ 7607099 w 7881895"/>
                  <a:gd name="connsiteY8" fmla="*/ 890769 h 2129183"/>
                  <a:gd name="connsiteX9" fmla="*/ 6101387 w 7881895"/>
                  <a:gd name="connsiteY9" fmla="*/ 787137 h 2129183"/>
                  <a:gd name="connsiteX10" fmla="*/ 4559099 w 7881895"/>
                  <a:gd name="connsiteY10" fmla="*/ 744465 h 2129183"/>
                  <a:gd name="connsiteX11" fmla="*/ 4126283 w 7881895"/>
                  <a:gd name="connsiteY11" fmla="*/ 445761 h 2129183"/>
                  <a:gd name="connsiteX12" fmla="*/ 4296971 w 7881895"/>
                  <a:gd name="connsiteY12" fmla="*/ 753 h 2129183"/>
                  <a:gd name="connsiteX13" fmla="*/ 3224075 w 7881895"/>
                  <a:gd name="connsiteY13" fmla="*/ 659121 h 2129183"/>
                  <a:gd name="connsiteX14" fmla="*/ 2730299 w 7881895"/>
                  <a:gd name="connsiteY14" fmla="*/ 713985 h 2129183"/>
                  <a:gd name="connsiteX15" fmla="*/ 2187755 w 7881895"/>
                  <a:gd name="connsiteY15" fmla="*/ 787137 h 2129183"/>
                  <a:gd name="connsiteX16" fmla="*/ 1444043 w 7881895"/>
                  <a:gd name="connsiteY16" fmla="*/ 842001 h 2129183"/>
                  <a:gd name="connsiteX17" fmla="*/ 1059995 w 7881895"/>
                  <a:gd name="connsiteY17" fmla="*/ 902961 h 2129183"/>
                  <a:gd name="connsiteX18" fmla="*/ 633275 w 7881895"/>
                  <a:gd name="connsiteY18" fmla="*/ 1030977 h 2129183"/>
                  <a:gd name="connsiteX19" fmla="*/ 395531 w 7881895"/>
                  <a:gd name="connsiteY19" fmla="*/ 1183377 h 2129183"/>
                  <a:gd name="connsiteX20" fmla="*/ 322379 w 7881895"/>
                  <a:gd name="connsiteY20" fmla="*/ 1256529 h 2129183"/>
                  <a:gd name="connsiteX21" fmla="*/ 224843 w 7881895"/>
                  <a:gd name="connsiteY21" fmla="*/ 1335777 h 2129183"/>
                  <a:gd name="connsiteX22" fmla="*/ 41963 w 7881895"/>
                  <a:gd name="connsiteY22" fmla="*/ 1360161 h 2129183"/>
                  <a:gd name="connsiteX23" fmla="*/ 17960 w 7881895"/>
                  <a:gd name="connsiteY23" fmla="*/ 1460745 h 2129183"/>
                  <a:gd name="connsiteX24" fmla="*/ 127688 w 7881895"/>
                  <a:gd name="connsiteY24" fmla="*/ 1473699 h 2129183"/>
                  <a:gd name="connsiteX25" fmla="*/ 245036 w 7881895"/>
                  <a:gd name="connsiteY25" fmla="*/ 1572378 h 2129183"/>
                  <a:gd name="connsiteX0" fmla="*/ 245036 w 7881895"/>
                  <a:gd name="connsiteY0" fmla="*/ 1572378 h 2129183"/>
                  <a:gd name="connsiteX1" fmla="*/ 955599 w 7881895"/>
                  <a:gd name="connsiteY1" fmla="*/ 1736589 h 2129183"/>
                  <a:gd name="connsiteX2" fmla="*/ 1511097 w 7881895"/>
                  <a:gd name="connsiteY2" fmla="*/ 1872224 h 2129183"/>
                  <a:gd name="connsiteX3" fmla="*/ 2431593 w 7881895"/>
                  <a:gd name="connsiteY3" fmla="*/ 2067296 h 2129183"/>
                  <a:gd name="connsiteX4" fmla="*/ 3467913 w 7881895"/>
                  <a:gd name="connsiteY4" fmla="*/ 2128257 h 2129183"/>
                  <a:gd name="connsiteX5" fmla="*/ 4461561 w 7881895"/>
                  <a:gd name="connsiteY5" fmla="*/ 2030721 h 2129183"/>
                  <a:gd name="connsiteX6" fmla="*/ 5619803 w 7881895"/>
                  <a:gd name="connsiteY6" fmla="*/ 1774689 h 2129183"/>
                  <a:gd name="connsiteX7" fmla="*/ 7692442 w 7881895"/>
                  <a:gd name="connsiteY7" fmla="*/ 1469889 h 2129183"/>
                  <a:gd name="connsiteX8" fmla="*/ 7607099 w 7881895"/>
                  <a:gd name="connsiteY8" fmla="*/ 890769 h 2129183"/>
                  <a:gd name="connsiteX9" fmla="*/ 6101387 w 7881895"/>
                  <a:gd name="connsiteY9" fmla="*/ 787137 h 2129183"/>
                  <a:gd name="connsiteX10" fmla="*/ 4559099 w 7881895"/>
                  <a:gd name="connsiteY10" fmla="*/ 744465 h 2129183"/>
                  <a:gd name="connsiteX11" fmla="*/ 4126283 w 7881895"/>
                  <a:gd name="connsiteY11" fmla="*/ 445761 h 2129183"/>
                  <a:gd name="connsiteX12" fmla="*/ 4296971 w 7881895"/>
                  <a:gd name="connsiteY12" fmla="*/ 753 h 2129183"/>
                  <a:gd name="connsiteX13" fmla="*/ 3224075 w 7881895"/>
                  <a:gd name="connsiteY13" fmla="*/ 659121 h 2129183"/>
                  <a:gd name="connsiteX14" fmla="*/ 2730299 w 7881895"/>
                  <a:gd name="connsiteY14" fmla="*/ 713985 h 2129183"/>
                  <a:gd name="connsiteX15" fmla="*/ 2187755 w 7881895"/>
                  <a:gd name="connsiteY15" fmla="*/ 787137 h 2129183"/>
                  <a:gd name="connsiteX16" fmla="*/ 1444043 w 7881895"/>
                  <a:gd name="connsiteY16" fmla="*/ 842001 h 2129183"/>
                  <a:gd name="connsiteX17" fmla="*/ 1059995 w 7881895"/>
                  <a:gd name="connsiteY17" fmla="*/ 902961 h 2129183"/>
                  <a:gd name="connsiteX18" fmla="*/ 633275 w 7881895"/>
                  <a:gd name="connsiteY18" fmla="*/ 1030977 h 2129183"/>
                  <a:gd name="connsiteX19" fmla="*/ 395531 w 7881895"/>
                  <a:gd name="connsiteY19" fmla="*/ 1183377 h 2129183"/>
                  <a:gd name="connsiteX20" fmla="*/ 322379 w 7881895"/>
                  <a:gd name="connsiteY20" fmla="*/ 1256529 h 2129183"/>
                  <a:gd name="connsiteX21" fmla="*/ 224843 w 7881895"/>
                  <a:gd name="connsiteY21" fmla="*/ 1335777 h 2129183"/>
                  <a:gd name="connsiteX22" fmla="*/ 41963 w 7881895"/>
                  <a:gd name="connsiteY22" fmla="*/ 1360161 h 2129183"/>
                  <a:gd name="connsiteX23" fmla="*/ 17960 w 7881895"/>
                  <a:gd name="connsiteY23" fmla="*/ 1460745 h 2129183"/>
                  <a:gd name="connsiteX24" fmla="*/ 127688 w 7881895"/>
                  <a:gd name="connsiteY24" fmla="*/ 1473699 h 2129183"/>
                  <a:gd name="connsiteX25" fmla="*/ 245036 w 7881895"/>
                  <a:gd name="connsiteY25" fmla="*/ 1572378 h 2129183"/>
                  <a:gd name="connsiteX0" fmla="*/ 245036 w 7999145"/>
                  <a:gd name="connsiteY0" fmla="*/ 1572378 h 2129183"/>
                  <a:gd name="connsiteX1" fmla="*/ 955599 w 7999145"/>
                  <a:gd name="connsiteY1" fmla="*/ 1736589 h 2129183"/>
                  <a:gd name="connsiteX2" fmla="*/ 1511097 w 7999145"/>
                  <a:gd name="connsiteY2" fmla="*/ 1872224 h 2129183"/>
                  <a:gd name="connsiteX3" fmla="*/ 2431593 w 7999145"/>
                  <a:gd name="connsiteY3" fmla="*/ 2067296 h 2129183"/>
                  <a:gd name="connsiteX4" fmla="*/ 3467913 w 7999145"/>
                  <a:gd name="connsiteY4" fmla="*/ 2128257 h 2129183"/>
                  <a:gd name="connsiteX5" fmla="*/ 4461561 w 7999145"/>
                  <a:gd name="connsiteY5" fmla="*/ 2030721 h 2129183"/>
                  <a:gd name="connsiteX6" fmla="*/ 5619803 w 7999145"/>
                  <a:gd name="connsiteY6" fmla="*/ 1774689 h 2129183"/>
                  <a:gd name="connsiteX7" fmla="*/ 7849922 w 7999145"/>
                  <a:gd name="connsiteY7" fmla="*/ 1942329 h 2129183"/>
                  <a:gd name="connsiteX8" fmla="*/ 7607099 w 7999145"/>
                  <a:gd name="connsiteY8" fmla="*/ 890769 h 2129183"/>
                  <a:gd name="connsiteX9" fmla="*/ 6101387 w 7999145"/>
                  <a:gd name="connsiteY9" fmla="*/ 787137 h 2129183"/>
                  <a:gd name="connsiteX10" fmla="*/ 4559099 w 7999145"/>
                  <a:gd name="connsiteY10" fmla="*/ 744465 h 2129183"/>
                  <a:gd name="connsiteX11" fmla="*/ 4126283 w 7999145"/>
                  <a:gd name="connsiteY11" fmla="*/ 445761 h 2129183"/>
                  <a:gd name="connsiteX12" fmla="*/ 4296971 w 7999145"/>
                  <a:gd name="connsiteY12" fmla="*/ 753 h 2129183"/>
                  <a:gd name="connsiteX13" fmla="*/ 3224075 w 7999145"/>
                  <a:gd name="connsiteY13" fmla="*/ 659121 h 2129183"/>
                  <a:gd name="connsiteX14" fmla="*/ 2730299 w 7999145"/>
                  <a:gd name="connsiteY14" fmla="*/ 713985 h 2129183"/>
                  <a:gd name="connsiteX15" fmla="*/ 2187755 w 7999145"/>
                  <a:gd name="connsiteY15" fmla="*/ 787137 h 2129183"/>
                  <a:gd name="connsiteX16" fmla="*/ 1444043 w 7999145"/>
                  <a:gd name="connsiteY16" fmla="*/ 842001 h 2129183"/>
                  <a:gd name="connsiteX17" fmla="*/ 1059995 w 7999145"/>
                  <a:gd name="connsiteY17" fmla="*/ 902961 h 2129183"/>
                  <a:gd name="connsiteX18" fmla="*/ 633275 w 7999145"/>
                  <a:gd name="connsiteY18" fmla="*/ 1030977 h 2129183"/>
                  <a:gd name="connsiteX19" fmla="*/ 395531 w 7999145"/>
                  <a:gd name="connsiteY19" fmla="*/ 1183377 h 2129183"/>
                  <a:gd name="connsiteX20" fmla="*/ 322379 w 7999145"/>
                  <a:gd name="connsiteY20" fmla="*/ 1256529 h 2129183"/>
                  <a:gd name="connsiteX21" fmla="*/ 224843 w 7999145"/>
                  <a:gd name="connsiteY21" fmla="*/ 1335777 h 2129183"/>
                  <a:gd name="connsiteX22" fmla="*/ 41963 w 7999145"/>
                  <a:gd name="connsiteY22" fmla="*/ 1360161 h 2129183"/>
                  <a:gd name="connsiteX23" fmla="*/ 17960 w 7999145"/>
                  <a:gd name="connsiteY23" fmla="*/ 1460745 h 2129183"/>
                  <a:gd name="connsiteX24" fmla="*/ 127688 w 7999145"/>
                  <a:gd name="connsiteY24" fmla="*/ 1473699 h 2129183"/>
                  <a:gd name="connsiteX25" fmla="*/ 245036 w 7999145"/>
                  <a:gd name="connsiteY25" fmla="*/ 1572378 h 2129183"/>
                  <a:gd name="connsiteX0" fmla="*/ 245036 w 8062957"/>
                  <a:gd name="connsiteY0" fmla="*/ 1572378 h 2129183"/>
                  <a:gd name="connsiteX1" fmla="*/ 955599 w 8062957"/>
                  <a:gd name="connsiteY1" fmla="*/ 1736589 h 2129183"/>
                  <a:gd name="connsiteX2" fmla="*/ 1511097 w 8062957"/>
                  <a:gd name="connsiteY2" fmla="*/ 1872224 h 2129183"/>
                  <a:gd name="connsiteX3" fmla="*/ 2431593 w 8062957"/>
                  <a:gd name="connsiteY3" fmla="*/ 2067296 h 2129183"/>
                  <a:gd name="connsiteX4" fmla="*/ 3467913 w 8062957"/>
                  <a:gd name="connsiteY4" fmla="*/ 2128257 h 2129183"/>
                  <a:gd name="connsiteX5" fmla="*/ 4461561 w 8062957"/>
                  <a:gd name="connsiteY5" fmla="*/ 2030721 h 2129183"/>
                  <a:gd name="connsiteX6" fmla="*/ 5619803 w 8062957"/>
                  <a:gd name="connsiteY6" fmla="*/ 1774689 h 2129183"/>
                  <a:gd name="connsiteX7" fmla="*/ 7849922 w 8062957"/>
                  <a:gd name="connsiteY7" fmla="*/ 1942329 h 2129183"/>
                  <a:gd name="connsiteX8" fmla="*/ 7774739 w 8062957"/>
                  <a:gd name="connsiteY8" fmla="*/ 1439409 h 2129183"/>
                  <a:gd name="connsiteX9" fmla="*/ 6101387 w 8062957"/>
                  <a:gd name="connsiteY9" fmla="*/ 787137 h 2129183"/>
                  <a:gd name="connsiteX10" fmla="*/ 4559099 w 8062957"/>
                  <a:gd name="connsiteY10" fmla="*/ 744465 h 2129183"/>
                  <a:gd name="connsiteX11" fmla="*/ 4126283 w 8062957"/>
                  <a:gd name="connsiteY11" fmla="*/ 445761 h 2129183"/>
                  <a:gd name="connsiteX12" fmla="*/ 4296971 w 8062957"/>
                  <a:gd name="connsiteY12" fmla="*/ 753 h 2129183"/>
                  <a:gd name="connsiteX13" fmla="*/ 3224075 w 8062957"/>
                  <a:gd name="connsiteY13" fmla="*/ 659121 h 2129183"/>
                  <a:gd name="connsiteX14" fmla="*/ 2730299 w 8062957"/>
                  <a:gd name="connsiteY14" fmla="*/ 713985 h 2129183"/>
                  <a:gd name="connsiteX15" fmla="*/ 2187755 w 8062957"/>
                  <a:gd name="connsiteY15" fmla="*/ 787137 h 2129183"/>
                  <a:gd name="connsiteX16" fmla="*/ 1444043 w 8062957"/>
                  <a:gd name="connsiteY16" fmla="*/ 842001 h 2129183"/>
                  <a:gd name="connsiteX17" fmla="*/ 1059995 w 8062957"/>
                  <a:gd name="connsiteY17" fmla="*/ 902961 h 2129183"/>
                  <a:gd name="connsiteX18" fmla="*/ 633275 w 8062957"/>
                  <a:gd name="connsiteY18" fmla="*/ 1030977 h 2129183"/>
                  <a:gd name="connsiteX19" fmla="*/ 395531 w 8062957"/>
                  <a:gd name="connsiteY19" fmla="*/ 1183377 h 2129183"/>
                  <a:gd name="connsiteX20" fmla="*/ 322379 w 8062957"/>
                  <a:gd name="connsiteY20" fmla="*/ 1256529 h 2129183"/>
                  <a:gd name="connsiteX21" fmla="*/ 224843 w 8062957"/>
                  <a:gd name="connsiteY21" fmla="*/ 1335777 h 2129183"/>
                  <a:gd name="connsiteX22" fmla="*/ 41963 w 8062957"/>
                  <a:gd name="connsiteY22" fmla="*/ 1360161 h 2129183"/>
                  <a:gd name="connsiteX23" fmla="*/ 17960 w 8062957"/>
                  <a:gd name="connsiteY23" fmla="*/ 1460745 h 2129183"/>
                  <a:gd name="connsiteX24" fmla="*/ 127688 w 8062957"/>
                  <a:gd name="connsiteY24" fmla="*/ 1473699 h 2129183"/>
                  <a:gd name="connsiteX25" fmla="*/ 245036 w 8062957"/>
                  <a:gd name="connsiteY25" fmla="*/ 1572378 h 2129183"/>
                  <a:gd name="connsiteX0" fmla="*/ 245036 w 8065567"/>
                  <a:gd name="connsiteY0" fmla="*/ 1572378 h 2129183"/>
                  <a:gd name="connsiteX1" fmla="*/ 955599 w 8065567"/>
                  <a:gd name="connsiteY1" fmla="*/ 1736589 h 2129183"/>
                  <a:gd name="connsiteX2" fmla="*/ 1511097 w 8065567"/>
                  <a:gd name="connsiteY2" fmla="*/ 1872224 h 2129183"/>
                  <a:gd name="connsiteX3" fmla="*/ 2431593 w 8065567"/>
                  <a:gd name="connsiteY3" fmla="*/ 2067296 h 2129183"/>
                  <a:gd name="connsiteX4" fmla="*/ 3467913 w 8065567"/>
                  <a:gd name="connsiteY4" fmla="*/ 2128257 h 2129183"/>
                  <a:gd name="connsiteX5" fmla="*/ 4461561 w 8065567"/>
                  <a:gd name="connsiteY5" fmla="*/ 2030721 h 2129183"/>
                  <a:gd name="connsiteX6" fmla="*/ 5619803 w 8065567"/>
                  <a:gd name="connsiteY6" fmla="*/ 1774689 h 2129183"/>
                  <a:gd name="connsiteX7" fmla="*/ 7849922 w 8065567"/>
                  <a:gd name="connsiteY7" fmla="*/ 1942329 h 2129183"/>
                  <a:gd name="connsiteX8" fmla="*/ 7774739 w 8065567"/>
                  <a:gd name="connsiteY8" fmla="*/ 1439409 h 2129183"/>
                  <a:gd name="connsiteX9" fmla="*/ 6050587 w 8065567"/>
                  <a:gd name="connsiteY9" fmla="*/ 959857 h 2129183"/>
                  <a:gd name="connsiteX10" fmla="*/ 4559099 w 8065567"/>
                  <a:gd name="connsiteY10" fmla="*/ 744465 h 2129183"/>
                  <a:gd name="connsiteX11" fmla="*/ 4126283 w 8065567"/>
                  <a:gd name="connsiteY11" fmla="*/ 445761 h 2129183"/>
                  <a:gd name="connsiteX12" fmla="*/ 4296971 w 8065567"/>
                  <a:gd name="connsiteY12" fmla="*/ 753 h 2129183"/>
                  <a:gd name="connsiteX13" fmla="*/ 3224075 w 8065567"/>
                  <a:gd name="connsiteY13" fmla="*/ 659121 h 2129183"/>
                  <a:gd name="connsiteX14" fmla="*/ 2730299 w 8065567"/>
                  <a:gd name="connsiteY14" fmla="*/ 713985 h 2129183"/>
                  <a:gd name="connsiteX15" fmla="*/ 2187755 w 8065567"/>
                  <a:gd name="connsiteY15" fmla="*/ 787137 h 2129183"/>
                  <a:gd name="connsiteX16" fmla="*/ 1444043 w 8065567"/>
                  <a:gd name="connsiteY16" fmla="*/ 842001 h 2129183"/>
                  <a:gd name="connsiteX17" fmla="*/ 1059995 w 8065567"/>
                  <a:gd name="connsiteY17" fmla="*/ 902961 h 2129183"/>
                  <a:gd name="connsiteX18" fmla="*/ 633275 w 8065567"/>
                  <a:gd name="connsiteY18" fmla="*/ 1030977 h 2129183"/>
                  <a:gd name="connsiteX19" fmla="*/ 395531 w 8065567"/>
                  <a:gd name="connsiteY19" fmla="*/ 1183377 h 2129183"/>
                  <a:gd name="connsiteX20" fmla="*/ 322379 w 8065567"/>
                  <a:gd name="connsiteY20" fmla="*/ 1256529 h 2129183"/>
                  <a:gd name="connsiteX21" fmla="*/ 224843 w 8065567"/>
                  <a:gd name="connsiteY21" fmla="*/ 1335777 h 2129183"/>
                  <a:gd name="connsiteX22" fmla="*/ 41963 w 8065567"/>
                  <a:gd name="connsiteY22" fmla="*/ 1360161 h 2129183"/>
                  <a:gd name="connsiteX23" fmla="*/ 17960 w 8065567"/>
                  <a:gd name="connsiteY23" fmla="*/ 1460745 h 2129183"/>
                  <a:gd name="connsiteX24" fmla="*/ 127688 w 8065567"/>
                  <a:gd name="connsiteY24" fmla="*/ 1473699 h 2129183"/>
                  <a:gd name="connsiteX25" fmla="*/ 245036 w 8065567"/>
                  <a:gd name="connsiteY25" fmla="*/ 1572378 h 2129183"/>
                  <a:gd name="connsiteX0" fmla="*/ 245036 w 8065567"/>
                  <a:gd name="connsiteY0" fmla="*/ 1572378 h 2129183"/>
                  <a:gd name="connsiteX1" fmla="*/ 955599 w 8065567"/>
                  <a:gd name="connsiteY1" fmla="*/ 1736589 h 2129183"/>
                  <a:gd name="connsiteX2" fmla="*/ 1511097 w 8065567"/>
                  <a:gd name="connsiteY2" fmla="*/ 1872224 h 2129183"/>
                  <a:gd name="connsiteX3" fmla="*/ 2431593 w 8065567"/>
                  <a:gd name="connsiteY3" fmla="*/ 2067296 h 2129183"/>
                  <a:gd name="connsiteX4" fmla="*/ 3467913 w 8065567"/>
                  <a:gd name="connsiteY4" fmla="*/ 2128257 h 2129183"/>
                  <a:gd name="connsiteX5" fmla="*/ 4461561 w 8065567"/>
                  <a:gd name="connsiteY5" fmla="*/ 2030721 h 2129183"/>
                  <a:gd name="connsiteX6" fmla="*/ 5619803 w 8065567"/>
                  <a:gd name="connsiteY6" fmla="*/ 1774689 h 2129183"/>
                  <a:gd name="connsiteX7" fmla="*/ 7849922 w 8065567"/>
                  <a:gd name="connsiteY7" fmla="*/ 1942329 h 2129183"/>
                  <a:gd name="connsiteX8" fmla="*/ 7774739 w 8065567"/>
                  <a:gd name="connsiteY8" fmla="*/ 1439409 h 2129183"/>
                  <a:gd name="connsiteX9" fmla="*/ 6050587 w 8065567"/>
                  <a:gd name="connsiteY9" fmla="*/ 959857 h 2129183"/>
                  <a:gd name="connsiteX10" fmla="*/ 4559099 w 8065567"/>
                  <a:gd name="connsiteY10" fmla="*/ 744465 h 2129183"/>
                  <a:gd name="connsiteX11" fmla="*/ 4126283 w 8065567"/>
                  <a:gd name="connsiteY11" fmla="*/ 445761 h 2129183"/>
                  <a:gd name="connsiteX12" fmla="*/ 4296971 w 8065567"/>
                  <a:gd name="connsiteY12" fmla="*/ 753 h 2129183"/>
                  <a:gd name="connsiteX13" fmla="*/ 3224075 w 8065567"/>
                  <a:gd name="connsiteY13" fmla="*/ 659121 h 2129183"/>
                  <a:gd name="connsiteX14" fmla="*/ 2730299 w 8065567"/>
                  <a:gd name="connsiteY14" fmla="*/ 713985 h 2129183"/>
                  <a:gd name="connsiteX15" fmla="*/ 2187755 w 8065567"/>
                  <a:gd name="connsiteY15" fmla="*/ 787137 h 2129183"/>
                  <a:gd name="connsiteX16" fmla="*/ 1444043 w 8065567"/>
                  <a:gd name="connsiteY16" fmla="*/ 842001 h 2129183"/>
                  <a:gd name="connsiteX17" fmla="*/ 1059995 w 8065567"/>
                  <a:gd name="connsiteY17" fmla="*/ 902961 h 2129183"/>
                  <a:gd name="connsiteX18" fmla="*/ 633275 w 8065567"/>
                  <a:gd name="connsiteY18" fmla="*/ 1030977 h 2129183"/>
                  <a:gd name="connsiteX19" fmla="*/ 395531 w 8065567"/>
                  <a:gd name="connsiteY19" fmla="*/ 1183377 h 2129183"/>
                  <a:gd name="connsiteX20" fmla="*/ 322379 w 8065567"/>
                  <a:gd name="connsiteY20" fmla="*/ 1256529 h 2129183"/>
                  <a:gd name="connsiteX21" fmla="*/ 224843 w 8065567"/>
                  <a:gd name="connsiteY21" fmla="*/ 1335777 h 2129183"/>
                  <a:gd name="connsiteX22" fmla="*/ 41963 w 8065567"/>
                  <a:gd name="connsiteY22" fmla="*/ 1360161 h 2129183"/>
                  <a:gd name="connsiteX23" fmla="*/ 17960 w 8065567"/>
                  <a:gd name="connsiteY23" fmla="*/ 1460745 h 2129183"/>
                  <a:gd name="connsiteX24" fmla="*/ 127688 w 8065567"/>
                  <a:gd name="connsiteY24" fmla="*/ 1473699 h 2129183"/>
                  <a:gd name="connsiteX25" fmla="*/ 245036 w 8065567"/>
                  <a:gd name="connsiteY25" fmla="*/ 1572378 h 2129183"/>
                  <a:gd name="connsiteX0" fmla="*/ 245036 w 8065567"/>
                  <a:gd name="connsiteY0" fmla="*/ 1572378 h 2129183"/>
                  <a:gd name="connsiteX1" fmla="*/ 955599 w 8065567"/>
                  <a:gd name="connsiteY1" fmla="*/ 1736589 h 2129183"/>
                  <a:gd name="connsiteX2" fmla="*/ 1511097 w 8065567"/>
                  <a:gd name="connsiteY2" fmla="*/ 1872224 h 2129183"/>
                  <a:gd name="connsiteX3" fmla="*/ 2431593 w 8065567"/>
                  <a:gd name="connsiteY3" fmla="*/ 2067296 h 2129183"/>
                  <a:gd name="connsiteX4" fmla="*/ 3467913 w 8065567"/>
                  <a:gd name="connsiteY4" fmla="*/ 2128257 h 2129183"/>
                  <a:gd name="connsiteX5" fmla="*/ 4461561 w 8065567"/>
                  <a:gd name="connsiteY5" fmla="*/ 2030721 h 2129183"/>
                  <a:gd name="connsiteX6" fmla="*/ 5619803 w 8065567"/>
                  <a:gd name="connsiteY6" fmla="*/ 1774689 h 2129183"/>
                  <a:gd name="connsiteX7" fmla="*/ 7849922 w 8065567"/>
                  <a:gd name="connsiteY7" fmla="*/ 1942329 h 2129183"/>
                  <a:gd name="connsiteX8" fmla="*/ 7774739 w 8065567"/>
                  <a:gd name="connsiteY8" fmla="*/ 1439409 h 2129183"/>
                  <a:gd name="connsiteX9" fmla="*/ 6050587 w 8065567"/>
                  <a:gd name="connsiteY9" fmla="*/ 959857 h 2129183"/>
                  <a:gd name="connsiteX10" fmla="*/ 4559099 w 8065567"/>
                  <a:gd name="connsiteY10" fmla="*/ 744465 h 2129183"/>
                  <a:gd name="connsiteX11" fmla="*/ 4126283 w 8065567"/>
                  <a:gd name="connsiteY11" fmla="*/ 445761 h 2129183"/>
                  <a:gd name="connsiteX12" fmla="*/ 4296971 w 8065567"/>
                  <a:gd name="connsiteY12" fmla="*/ 753 h 2129183"/>
                  <a:gd name="connsiteX13" fmla="*/ 3224075 w 8065567"/>
                  <a:gd name="connsiteY13" fmla="*/ 659121 h 2129183"/>
                  <a:gd name="connsiteX14" fmla="*/ 2730299 w 8065567"/>
                  <a:gd name="connsiteY14" fmla="*/ 713985 h 2129183"/>
                  <a:gd name="connsiteX15" fmla="*/ 2187755 w 8065567"/>
                  <a:gd name="connsiteY15" fmla="*/ 787137 h 2129183"/>
                  <a:gd name="connsiteX16" fmla="*/ 1444043 w 8065567"/>
                  <a:gd name="connsiteY16" fmla="*/ 842001 h 2129183"/>
                  <a:gd name="connsiteX17" fmla="*/ 1059995 w 8065567"/>
                  <a:gd name="connsiteY17" fmla="*/ 902961 h 2129183"/>
                  <a:gd name="connsiteX18" fmla="*/ 633275 w 8065567"/>
                  <a:gd name="connsiteY18" fmla="*/ 1030977 h 2129183"/>
                  <a:gd name="connsiteX19" fmla="*/ 395531 w 8065567"/>
                  <a:gd name="connsiteY19" fmla="*/ 1183377 h 2129183"/>
                  <a:gd name="connsiteX20" fmla="*/ 322379 w 8065567"/>
                  <a:gd name="connsiteY20" fmla="*/ 1256529 h 2129183"/>
                  <a:gd name="connsiteX21" fmla="*/ 224843 w 8065567"/>
                  <a:gd name="connsiteY21" fmla="*/ 1335777 h 2129183"/>
                  <a:gd name="connsiteX22" fmla="*/ 41963 w 8065567"/>
                  <a:gd name="connsiteY22" fmla="*/ 1360161 h 2129183"/>
                  <a:gd name="connsiteX23" fmla="*/ 17960 w 8065567"/>
                  <a:gd name="connsiteY23" fmla="*/ 1460745 h 2129183"/>
                  <a:gd name="connsiteX24" fmla="*/ 127688 w 8065567"/>
                  <a:gd name="connsiteY24" fmla="*/ 1473699 h 2129183"/>
                  <a:gd name="connsiteX25" fmla="*/ 245036 w 8065567"/>
                  <a:gd name="connsiteY25" fmla="*/ 1572378 h 2129183"/>
                  <a:gd name="connsiteX0" fmla="*/ 245036 w 8060375"/>
                  <a:gd name="connsiteY0" fmla="*/ 1572378 h 2129183"/>
                  <a:gd name="connsiteX1" fmla="*/ 955599 w 8060375"/>
                  <a:gd name="connsiteY1" fmla="*/ 1736589 h 2129183"/>
                  <a:gd name="connsiteX2" fmla="*/ 1511097 w 8060375"/>
                  <a:gd name="connsiteY2" fmla="*/ 1872224 h 2129183"/>
                  <a:gd name="connsiteX3" fmla="*/ 2431593 w 8060375"/>
                  <a:gd name="connsiteY3" fmla="*/ 2067296 h 2129183"/>
                  <a:gd name="connsiteX4" fmla="*/ 3467913 w 8060375"/>
                  <a:gd name="connsiteY4" fmla="*/ 2128257 h 2129183"/>
                  <a:gd name="connsiteX5" fmla="*/ 4461561 w 8060375"/>
                  <a:gd name="connsiteY5" fmla="*/ 2030721 h 2129183"/>
                  <a:gd name="connsiteX6" fmla="*/ 5619803 w 8060375"/>
                  <a:gd name="connsiteY6" fmla="*/ 1774689 h 2129183"/>
                  <a:gd name="connsiteX7" fmla="*/ 7849922 w 8060375"/>
                  <a:gd name="connsiteY7" fmla="*/ 1942329 h 2129183"/>
                  <a:gd name="connsiteX8" fmla="*/ 7774739 w 8060375"/>
                  <a:gd name="connsiteY8" fmla="*/ 1439409 h 2129183"/>
                  <a:gd name="connsiteX9" fmla="*/ 6152187 w 8060375"/>
                  <a:gd name="connsiteY9" fmla="*/ 1036057 h 2129183"/>
                  <a:gd name="connsiteX10" fmla="*/ 4559099 w 8060375"/>
                  <a:gd name="connsiteY10" fmla="*/ 744465 h 2129183"/>
                  <a:gd name="connsiteX11" fmla="*/ 4126283 w 8060375"/>
                  <a:gd name="connsiteY11" fmla="*/ 445761 h 2129183"/>
                  <a:gd name="connsiteX12" fmla="*/ 4296971 w 8060375"/>
                  <a:gd name="connsiteY12" fmla="*/ 753 h 2129183"/>
                  <a:gd name="connsiteX13" fmla="*/ 3224075 w 8060375"/>
                  <a:gd name="connsiteY13" fmla="*/ 659121 h 2129183"/>
                  <a:gd name="connsiteX14" fmla="*/ 2730299 w 8060375"/>
                  <a:gd name="connsiteY14" fmla="*/ 713985 h 2129183"/>
                  <a:gd name="connsiteX15" fmla="*/ 2187755 w 8060375"/>
                  <a:gd name="connsiteY15" fmla="*/ 787137 h 2129183"/>
                  <a:gd name="connsiteX16" fmla="*/ 1444043 w 8060375"/>
                  <a:gd name="connsiteY16" fmla="*/ 842001 h 2129183"/>
                  <a:gd name="connsiteX17" fmla="*/ 1059995 w 8060375"/>
                  <a:gd name="connsiteY17" fmla="*/ 902961 h 2129183"/>
                  <a:gd name="connsiteX18" fmla="*/ 633275 w 8060375"/>
                  <a:gd name="connsiteY18" fmla="*/ 1030977 h 2129183"/>
                  <a:gd name="connsiteX19" fmla="*/ 395531 w 8060375"/>
                  <a:gd name="connsiteY19" fmla="*/ 1183377 h 2129183"/>
                  <a:gd name="connsiteX20" fmla="*/ 322379 w 8060375"/>
                  <a:gd name="connsiteY20" fmla="*/ 1256529 h 2129183"/>
                  <a:gd name="connsiteX21" fmla="*/ 224843 w 8060375"/>
                  <a:gd name="connsiteY21" fmla="*/ 1335777 h 2129183"/>
                  <a:gd name="connsiteX22" fmla="*/ 41963 w 8060375"/>
                  <a:gd name="connsiteY22" fmla="*/ 1360161 h 2129183"/>
                  <a:gd name="connsiteX23" fmla="*/ 17960 w 8060375"/>
                  <a:gd name="connsiteY23" fmla="*/ 1460745 h 2129183"/>
                  <a:gd name="connsiteX24" fmla="*/ 127688 w 8060375"/>
                  <a:gd name="connsiteY24" fmla="*/ 1473699 h 2129183"/>
                  <a:gd name="connsiteX25" fmla="*/ 245036 w 8060375"/>
                  <a:gd name="connsiteY25" fmla="*/ 1572378 h 2129183"/>
                  <a:gd name="connsiteX0" fmla="*/ 245036 w 8060375"/>
                  <a:gd name="connsiteY0" fmla="*/ 1572378 h 2129183"/>
                  <a:gd name="connsiteX1" fmla="*/ 955599 w 8060375"/>
                  <a:gd name="connsiteY1" fmla="*/ 1736589 h 2129183"/>
                  <a:gd name="connsiteX2" fmla="*/ 1511097 w 8060375"/>
                  <a:gd name="connsiteY2" fmla="*/ 1872224 h 2129183"/>
                  <a:gd name="connsiteX3" fmla="*/ 2431593 w 8060375"/>
                  <a:gd name="connsiteY3" fmla="*/ 2067296 h 2129183"/>
                  <a:gd name="connsiteX4" fmla="*/ 3467913 w 8060375"/>
                  <a:gd name="connsiteY4" fmla="*/ 2128257 h 2129183"/>
                  <a:gd name="connsiteX5" fmla="*/ 4461561 w 8060375"/>
                  <a:gd name="connsiteY5" fmla="*/ 2030721 h 2129183"/>
                  <a:gd name="connsiteX6" fmla="*/ 5619803 w 8060375"/>
                  <a:gd name="connsiteY6" fmla="*/ 1774689 h 2129183"/>
                  <a:gd name="connsiteX7" fmla="*/ 7849922 w 8060375"/>
                  <a:gd name="connsiteY7" fmla="*/ 1942329 h 2129183"/>
                  <a:gd name="connsiteX8" fmla="*/ 7774739 w 8060375"/>
                  <a:gd name="connsiteY8" fmla="*/ 1439409 h 2129183"/>
                  <a:gd name="connsiteX9" fmla="*/ 6152187 w 8060375"/>
                  <a:gd name="connsiteY9" fmla="*/ 1036057 h 2129183"/>
                  <a:gd name="connsiteX10" fmla="*/ 4559099 w 8060375"/>
                  <a:gd name="connsiteY10" fmla="*/ 744465 h 2129183"/>
                  <a:gd name="connsiteX11" fmla="*/ 4126283 w 8060375"/>
                  <a:gd name="connsiteY11" fmla="*/ 445761 h 2129183"/>
                  <a:gd name="connsiteX12" fmla="*/ 4296971 w 8060375"/>
                  <a:gd name="connsiteY12" fmla="*/ 753 h 2129183"/>
                  <a:gd name="connsiteX13" fmla="*/ 3224075 w 8060375"/>
                  <a:gd name="connsiteY13" fmla="*/ 659121 h 2129183"/>
                  <a:gd name="connsiteX14" fmla="*/ 2730299 w 8060375"/>
                  <a:gd name="connsiteY14" fmla="*/ 713985 h 2129183"/>
                  <a:gd name="connsiteX15" fmla="*/ 2187755 w 8060375"/>
                  <a:gd name="connsiteY15" fmla="*/ 787137 h 2129183"/>
                  <a:gd name="connsiteX16" fmla="*/ 1444043 w 8060375"/>
                  <a:gd name="connsiteY16" fmla="*/ 842001 h 2129183"/>
                  <a:gd name="connsiteX17" fmla="*/ 1059995 w 8060375"/>
                  <a:gd name="connsiteY17" fmla="*/ 902961 h 2129183"/>
                  <a:gd name="connsiteX18" fmla="*/ 633275 w 8060375"/>
                  <a:gd name="connsiteY18" fmla="*/ 1030977 h 2129183"/>
                  <a:gd name="connsiteX19" fmla="*/ 395531 w 8060375"/>
                  <a:gd name="connsiteY19" fmla="*/ 1183377 h 2129183"/>
                  <a:gd name="connsiteX20" fmla="*/ 322379 w 8060375"/>
                  <a:gd name="connsiteY20" fmla="*/ 1256529 h 2129183"/>
                  <a:gd name="connsiteX21" fmla="*/ 224843 w 8060375"/>
                  <a:gd name="connsiteY21" fmla="*/ 1335777 h 2129183"/>
                  <a:gd name="connsiteX22" fmla="*/ 41963 w 8060375"/>
                  <a:gd name="connsiteY22" fmla="*/ 1360161 h 2129183"/>
                  <a:gd name="connsiteX23" fmla="*/ 17960 w 8060375"/>
                  <a:gd name="connsiteY23" fmla="*/ 1460745 h 2129183"/>
                  <a:gd name="connsiteX24" fmla="*/ 127688 w 8060375"/>
                  <a:gd name="connsiteY24" fmla="*/ 1473699 h 2129183"/>
                  <a:gd name="connsiteX25" fmla="*/ 245036 w 8060375"/>
                  <a:gd name="connsiteY25" fmla="*/ 1572378 h 2129183"/>
                  <a:gd name="connsiteX0" fmla="*/ 245036 w 8053555"/>
                  <a:gd name="connsiteY0" fmla="*/ 1572378 h 2129183"/>
                  <a:gd name="connsiteX1" fmla="*/ 955599 w 8053555"/>
                  <a:gd name="connsiteY1" fmla="*/ 1736589 h 2129183"/>
                  <a:gd name="connsiteX2" fmla="*/ 1511097 w 8053555"/>
                  <a:gd name="connsiteY2" fmla="*/ 1872224 h 2129183"/>
                  <a:gd name="connsiteX3" fmla="*/ 2431593 w 8053555"/>
                  <a:gd name="connsiteY3" fmla="*/ 2067296 h 2129183"/>
                  <a:gd name="connsiteX4" fmla="*/ 3467913 w 8053555"/>
                  <a:gd name="connsiteY4" fmla="*/ 2128257 h 2129183"/>
                  <a:gd name="connsiteX5" fmla="*/ 4461561 w 8053555"/>
                  <a:gd name="connsiteY5" fmla="*/ 2030721 h 2129183"/>
                  <a:gd name="connsiteX6" fmla="*/ 5619803 w 8053555"/>
                  <a:gd name="connsiteY6" fmla="*/ 1774689 h 2129183"/>
                  <a:gd name="connsiteX7" fmla="*/ 7849922 w 8053555"/>
                  <a:gd name="connsiteY7" fmla="*/ 1942329 h 2129183"/>
                  <a:gd name="connsiteX8" fmla="*/ 7774739 w 8053555"/>
                  <a:gd name="connsiteY8" fmla="*/ 1439409 h 2129183"/>
                  <a:gd name="connsiteX9" fmla="*/ 6289347 w 8053555"/>
                  <a:gd name="connsiteY9" fmla="*/ 985257 h 2129183"/>
                  <a:gd name="connsiteX10" fmla="*/ 4559099 w 8053555"/>
                  <a:gd name="connsiteY10" fmla="*/ 744465 h 2129183"/>
                  <a:gd name="connsiteX11" fmla="*/ 4126283 w 8053555"/>
                  <a:gd name="connsiteY11" fmla="*/ 445761 h 2129183"/>
                  <a:gd name="connsiteX12" fmla="*/ 4296971 w 8053555"/>
                  <a:gd name="connsiteY12" fmla="*/ 753 h 2129183"/>
                  <a:gd name="connsiteX13" fmla="*/ 3224075 w 8053555"/>
                  <a:gd name="connsiteY13" fmla="*/ 659121 h 2129183"/>
                  <a:gd name="connsiteX14" fmla="*/ 2730299 w 8053555"/>
                  <a:gd name="connsiteY14" fmla="*/ 713985 h 2129183"/>
                  <a:gd name="connsiteX15" fmla="*/ 2187755 w 8053555"/>
                  <a:gd name="connsiteY15" fmla="*/ 787137 h 2129183"/>
                  <a:gd name="connsiteX16" fmla="*/ 1444043 w 8053555"/>
                  <a:gd name="connsiteY16" fmla="*/ 842001 h 2129183"/>
                  <a:gd name="connsiteX17" fmla="*/ 1059995 w 8053555"/>
                  <a:gd name="connsiteY17" fmla="*/ 902961 h 2129183"/>
                  <a:gd name="connsiteX18" fmla="*/ 633275 w 8053555"/>
                  <a:gd name="connsiteY18" fmla="*/ 1030977 h 2129183"/>
                  <a:gd name="connsiteX19" fmla="*/ 395531 w 8053555"/>
                  <a:gd name="connsiteY19" fmla="*/ 1183377 h 2129183"/>
                  <a:gd name="connsiteX20" fmla="*/ 322379 w 8053555"/>
                  <a:gd name="connsiteY20" fmla="*/ 1256529 h 2129183"/>
                  <a:gd name="connsiteX21" fmla="*/ 224843 w 8053555"/>
                  <a:gd name="connsiteY21" fmla="*/ 1335777 h 2129183"/>
                  <a:gd name="connsiteX22" fmla="*/ 41963 w 8053555"/>
                  <a:gd name="connsiteY22" fmla="*/ 1360161 h 2129183"/>
                  <a:gd name="connsiteX23" fmla="*/ 17960 w 8053555"/>
                  <a:gd name="connsiteY23" fmla="*/ 1460745 h 2129183"/>
                  <a:gd name="connsiteX24" fmla="*/ 127688 w 8053555"/>
                  <a:gd name="connsiteY24" fmla="*/ 1473699 h 2129183"/>
                  <a:gd name="connsiteX25" fmla="*/ 245036 w 8053555"/>
                  <a:gd name="connsiteY25" fmla="*/ 1572378 h 2129183"/>
                  <a:gd name="connsiteX0" fmla="*/ 245036 w 8015884"/>
                  <a:gd name="connsiteY0" fmla="*/ 1572378 h 2129183"/>
                  <a:gd name="connsiteX1" fmla="*/ 955599 w 8015884"/>
                  <a:gd name="connsiteY1" fmla="*/ 1736589 h 2129183"/>
                  <a:gd name="connsiteX2" fmla="*/ 1511097 w 8015884"/>
                  <a:gd name="connsiteY2" fmla="*/ 1872224 h 2129183"/>
                  <a:gd name="connsiteX3" fmla="*/ 2431593 w 8015884"/>
                  <a:gd name="connsiteY3" fmla="*/ 2067296 h 2129183"/>
                  <a:gd name="connsiteX4" fmla="*/ 3467913 w 8015884"/>
                  <a:gd name="connsiteY4" fmla="*/ 2128257 h 2129183"/>
                  <a:gd name="connsiteX5" fmla="*/ 4461561 w 8015884"/>
                  <a:gd name="connsiteY5" fmla="*/ 2030721 h 2129183"/>
                  <a:gd name="connsiteX6" fmla="*/ 5619803 w 8015884"/>
                  <a:gd name="connsiteY6" fmla="*/ 1774689 h 2129183"/>
                  <a:gd name="connsiteX7" fmla="*/ 7849922 w 8015884"/>
                  <a:gd name="connsiteY7" fmla="*/ 1942329 h 2129183"/>
                  <a:gd name="connsiteX8" fmla="*/ 7678219 w 8015884"/>
                  <a:gd name="connsiteY8" fmla="*/ 1480049 h 2129183"/>
                  <a:gd name="connsiteX9" fmla="*/ 6289347 w 8015884"/>
                  <a:gd name="connsiteY9" fmla="*/ 985257 h 2129183"/>
                  <a:gd name="connsiteX10" fmla="*/ 4559099 w 8015884"/>
                  <a:gd name="connsiteY10" fmla="*/ 744465 h 2129183"/>
                  <a:gd name="connsiteX11" fmla="*/ 4126283 w 8015884"/>
                  <a:gd name="connsiteY11" fmla="*/ 445761 h 2129183"/>
                  <a:gd name="connsiteX12" fmla="*/ 4296971 w 8015884"/>
                  <a:gd name="connsiteY12" fmla="*/ 753 h 2129183"/>
                  <a:gd name="connsiteX13" fmla="*/ 3224075 w 8015884"/>
                  <a:gd name="connsiteY13" fmla="*/ 659121 h 2129183"/>
                  <a:gd name="connsiteX14" fmla="*/ 2730299 w 8015884"/>
                  <a:gd name="connsiteY14" fmla="*/ 713985 h 2129183"/>
                  <a:gd name="connsiteX15" fmla="*/ 2187755 w 8015884"/>
                  <a:gd name="connsiteY15" fmla="*/ 787137 h 2129183"/>
                  <a:gd name="connsiteX16" fmla="*/ 1444043 w 8015884"/>
                  <a:gd name="connsiteY16" fmla="*/ 842001 h 2129183"/>
                  <a:gd name="connsiteX17" fmla="*/ 1059995 w 8015884"/>
                  <a:gd name="connsiteY17" fmla="*/ 902961 h 2129183"/>
                  <a:gd name="connsiteX18" fmla="*/ 633275 w 8015884"/>
                  <a:gd name="connsiteY18" fmla="*/ 1030977 h 2129183"/>
                  <a:gd name="connsiteX19" fmla="*/ 395531 w 8015884"/>
                  <a:gd name="connsiteY19" fmla="*/ 1183377 h 2129183"/>
                  <a:gd name="connsiteX20" fmla="*/ 322379 w 8015884"/>
                  <a:gd name="connsiteY20" fmla="*/ 1256529 h 2129183"/>
                  <a:gd name="connsiteX21" fmla="*/ 224843 w 8015884"/>
                  <a:gd name="connsiteY21" fmla="*/ 1335777 h 2129183"/>
                  <a:gd name="connsiteX22" fmla="*/ 41963 w 8015884"/>
                  <a:gd name="connsiteY22" fmla="*/ 1360161 h 2129183"/>
                  <a:gd name="connsiteX23" fmla="*/ 17960 w 8015884"/>
                  <a:gd name="connsiteY23" fmla="*/ 1460745 h 2129183"/>
                  <a:gd name="connsiteX24" fmla="*/ 127688 w 8015884"/>
                  <a:gd name="connsiteY24" fmla="*/ 1473699 h 2129183"/>
                  <a:gd name="connsiteX25" fmla="*/ 245036 w 8015884"/>
                  <a:gd name="connsiteY25" fmla="*/ 1572378 h 2129183"/>
                  <a:gd name="connsiteX0" fmla="*/ 245036 w 8025797"/>
                  <a:gd name="connsiteY0" fmla="*/ 1572378 h 2129183"/>
                  <a:gd name="connsiteX1" fmla="*/ 955599 w 8025797"/>
                  <a:gd name="connsiteY1" fmla="*/ 1736589 h 2129183"/>
                  <a:gd name="connsiteX2" fmla="*/ 1511097 w 8025797"/>
                  <a:gd name="connsiteY2" fmla="*/ 1872224 h 2129183"/>
                  <a:gd name="connsiteX3" fmla="*/ 2431593 w 8025797"/>
                  <a:gd name="connsiteY3" fmla="*/ 2067296 h 2129183"/>
                  <a:gd name="connsiteX4" fmla="*/ 3467913 w 8025797"/>
                  <a:gd name="connsiteY4" fmla="*/ 2128257 h 2129183"/>
                  <a:gd name="connsiteX5" fmla="*/ 4461561 w 8025797"/>
                  <a:gd name="connsiteY5" fmla="*/ 2030721 h 2129183"/>
                  <a:gd name="connsiteX6" fmla="*/ 5619803 w 8025797"/>
                  <a:gd name="connsiteY6" fmla="*/ 1774689 h 2129183"/>
                  <a:gd name="connsiteX7" fmla="*/ 7849922 w 8025797"/>
                  <a:gd name="connsiteY7" fmla="*/ 1942329 h 2129183"/>
                  <a:gd name="connsiteX8" fmla="*/ 7678219 w 8025797"/>
                  <a:gd name="connsiteY8" fmla="*/ 1480049 h 2129183"/>
                  <a:gd name="connsiteX9" fmla="*/ 6289347 w 8025797"/>
                  <a:gd name="connsiteY9" fmla="*/ 985257 h 2129183"/>
                  <a:gd name="connsiteX10" fmla="*/ 4559099 w 8025797"/>
                  <a:gd name="connsiteY10" fmla="*/ 744465 h 2129183"/>
                  <a:gd name="connsiteX11" fmla="*/ 4126283 w 8025797"/>
                  <a:gd name="connsiteY11" fmla="*/ 445761 h 2129183"/>
                  <a:gd name="connsiteX12" fmla="*/ 4296971 w 8025797"/>
                  <a:gd name="connsiteY12" fmla="*/ 753 h 2129183"/>
                  <a:gd name="connsiteX13" fmla="*/ 3224075 w 8025797"/>
                  <a:gd name="connsiteY13" fmla="*/ 659121 h 2129183"/>
                  <a:gd name="connsiteX14" fmla="*/ 2730299 w 8025797"/>
                  <a:gd name="connsiteY14" fmla="*/ 713985 h 2129183"/>
                  <a:gd name="connsiteX15" fmla="*/ 2187755 w 8025797"/>
                  <a:gd name="connsiteY15" fmla="*/ 787137 h 2129183"/>
                  <a:gd name="connsiteX16" fmla="*/ 1444043 w 8025797"/>
                  <a:gd name="connsiteY16" fmla="*/ 842001 h 2129183"/>
                  <a:gd name="connsiteX17" fmla="*/ 1059995 w 8025797"/>
                  <a:gd name="connsiteY17" fmla="*/ 902961 h 2129183"/>
                  <a:gd name="connsiteX18" fmla="*/ 633275 w 8025797"/>
                  <a:gd name="connsiteY18" fmla="*/ 1030977 h 2129183"/>
                  <a:gd name="connsiteX19" fmla="*/ 395531 w 8025797"/>
                  <a:gd name="connsiteY19" fmla="*/ 1183377 h 2129183"/>
                  <a:gd name="connsiteX20" fmla="*/ 322379 w 8025797"/>
                  <a:gd name="connsiteY20" fmla="*/ 1256529 h 2129183"/>
                  <a:gd name="connsiteX21" fmla="*/ 224843 w 8025797"/>
                  <a:gd name="connsiteY21" fmla="*/ 1335777 h 2129183"/>
                  <a:gd name="connsiteX22" fmla="*/ 41963 w 8025797"/>
                  <a:gd name="connsiteY22" fmla="*/ 1360161 h 2129183"/>
                  <a:gd name="connsiteX23" fmla="*/ 17960 w 8025797"/>
                  <a:gd name="connsiteY23" fmla="*/ 1460745 h 2129183"/>
                  <a:gd name="connsiteX24" fmla="*/ 127688 w 8025797"/>
                  <a:gd name="connsiteY24" fmla="*/ 1473699 h 2129183"/>
                  <a:gd name="connsiteX25" fmla="*/ 245036 w 8025797"/>
                  <a:gd name="connsiteY25" fmla="*/ 1572378 h 2129183"/>
                  <a:gd name="connsiteX0" fmla="*/ 245036 w 8039623"/>
                  <a:gd name="connsiteY0" fmla="*/ 1572378 h 2129183"/>
                  <a:gd name="connsiteX1" fmla="*/ 955599 w 8039623"/>
                  <a:gd name="connsiteY1" fmla="*/ 1736589 h 2129183"/>
                  <a:gd name="connsiteX2" fmla="*/ 1511097 w 8039623"/>
                  <a:gd name="connsiteY2" fmla="*/ 1872224 h 2129183"/>
                  <a:gd name="connsiteX3" fmla="*/ 2431593 w 8039623"/>
                  <a:gd name="connsiteY3" fmla="*/ 2067296 h 2129183"/>
                  <a:gd name="connsiteX4" fmla="*/ 3467913 w 8039623"/>
                  <a:gd name="connsiteY4" fmla="*/ 2128257 h 2129183"/>
                  <a:gd name="connsiteX5" fmla="*/ 4461561 w 8039623"/>
                  <a:gd name="connsiteY5" fmla="*/ 2030721 h 2129183"/>
                  <a:gd name="connsiteX6" fmla="*/ 5619803 w 8039623"/>
                  <a:gd name="connsiteY6" fmla="*/ 1774689 h 2129183"/>
                  <a:gd name="connsiteX7" fmla="*/ 7849922 w 8039623"/>
                  <a:gd name="connsiteY7" fmla="*/ 1942329 h 2129183"/>
                  <a:gd name="connsiteX8" fmla="*/ 7713779 w 8039623"/>
                  <a:gd name="connsiteY8" fmla="*/ 1480049 h 2129183"/>
                  <a:gd name="connsiteX9" fmla="*/ 6289347 w 8039623"/>
                  <a:gd name="connsiteY9" fmla="*/ 985257 h 2129183"/>
                  <a:gd name="connsiteX10" fmla="*/ 4559099 w 8039623"/>
                  <a:gd name="connsiteY10" fmla="*/ 744465 h 2129183"/>
                  <a:gd name="connsiteX11" fmla="*/ 4126283 w 8039623"/>
                  <a:gd name="connsiteY11" fmla="*/ 445761 h 2129183"/>
                  <a:gd name="connsiteX12" fmla="*/ 4296971 w 8039623"/>
                  <a:gd name="connsiteY12" fmla="*/ 753 h 2129183"/>
                  <a:gd name="connsiteX13" fmla="*/ 3224075 w 8039623"/>
                  <a:gd name="connsiteY13" fmla="*/ 659121 h 2129183"/>
                  <a:gd name="connsiteX14" fmla="*/ 2730299 w 8039623"/>
                  <a:gd name="connsiteY14" fmla="*/ 713985 h 2129183"/>
                  <a:gd name="connsiteX15" fmla="*/ 2187755 w 8039623"/>
                  <a:gd name="connsiteY15" fmla="*/ 787137 h 2129183"/>
                  <a:gd name="connsiteX16" fmla="*/ 1444043 w 8039623"/>
                  <a:gd name="connsiteY16" fmla="*/ 842001 h 2129183"/>
                  <a:gd name="connsiteX17" fmla="*/ 1059995 w 8039623"/>
                  <a:gd name="connsiteY17" fmla="*/ 902961 h 2129183"/>
                  <a:gd name="connsiteX18" fmla="*/ 633275 w 8039623"/>
                  <a:gd name="connsiteY18" fmla="*/ 1030977 h 2129183"/>
                  <a:gd name="connsiteX19" fmla="*/ 395531 w 8039623"/>
                  <a:gd name="connsiteY19" fmla="*/ 1183377 h 2129183"/>
                  <a:gd name="connsiteX20" fmla="*/ 322379 w 8039623"/>
                  <a:gd name="connsiteY20" fmla="*/ 1256529 h 2129183"/>
                  <a:gd name="connsiteX21" fmla="*/ 224843 w 8039623"/>
                  <a:gd name="connsiteY21" fmla="*/ 1335777 h 2129183"/>
                  <a:gd name="connsiteX22" fmla="*/ 41963 w 8039623"/>
                  <a:gd name="connsiteY22" fmla="*/ 1360161 h 2129183"/>
                  <a:gd name="connsiteX23" fmla="*/ 17960 w 8039623"/>
                  <a:gd name="connsiteY23" fmla="*/ 1460745 h 2129183"/>
                  <a:gd name="connsiteX24" fmla="*/ 127688 w 8039623"/>
                  <a:gd name="connsiteY24" fmla="*/ 1473699 h 2129183"/>
                  <a:gd name="connsiteX25" fmla="*/ 245036 w 8039623"/>
                  <a:gd name="connsiteY25" fmla="*/ 1572378 h 2129183"/>
                  <a:gd name="connsiteX0" fmla="*/ 245036 w 8030386"/>
                  <a:gd name="connsiteY0" fmla="*/ 1572378 h 2129183"/>
                  <a:gd name="connsiteX1" fmla="*/ 955599 w 8030386"/>
                  <a:gd name="connsiteY1" fmla="*/ 1736589 h 2129183"/>
                  <a:gd name="connsiteX2" fmla="*/ 1511097 w 8030386"/>
                  <a:gd name="connsiteY2" fmla="*/ 1872224 h 2129183"/>
                  <a:gd name="connsiteX3" fmla="*/ 2431593 w 8030386"/>
                  <a:gd name="connsiteY3" fmla="*/ 2067296 h 2129183"/>
                  <a:gd name="connsiteX4" fmla="*/ 3467913 w 8030386"/>
                  <a:gd name="connsiteY4" fmla="*/ 2128257 h 2129183"/>
                  <a:gd name="connsiteX5" fmla="*/ 4461561 w 8030386"/>
                  <a:gd name="connsiteY5" fmla="*/ 2030721 h 2129183"/>
                  <a:gd name="connsiteX6" fmla="*/ 5746803 w 8030386"/>
                  <a:gd name="connsiteY6" fmla="*/ 1713729 h 2129183"/>
                  <a:gd name="connsiteX7" fmla="*/ 7849922 w 8030386"/>
                  <a:gd name="connsiteY7" fmla="*/ 1942329 h 2129183"/>
                  <a:gd name="connsiteX8" fmla="*/ 7713779 w 8030386"/>
                  <a:gd name="connsiteY8" fmla="*/ 1480049 h 2129183"/>
                  <a:gd name="connsiteX9" fmla="*/ 6289347 w 8030386"/>
                  <a:gd name="connsiteY9" fmla="*/ 985257 h 2129183"/>
                  <a:gd name="connsiteX10" fmla="*/ 4559099 w 8030386"/>
                  <a:gd name="connsiteY10" fmla="*/ 744465 h 2129183"/>
                  <a:gd name="connsiteX11" fmla="*/ 4126283 w 8030386"/>
                  <a:gd name="connsiteY11" fmla="*/ 445761 h 2129183"/>
                  <a:gd name="connsiteX12" fmla="*/ 4296971 w 8030386"/>
                  <a:gd name="connsiteY12" fmla="*/ 753 h 2129183"/>
                  <a:gd name="connsiteX13" fmla="*/ 3224075 w 8030386"/>
                  <a:gd name="connsiteY13" fmla="*/ 659121 h 2129183"/>
                  <a:gd name="connsiteX14" fmla="*/ 2730299 w 8030386"/>
                  <a:gd name="connsiteY14" fmla="*/ 713985 h 2129183"/>
                  <a:gd name="connsiteX15" fmla="*/ 2187755 w 8030386"/>
                  <a:gd name="connsiteY15" fmla="*/ 787137 h 2129183"/>
                  <a:gd name="connsiteX16" fmla="*/ 1444043 w 8030386"/>
                  <a:gd name="connsiteY16" fmla="*/ 842001 h 2129183"/>
                  <a:gd name="connsiteX17" fmla="*/ 1059995 w 8030386"/>
                  <a:gd name="connsiteY17" fmla="*/ 902961 h 2129183"/>
                  <a:gd name="connsiteX18" fmla="*/ 633275 w 8030386"/>
                  <a:gd name="connsiteY18" fmla="*/ 1030977 h 2129183"/>
                  <a:gd name="connsiteX19" fmla="*/ 395531 w 8030386"/>
                  <a:gd name="connsiteY19" fmla="*/ 1183377 h 2129183"/>
                  <a:gd name="connsiteX20" fmla="*/ 322379 w 8030386"/>
                  <a:gd name="connsiteY20" fmla="*/ 1256529 h 2129183"/>
                  <a:gd name="connsiteX21" fmla="*/ 224843 w 8030386"/>
                  <a:gd name="connsiteY21" fmla="*/ 1335777 h 2129183"/>
                  <a:gd name="connsiteX22" fmla="*/ 41963 w 8030386"/>
                  <a:gd name="connsiteY22" fmla="*/ 1360161 h 2129183"/>
                  <a:gd name="connsiteX23" fmla="*/ 17960 w 8030386"/>
                  <a:gd name="connsiteY23" fmla="*/ 1460745 h 2129183"/>
                  <a:gd name="connsiteX24" fmla="*/ 127688 w 8030386"/>
                  <a:gd name="connsiteY24" fmla="*/ 1473699 h 2129183"/>
                  <a:gd name="connsiteX25" fmla="*/ 245036 w 8030386"/>
                  <a:gd name="connsiteY25" fmla="*/ 1572378 h 2129183"/>
                  <a:gd name="connsiteX0" fmla="*/ 245036 w 8030386"/>
                  <a:gd name="connsiteY0" fmla="*/ 1572378 h 2129183"/>
                  <a:gd name="connsiteX1" fmla="*/ 955599 w 8030386"/>
                  <a:gd name="connsiteY1" fmla="*/ 1736589 h 2129183"/>
                  <a:gd name="connsiteX2" fmla="*/ 1511097 w 8030386"/>
                  <a:gd name="connsiteY2" fmla="*/ 1872224 h 2129183"/>
                  <a:gd name="connsiteX3" fmla="*/ 2431593 w 8030386"/>
                  <a:gd name="connsiteY3" fmla="*/ 2067296 h 2129183"/>
                  <a:gd name="connsiteX4" fmla="*/ 3467913 w 8030386"/>
                  <a:gd name="connsiteY4" fmla="*/ 2128257 h 2129183"/>
                  <a:gd name="connsiteX5" fmla="*/ 4461561 w 8030386"/>
                  <a:gd name="connsiteY5" fmla="*/ 2030721 h 2129183"/>
                  <a:gd name="connsiteX6" fmla="*/ 5746803 w 8030386"/>
                  <a:gd name="connsiteY6" fmla="*/ 1713729 h 2129183"/>
                  <a:gd name="connsiteX7" fmla="*/ 7849922 w 8030386"/>
                  <a:gd name="connsiteY7" fmla="*/ 1942329 h 2129183"/>
                  <a:gd name="connsiteX8" fmla="*/ 7713779 w 8030386"/>
                  <a:gd name="connsiteY8" fmla="*/ 1480049 h 2129183"/>
                  <a:gd name="connsiteX9" fmla="*/ 6289347 w 8030386"/>
                  <a:gd name="connsiteY9" fmla="*/ 985257 h 2129183"/>
                  <a:gd name="connsiteX10" fmla="*/ 4559099 w 8030386"/>
                  <a:gd name="connsiteY10" fmla="*/ 744465 h 2129183"/>
                  <a:gd name="connsiteX11" fmla="*/ 4126283 w 8030386"/>
                  <a:gd name="connsiteY11" fmla="*/ 445761 h 2129183"/>
                  <a:gd name="connsiteX12" fmla="*/ 4296971 w 8030386"/>
                  <a:gd name="connsiteY12" fmla="*/ 753 h 2129183"/>
                  <a:gd name="connsiteX13" fmla="*/ 3224075 w 8030386"/>
                  <a:gd name="connsiteY13" fmla="*/ 659121 h 2129183"/>
                  <a:gd name="connsiteX14" fmla="*/ 2730299 w 8030386"/>
                  <a:gd name="connsiteY14" fmla="*/ 713985 h 2129183"/>
                  <a:gd name="connsiteX15" fmla="*/ 2187755 w 8030386"/>
                  <a:gd name="connsiteY15" fmla="*/ 787137 h 2129183"/>
                  <a:gd name="connsiteX16" fmla="*/ 1444043 w 8030386"/>
                  <a:gd name="connsiteY16" fmla="*/ 842001 h 2129183"/>
                  <a:gd name="connsiteX17" fmla="*/ 1059995 w 8030386"/>
                  <a:gd name="connsiteY17" fmla="*/ 902961 h 2129183"/>
                  <a:gd name="connsiteX18" fmla="*/ 633275 w 8030386"/>
                  <a:gd name="connsiteY18" fmla="*/ 1030977 h 2129183"/>
                  <a:gd name="connsiteX19" fmla="*/ 395531 w 8030386"/>
                  <a:gd name="connsiteY19" fmla="*/ 1183377 h 2129183"/>
                  <a:gd name="connsiteX20" fmla="*/ 322379 w 8030386"/>
                  <a:gd name="connsiteY20" fmla="*/ 1256529 h 2129183"/>
                  <a:gd name="connsiteX21" fmla="*/ 224843 w 8030386"/>
                  <a:gd name="connsiteY21" fmla="*/ 1335777 h 2129183"/>
                  <a:gd name="connsiteX22" fmla="*/ 41963 w 8030386"/>
                  <a:gd name="connsiteY22" fmla="*/ 1360161 h 2129183"/>
                  <a:gd name="connsiteX23" fmla="*/ 17960 w 8030386"/>
                  <a:gd name="connsiteY23" fmla="*/ 1460745 h 2129183"/>
                  <a:gd name="connsiteX24" fmla="*/ 127688 w 8030386"/>
                  <a:gd name="connsiteY24" fmla="*/ 1473699 h 2129183"/>
                  <a:gd name="connsiteX25" fmla="*/ 245036 w 8030386"/>
                  <a:gd name="connsiteY25" fmla="*/ 1572378 h 2129183"/>
                  <a:gd name="connsiteX0" fmla="*/ 245036 w 8024749"/>
                  <a:gd name="connsiteY0" fmla="*/ 1572378 h 2129183"/>
                  <a:gd name="connsiteX1" fmla="*/ 955599 w 8024749"/>
                  <a:gd name="connsiteY1" fmla="*/ 1736589 h 2129183"/>
                  <a:gd name="connsiteX2" fmla="*/ 1511097 w 8024749"/>
                  <a:gd name="connsiteY2" fmla="*/ 1872224 h 2129183"/>
                  <a:gd name="connsiteX3" fmla="*/ 2431593 w 8024749"/>
                  <a:gd name="connsiteY3" fmla="*/ 2067296 h 2129183"/>
                  <a:gd name="connsiteX4" fmla="*/ 3467913 w 8024749"/>
                  <a:gd name="connsiteY4" fmla="*/ 2128257 h 2129183"/>
                  <a:gd name="connsiteX5" fmla="*/ 4461561 w 8024749"/>
                  <a:gd name="connsiteY5" fmla="*/ 2030721 h 2129183"/>
                  <a:gd name="connsiteX6" fmla="*/ 5824440 w 8024749"/>
                  <a:gd name="connsiteY6" fmla="*/ 1920763 h 2129183"/>
                  <a:gd name="connsiteX7" fmla="*/ 7849922 w 8024749"/>
                  <a:gd name="connsiteY7" fmla="*/ 1942329 h 2129183"/>
                  <a:gd name="connsiteX8" fmla="*/ 7713779 w 8024749"/>
                  <a:gd name="connsiteY8" fmla="*/ 1480049 h 2129183"/>
                  <a:gd name="connsiteX9" fmla="*/ 6289347 w 8024749"/>
                  <a:gd name="connsiteY9" fmla="*/ 985257 h 2129183"/>
                  <a:gd name="connsiteX10" fmla="*/ 4559099 w 8024749"/>
                  <a:gd name="connsiteY10" fmla="*/ 744465 h 2129183"/>
                  <a:gd name="connsiteX11" fmla="*/ 4126283 w 8024749"/>
                  <a:gd name="connsiteY11" fmla="*/ 445761 h 2129183"/>
                  <a:gd name="connsiteX12" fmla="*/ 4296971 w 8024749"/>
                  <a:gd name="connsiteY12" fmla="*/ 753 h 2129183"/>
                  <a:gd name="connsiteX13" fmla="*/ 3224075 w 8024749"/>
                  <a:gd name="connsiteY13" fmla="*/ 659121 h 2129183"/>
                  <a:gd name="connsiteX14" fmla="*/ 2730299 w 8024749"/>
                  <a:gd name="connsiteY14" fmla="*/ 713985 h 2129183"/>
                  <a:gd name="connsiteX15" fmla="*/ 2187755 w 8024749"/>
                  <a:gd name="connsiteY15" fmla="*/ 787137 h 2129183"/>
                  <a:gd name="connsiteX16" fmla="*/ 1444043 w 8024749"/>
                  <a:gd name="connsiteY16" fmla="*/ 842001 h 2129183"/>
                  <a:gd name="connsiteX17" fmla="*/ 1059995 w 8024749"/>
                  <a:gd name="connsiteY17" fmla="*/ 902961 h 2129183"/>
                  <a:gd name="connsiteX18" fmla="*/ 633275 w 8024749"/>
                  <a:gd name="connsiteY18" fmla="*/ 1030977 h 2129183"/>
                  <a:gd name="connsiteX19" fmla="*/ 395531 w 8024749"/>
                  <a:gd name="connsiteY19" fmla="*/ 1183377 h 2129183"/>
                  <a:gd name="connsiteX20" fmla="*/ 322379 w 8024749"/>
                  <a:gd name="connsiteY20" fmla="*/ 1256529 h 2129183"/>
                  <a:gd name="connsiteX21" fmla="*/ 224843 w 8024749"/>
                  <a:gd name="connsiteY21" fmla="*/ 1335777 h 2129183"/>
                  <a:gd name="connsiteX22" fmla="*/ 41963 w 8024749"/>
                  <a:gd name="connsiteY22" fmla="*/ 1360161 h 2129183"/>
                  <a:gd name="connsiteX23" fmla="*/ 17960 w 8024749"/>
                  <a:gd name="connsiteY23" fmla="*/ 1460745 h 2129183"/>
                  <a:gd name="connsiteX24" fmla="*/ 127688 w 8024749"/>
                  <a:gd name="connsiteY24" fmla="*/ 1473699 h 2129183"/>
                  <a:gd name="connsiteX25" fmla="*/ 245036 w 8024749"/>
                  <a:gd name="connsiteY25" fmla="*/ 1572378 h 2129183"/>
                  <a:gd name="connsiteX0" fmla="*/ 245036 w 8024749"/>
                  <a:gd name="connsiteY0" fmla="*/ 1572378 h 2129183"/>
                  <a:gd name="connsiteX1" fmla="*/ 955599 w 8024749"/>
                  <a:gd name="connsiteY1" fmla="*/ 1736589 h 2129183"/>
                  <a:gd name="connsiteX2" fmla="*/ 1511097 w 8024749"/>
                  <a:gd name="connsiteY2" fmla="*/ 1872224 h 2129183"/>
                  <a:gd name="connsiteX3" fmla="*/ 2431593 w 8024749"/>
                  <a:gd name="connsiteY3" fmla="*/ 2067296 h 2129183"/>
                  <a:gd name="connsiteX4" fmla="*/ 3467913 w 8024749"/>
                  <a:gd name="connsiteY4" fmla="*/ 2128257 h 2129183"/>
                  <a:gd name="connsiteX5" fmla="*/ 4461561 w 8024749"/>
                  <a:gd name="connsiteY5" fmla="*/ 2030721 h 2129183"/>
                  <a:gd name="connsiteX6" fmla="*/ 5824440 w 8024749"/>
                  <a:gd name="connsiteY6" fmla="*/ 1920763 h 2129183"/>
                  <a:gd name="connsiteX7" fmla="*/ 7849922 w 8024749"/>
                  <a:gd name="connsiteY7" fmla="*/ 1942329 h 2129183"/>
                  <a:gd name="connsiteX8" fmla="*/ 7713779 w 8024749"/>
                  <a:gd name="connsiteY8" fmla="*/ 1480049 h 2129183"/>
                  <a:gd name="connsiteX9" fmla="*/ 6289347 w 8024749"/>
                  <a:gd name="connsiteY9" fmla="*/ 985257 h 2129183"/>
                  <a:gd name="connsiteX10" fmla="*/ 4559099 w 8024749"/>
                  <a:gd name="connsiteY10" fmla="*/ 744465 h 2129183"/>
                  <a:gd name="connsiteX11" fmla="*/ 4126283 w 8024749"/>
                  <a:gd name="connsiteY11" fmla="*/ 445761 h 2129183"/>
                  <a:gd name="connsiteX12" fmla="*/ 4296971 w 8024749"/>
                  <a:gd name="connsiteY12" fmla="*/ 753 h 2129183"/>
                  <a:gd name="connsiteX13" fmla="*/ 3224075 w 8024749"/>
                  <a:gd name="connsiteY13" fmla="*/ 659121 h 2129183"/>
                  <a:gd name="connsiteX14" fmla="*/ 2730299 w 8024749"/>
                  <a:gd name="connsiteY14" fmla="*/ 713985 h 2129183"/>
                  <a:gd name="connsiteX15" fmla="*/ 2187755 w 8024749"/>
                  <a:gd name="connsiteY15" fmla="*/ 787137 h 2129183"/>
                  <a:gd name="connsiteX16" fmla="*/ 1444043 w 8024749"/>
                  <a:gd name="connsiteY16" fmla="*/ 842001 h 2129183"/>
                  <a:gd name="connsiteX17" fmla="*/ 1059995 w 8024749"/>
                  <a:gd name="connsiteY17" fmla="*/ 902961 h 2129183"/>
                  <a:gd name="connsiteX18" fmla="*/ 633275 w 8024749"/>
                  <a:gd name="connsiteY18" fmla="*/ 1030977 h 2129183"/>
                  <a:gd name="connsiteX19" fmla="*/ 395531 w 8024749"/>
                  <a:gd name="connsiteY19" fmla="*/ 1183377 h 2129183"/>
                  <a:gd name="connsiteX20" fmla="*/ 322379 w 8024749"/>
                  <a:gd name="connsiteY20" fmla="*/ 1256529 h 2129183"/>
                  <a:gd name="connsiteX21" fmla="*/ 224843 w 8024749"/>
                  <a:gd name="connsiteY21" fmla="*/ 1335777 h 2129183"/>
                  <a:gd name="connsiteX22" fmla="*/ 41963 w 8024749"/>
                  <a:gd name="connsiteY22" fmla="*/ 1360161 h 2129183"/>
                  <a:gd name="connsiteX23" fmla="*/ 17960 w 8024749"/>
                  <a:gd name="connsiteY23" fmla="*/ 1460745 h 2129183"/>
                  <a:gd name="connsiteX24" fmla="*/ 127688 w 8024749"/>
                  <a:gd name="connsiteY24" fmla="*/ 1473699 h 2129183"/>
                  <a:gd name="connsiteX25" fmla="*/ 245036 w 8024749"/>
                  <a:gd name="connsiteY25" fmla="*/ 1572378 h 2129183"/>
                  <a:gd name="connsiteX0" fmla="*/ 245036 w 8004151"/>
                  <a:gd name="connsiteY0" fmla="*/ 1572378 h 2129183"/>
                  <a:gd name="connsiteX1" fmla="*/ 955599 w 8004151"/>
                  <a:gd name="connsiteY1" fmla="*/ 1736589 h 2129183"/>
                  <a:gd name="connsiteX2" fmla="*/ 1511097 w 8004151"/>
                  <a:gd name="connsiteY2" fmla="*/ 1872224 h 2129183"/>
                  <a:gd name="connsiteX3" fmla="*/ 2431593 w 8004151"/>
                  <a:gd name="connsiteY3" fmla="*/ 2067296 h 2129183"/>
                  <a:gd name="connsiteX4" fmla="*/ 3467913 w 8004151"/>
                  <a:gd name="connsiteY4" fmla="*/ 2128257 h 2129183"/>
                  <a:gd name="connsiteX5" fmla="*/ 4461561 w 8004151"/>
                  <a:gd name="connsiteY5" fmla="*/ 2030721 h 2129183"/>
                  <a:gd name="connsiteX6" fmla="*/ 6109111 w 8004151"/>
                  <a:gd name="connsiteY6" fmla="*/ 1972521 h 2129183"/>
                  <a:gd name="connsiteX7" fmla="*/ 7849922 w 8004151"/>
                  <a:gd name="connsiteY7" fmla="*/ 1942329 h 2129183"/>
                  <a:gd name="connsiteX8" fmla="*/ 7713779 w 8004151"/>
                  <a:gd name="connsiteY8" fmla="*/ 1480049 h 2129183"/>
                  <a:gd name="connsiteX9" fmla="*/ 6289347 w 8004151"/>
                  <a:gd name="connsiteY9" fmla="*/ 985257 h 2129183"/>
                  <a:gd name="connsiteX10" fmla="*/ 4559099 w 8004151"/>
                  <a:gd name="connsiteY10" fmla="*/ 744465 h 2129183"/>
                  <a:gd name="connsiteX11" fmla="*/ 4126283 w 8004151"/>
                  <a:gd name="connsiteY11" fmla="*/ 445761 h 2129183"/>
                  <a:gd name="connsiteX12" fmla="*/ 4296971 w 8004151"/>
                  <a:gd name="connsiteY12" fmla="*/ 753 h 2129183"/>
                  <a:gd name="connsiteX13" fmla="*/ 3224075 w 8004151"/>
                  <a:gd name="connsiteY13" fmla="*/ 659121 h 2129183"/>
                  <a:gd name="connsiteX14" fmla="*/ 2730299 w 8004151"/>
                  <a:gd name="connsiteY14" fmla="*/ 713985 h 2129183"/>
                  <a:gd name="connsiteX15" fmla="*/ 2187755 w 8004151"/>
                  <a:gd name="connsiteY15" fmla="*/ 787137 h 2129183"/>
                  <a:gd name="connsiteX16" fmla="*/ 1444043 w 8004151"/>
                  <a:gd name="connsiteY16" fmla="*/ 842001 h 2129183"/>
                  <a:gd name="connsiteX17" fmla="*/ 1059995 w 8004151"/>
                  <a:gd name="connsiteY17" fmla="*/ 902961 h 2129183"/>
                  <a:gd name="connsiteX18" fmla="*/ 633275 w 8004151"/>
                  <a:gd name="connsiteY18" fmla="*/ 1030977 h 2129183"/>
                  <a:gd name="connsiteX19" fmla="*/ 395531 w 8004151"/>
                  <a:gd name="connsiteY19" fmla="*/ 1183377 h 2129183"/>
                  <a:gd name="connsiteX20" fmla="*/ 322379 w 8004151"/>
                  <a:gd name="connsiteY20" fmla="*/ 1256529 h 2129183"/>
                  <a:gd name="connsiteX21" fmla="*/ 224843 w 8004151"/>
                  <a:gd name="connsiteY21" fmla="*/ 1335777 h 2129183"/>
                  <a:gd name="connsiteX22" fmla="*/ 41963 w 8004151"/>
                  <a:gd name="connsiteY22" fmla="*/ 1360161 h 2129183"/>
                  <a:gd name="connsiteX23" fmla="*/ 17960 w 8004151"/>
                  <a:gd name="connsiteY23" fmla="*/ 1460745 h 2129183"/>
                  <a:gd name="connsiteX24" fmla="*/ 127688 w 8004151"/>
                  <a:gd name="connsiteY24" fmla="*/ 1473699 h 2129183"/>
                  <a:gd name="connsiteX25" fmla="*/ 245036 w 8004151"/>
                  <a:gd name="connsiteY25" fmla="*/ 1572378 h 2129183"/>
                  <a:gd name="connsiteX0" fmla="*/ 245036 w 7956586"/>
                  <a:gd name="connsiteY0" fmla="*/ 1572378 h 2333381"/>
                  <a:gd name="connsiteX1" fmla="*/ 955599 w 7956586"/>
                  <a:gd name="connsiteY1" fmla="*/ 1736589 h 2333381"/>
                  <a:gd name="connsiteX2" fmla="*/ 1511097 w 7956586"/>
                  <a:gd name="connsiteY2" fmla="*/ 1872224 h 2333381"/>
                  <a:gd name="connsiteX3" fmla="*/ 2431593 w 7956586"/>
                  <a:gd name="connsiteY3" fmla="*/ 2067296 h 2333381"/>
                  <a:gd name="connsiteX4" fmla="*/ 3467913 w 7956586"/>
                  <a:gd name="connsiteY4" fmla="*/ 2128257 h 2333381"/>
                  <a:gd name="connsiteX5" fmla="*/ 4461561 w 7956586"/>
                  <a:gd name="connsiteY5" fmla="*/ 2030721 h 2333381"/>
                  <a:gd name="connsiteX6" fmla="*/ 6109111 w 7956586"/>
                  <a:gd name="connsiteY6" fmla="*/ 1972521 h 2333381"/>
                  <a:gd name="connsiteX7" fmla="*/ 7798164 w 7956586"/>
                  <a:gd name="connsiteY7" fmla="*/ 2321892 h 2333381"/>
                  <a:gd name="connsiteX8" fmla="*/ 7713779 w 7956586"/>
                  <a:gd name="connsiteY8" fmla="*/ 1480049 h 2333381"/>
                  <a:gd name="connsiteX9" fmla="*/ 6289347 w 7956586"/>
                  <a:gd name="connsiteY9" fmla="*/ 985257 h 2333381"/>
                  <a:gd name="connsiteX10" fmla="*/ 4559099 w 7956586"/>
                  <a:gd name="connsiteY10" fmla="*/ 744465 h 2333381"/>
                  <a:gd name="connsiteX11" fmla="*/ 4126283 w 7956586"/>
                  <a:gd name="connsiteY11" fmla="*/ 445761 h 2333381"/>
                  <a:gd name="connsiteX12" fmla="*/ 4296971 w 7956586"/>
                  <a:gd name="connsiteY12" fmla="*/ 753 h 2333381"/>
                  <a:gd name="connsiteX13" fmla="*/ 3224075 w 7956586"/>
                  <a:gd name="connsiteY13" fmla="*/ 659121 h 2333381"/>
                  <a:gd name="connsiteX14" fmla="*/ 2730299 w 7956586"/>
                  <a:gd name="connsiteY14" fmla="*/ 713985 h 2333381"/>
                  <a:gd name="connsiteX15" fmla="*/ 2187755 w 7956586"/>
                  <a:gd name="connsiteY15" fmla="*/ 787137 h 2333381"/>
                  <a:gd name="connsiteX16" fmla="*/ 1444043 w 7956586"/>
                  <a:gd name="connsiteY16" fmla="*/ 842001 h 2333381"/>
                  <a:gd name="connsiteX17" fmla="*/ 1059995 w 7956586"/>
                  <a:gd name="connsiteY17" fmla="*/ 902961 h 2333381"/>
                  <a:gd name="connsiteX18" fmla="*/ 633275 w 7956586"/>
                  <a:gd name="connsiteY18" fmla="*/ 1030977 h 2333381"/>
                  <a:gd name="connsiteX19" fmla="*/ 395531 w 7956586"/>
                  <a:gd name="connsiteY19" fmla="*/ 1183377 h 2333381"/>
                  <a:gd name="connsiteX20" fmla="*/ 322379 w 7956586"/>
                  <a:gd name="connsiteY20" fmla="*/ 1256529 h 2333381"/>
                  <a:gd name="connsiteX21" fmla="*/ 224843 w 7956586"/>
                  <a:gd name="connsiteY21" fmla="*/ 1335777 h 2333381"/>
                  <a:gd name="connsiteX22" fmla="*/ 41963 w 7956586"/>
                  <a:gd name="connsiteY22" fmla="*/ 1360161 h 2333381"/>
                  <a:gd name="connsiteX23" fmla="*/ 17960 w 7956586"/>
                  <a:gd name="connsiteY23" fmla="*/ 1460745 h 2333381"/>
                  <a:gd name="connsiteX24" fmla="*/ 127688 w 7956586"/>
                  <a:gd name="connsiteY24" fmla="*/ 1473699 h 2333381"/>
                  <a:gd name="connsiteX25" fmla="*/ 245036 w 7956586"/>
                  <a:gd name="connsiteY25" fmla="*/ 1572378 h 2333381"/>
                  <a:gd name="connsiteX0" fmla="*/ 245036 w 7981102"/>
                  <a:gd name="connsiteY0" fmla="*/ 1572378 h 2324588"/>
                  <a:gd name="connsiteX1" fmla="*/ 955599 w 7981102"/>
                  <a:gd name="connsiteY1" fmla="*/ 1736589 h 2324588"/>
                  <a:gd name="connsiteX2" fmla="*/ 1511097 w 7981102"/>
                  <a:gd name="connsiteY2" fmla="*/ 1872224 h 2324588"/>
                  <a:gd name="connsiteX3" fmla="*/ 2431593 w 7981102"/>
                  <a:gd name="connsiteY3" fmla="*/ 2067296 h 2324588"/>
                  <a:gd name="connsiteX4" fmla="*/ 3467913 w 7981102"/>
                  <a:gd name="connsiteY4" fmla="*/ 2128257 h 2324588"/>
                  <a:gd name="connsiteX5" fmla="*/ 4461561 w 7981102"/>
                  <a:gd name="connsiteY5" fmla="*/ 2030721 h 2324588"/>
                  <a:gd name="connsiteX6" fmla="*/ 6109111 w 7981102"/>
                  <a:gd name="connsiteY6" fmla="*/ 1972521 h 2324588"/>
                  <a:gd name="connsiteX7" fmla="*/ 7798164 w 7981102"/>
                  <a:gd name="connsiteY7" fmla="*/ 2321892 h 2324588"/>
                  <a:gd name="connsiteX8" fmla="*/ 7765537 w 7981102"/>
                  <a:gd name="connsiteY8" fmla="*/ 1756095 h 2324588"/>
                  <a:gd name="connsiteX9" fmla="*/ 6289347 w 7981102"/>
                  <a:gd name="connsiteY9" fmla="*/ 985257 h 2324588"/>
                  <a:gd name="connsiteX10" fmla="*/ 4559099 w 7981102"/>
                  <a:gd name="connsiteY10" fmla="*/ 744465 h 2324588"/>
                  <a:gd name="connsiteX11" fmla="*/ 4126283 w 7981102"/>
                  <a:gd name="connsiteY11" fmla="*/ 445761 h 2324588"/>
                  <a:gd name="connsiteX12" fmla="*/ 4296971 w 7981102"/>
                  <a:gd name="connsiteY12" fmla="*/ 753 h 2324588"/>
                  <a:gd name="connsiteX13" fmla="*/ 3224075 w 7981102"/>
                  <a:gd name="connsiteY13" fmla="*/ 659121 h 2324588"/>
                  <a:gd name="connsiteX14" fmla="*/ 2730299 w 7981102"/>
                  <a:gd name="connsiteY14" fmla="*/ 713985 h 2324588"/>
                  <a:gd name="connsiteX15" fmla="*/ 2187755 w 7981102"/>
                  <a:gd name="connsiteY15" fmla="*/ 787137 h 2324588"/>
                  <a:gd name="connsiteX16" fmla="*/ 1444043 w 7981102"/>
                  <a:gd name="connsiteY16" fmla="*/ 842001 h 2324588"/>
                  <a:gd name="connsiteX17" fmla="*/ 1059995 w 7981102"/>
                  <a:gd name="connsiteY17" fmla="*/ 902961 h 2324588"/>
                  <a:gd name="connsiteX18" fmla="*/ 633275 w 7981102"/>
                  <a:gd name="connsiteY18" fmla="*/ 1030977 h 2324588"/>
                  <a:gd name="connsiteX19" fmla="*/ 395531 w 7981102"/>
                  <a:gd name="connsiteY19" fmla="*/ 1183377 h 2324588"/>
                  <a:gd name="connsiteX20" fmla="*/ 322379 w 7981102"/>
                  <a:gd name="connsiteY20" fmla="*/ 1256529 h 2324588"/>
                  <a:gd name="connsiteX21" fmla="*/ 224843 w 7981102"/>
                  <a:gd name="connsiteY21" fmla="*/ 1335777 h 2324588"/>
                  <a:gd name="connsiteX22" fmla="*/ 41963 w 7981102"/>
                  <a:gd name="connsiteY22" fmla="*/ 1360161 h 2324588"/>
                  <a:gd name="connsiteX23" fmla="*/ 17960 w 7981102"/>
                  <a:gd name="connsiteY23" fmla="*/ 1460745 h 2324588"/>
                  <a:gd name="connsiteX24" fmla="*/ 127688 w 7981102"/>
                  <a:gd name="connsiteY24" fmla="*/ 1473699 h 2324588"/>
                  <a:gd name="connsiteX25" fmla="*/ 245036 w 7981102"/>
                  <a:gd name="connsiteY25" fmla="*/ 1572378 h 2324588"/>
                  <a:gd name="connsiteX0" fmla="*/ 245036 w 7985552"/>
                  <a:gd name="connsiteY0" fmla="*/ 1572378 h 2324588"/>
                  <a:gd name="connsiteX1" fmla="*/ 955599 w 7985552"/>
                  <a:gd name="connsiteY1" fmla="*/ 1736589 h 2324588"/>
                  <a:gd name="connsiteX2" fmla="*/ 1511097 w 7985552"/>
                  <a:gd name="connsiteY2" fmla="*/ 1872224 h 2324588"/>
                  <a:gd name="connsiteX3" fmla="*/ 2431593 w 7985552"/>
                  <a:gd name="connsiteY3" fmla="*/ 2067296 h 2324588"/>
                  <a:gd name="connsiteX4" fmla="*/ 3467913 w 7985552"/>
                  <a:gd name="connsiteY4" fmla="*/ 2128257 h 2324588"/>
                  <a:gd name="connsiteX5" fmla="*/ 4461561 w 7985552"/>
                  <a:gd name="connsiteY5" fmla="*/ 2030721 h 2324588"/>
                  <a:gd name="connsiteX6" fmla="*/ 6109111 w 7985552"/>
                  <a:gd name="connsiteY6" fmla="*/ 1972521 h 2324588"/>
                  <a:gd name="connsiteX7" fmla="*/ 7798164 w 7985552"/>
                  <a:gd name="connsiteY7" fmla="*/ 2321892 h 2324588"/>
                  <a:gd name="connsiteX8" fmla="*/ 7765537 w 7985552"/>
                  <a:gd name="connsiteY8" fmla="*/ 1756095 h 2324588"/>
                  <a:gd name="connsiteX9" fmla="*/ 6211709 w 7985552"/>
                  <a:gd name="connsiteY9" fmla="*/ 1080148 h 2324588"/>
                  <a:gd name="connsiteX10" fmla="*/ 4559099 w 7985552"/>
                  <a:gd name="connsiteY10" fmla="*/ 744465 h 2324588"/>
                  <a:gd name="connsiteX11" fmla="*/ 4126283 w 7985552"/>
                  <a:gd name="connsiteY11" fmla="*/ 445761 h 2324588"/>
                  <a:gd name="connsiteX12" fmla="*/ 4296971 w 7985552"/>
                  <a:gd name="connsiteY12" fmla="*/ 753 h 2324588"/>
                  <a:gd name="connsiteX13" fmla="*/ 3224075 w 7985552"/>
                  <a:gd name="connsiteY13" fmla="*/ 659121 h 2324588"/>
                  <a:gd name="connsiteX14" fmla="*/ 2730299 w 7985552"/>
                  <a:gd name="connsiteY14" fmla="*/ 713985 h 2324588"/>
                  <a:gd name="connsiteX15" fmla="*/ 2187755 w 7985552"/>
                  <a:gd name="connsiteY15" fmla="*/ 787137 h 2324588"/>
                  <a:gd name="connsiteX16" fmla="*/ 1444043 w 7985552"/>
                  <a:gd name="connsiteY16" fmla="*/ 842001 h 2324588"/>
                  <a:gd name="connsiteX17" fmla="*/ 1059995 w 7985552"/>
                  <a:gd name="connsiteY17" fmla="*/ 902961 h 2324588"/>
                  <a:gd name="connsiteX18" fmla="*/ 633275 w 7985552"/>
                  <a:gd name="connsiteY18" fmla="*/ 1030977 h 2324588"/>
                  <a:gd name="connsiteX19" fmla="*/ 395531 w 7985552"/>
                  <a:gd name="connsiteY19" fmla="*/ 1183377 h 2324588"/>
                  <a:gd name="connsiteX20" fmla="*/ 322379 w 7985552"/>
                  <a:gd name="connsiteY20" fmla="*/ 1256529 h 2324588"/>
                  <a:gd name="connsiteX21" fmla="*/ 224843 w 7985552"/>
                  <a:gd name="connsiteY21" fmla="*/ 1335777 h 2324588"/>
                  <a:gd name="connsiteX22" fmla="*/ 41963 w 7985552"/>
                  <a:gd name="connsiteY22" fmla="*/ 1360161 h 2324588"/>
                  <a:gd name="connsiteX23" fmla="*/ 17960 w 7985552"/>
                  <a:gd name="connsiteY23" fmla="*/ 1460745 h 2324588"/>
                  <a:gd name="connsiteX24" fmla="*/ 127688 w 7985552"/>
                  <a:gd name="connsiteY24" fmla="*/ 1473699 h 2324588"/>
                  <a:gd name="connsiteX25" fmla="*/ 245036 w 7985552"/>
                  <a:gd name="connsiteY25" fmla="*/ 1572378 h 2324588"/>
                  <a:gd name="connsiteX0" fmla="*/ 245036 w 7985552"/>
                  <a:gd name="connsiteY0" fmla="*/ 1572378 h 2324588"/>
                  <a:gd name="connsiteX1" fmla="*/ 955599 w 7985552"/>
                  <a:gd name="connsiteY1" fmla="*/ 1736589 h 2324588"/>
                  <a:gd name="connsiteX2" fmla="*/ 1511097 w 7985552"/>
                  <a:gd name="connsiteY2" fmla="*/ 1872224 h 2324588"/>
                  <a:gd name="connsiteX3" fmla="*/ 2431593 w 7985552"/>
                  <a:gd name="connsiteY3" fmla="*/ 2067296 h 2324588"/>
                  <a:gd name="connsiteX4" fmla="*/ 3467913 w 7985552"/>
                  <a:gd name="connsiteY4" fmla="*/ 2128257 h 2324588"/>
                  <a:gd name="connsiteX5" fmla="*/ 4461561 w 7985552"/>
                  <a:gd name="connsiteY5" fmla="*/ 2030721 h 2324588"/>
                  <a:gd name="connsiteX6" fmla="*/ 6109111 w 7985552"/>
                  <a:gd name="connsiteY6" fmla="*/ 1972521 h 2324588"/>
                  <a:gd name="connsiteX7" fmla="*/ 7798164 w 7985552"/>
                  <a:gd name="connsiteY7" fmla="*/ 2321892 h 2324588"/>
                  <a:gd name="connsiteX8" fmla="*/ 7765537 w 7985552"/>
                  <a:gd name="connsiteY8" fmla="*/ 1756095 h 2324588"/>
                  <a:gd name="connsiteX9" fmla="*/ 6211709 w 7985552"/>
                  <a:gd name="connsiteY9" fmla="*/ 1140533 h 2324588"/>
                  <a:gd name="connsiteX10" fmla="*/ 4559099 w 7985552"/>
                  <a:gd name="connsiteY10" fmla="*/ 744465 h 2324588"/>
                  <a:gd name="connsiteX11" fmla="*/ 4126283 w 7985552"/>
                  <a:gd name="connsiteY11" fmla="*/ 445761 h 2324588"/>
                  <a:gd name="connsiteX12" fmla="*/ 4296971 w 7985552"/>
                  <a:gd name="connsiteY12" fmla="*/ 753 h 2324588"/>
                  <a:gd name="connsiteX13" fmla="*/ 3224075 w 7985552"/>
                  <a:gd name="connsiteY13" fmla="*/ 659121 h 2324588"/>
                  <a:gd name="connsiteX14" fmla="*/ 2730299 w 7985552"/>
                  <a:gd name="connsiteY14" fmla="*/ 713985 h 2324588"/>
                  <a:gd name="connsiteX15" fmla="*/ 2187755 w 7985552"/>
                  <a:gd name="connsiteY15" fmla="*/ 787137 h 2324588"/>
                  <a:gd name="connsiteX16" fmla="*/ 1444043 w 7985552"/>
                  <a:gd name="connsiteY16" fmla="*/ 842001 h 2324588"/>
                  <a:gd name="connsiteX17" fmla="*/ 1059995 w 7985552"/>
                  <a:gd name="connsiteY17" fmla="*/ 902961 h 2324588"/>
                  <a:gd name="connsiteX18" fmla="*/ 633275 w 7985552"/>
                  <a:gd name="connsiteY18" fmla="*/ 1030977 h 2324588"/>
                  <a:gd name="connsiteX19" fmla="*/ 395531 w 7985552"/>
                  <a:gd name="connsiteY19" fmla="*/ 1183377 h 2324588"/>
                  <a:gd name="connsiteX20" fmla="*/ 322379 w 7985552"/>
                  <a:gd name="connsiteY20" fmla="*/ 1256529 h 2324588"/>
                  <a:gd name="connsiteX21" fmla="*/ 224843 w 7985552"/>
                  <a:gd name="connsiteY21" fmla="*/ 1335777 h 2324588"/>
                  <a:gd name="connsiteX22" fmla="*/ 41963 w 7985552"/>
                  <a:gd name="connsiteY22" fmla="*/ 1360161 h 2324588"/>
                  <a:gd name="connsiteX23" fmla="*/ 17960 w 7985552"/>
                  <a:gd name="connsiteY23" fmla="*/ 1460745 h 2324588"/>
                  <a:gd name="connsiteX24" fmla="*/ 127688 w 7985552"/>
                  <a:gd name="connsiteY24" fmla="*/ 1473699 h 2324588"/>
                  <a:gd name="connsiteX25" fmla="*/ 245036 w 7985552"/>
                  <a:gd name="connsiteY25" fmla="*/ 1572378 h 2324588"/>
                  <a:gd name="connsiteX0" fmla="*/ 245036 w 7968227"/>
                  <a:gd name="connsiteY0" fmla="*/ 1572378 h 2324588"/>
                  <a:gd name="connsiteX1" fmla="*/ 955599 w 7968227"/>
                  <a:gd name="connsiteY1" fmla="*/ 1736589 h 2324588"/>
                  <a:gd name="connsiteX2" fmla="*/ 1511097 w 7968227"/>
                  <a:gd name="connsiteY2" fmla="*/ 1872224 h 2324588"/>
                  <a:gd name="connsiteX3" fmla="*/ 2431593 w 7968227"/>
                  <a:gd name="connsiteY3" fmla="*/ 2067296 h 2324588"/>
                  <a:gd name="connsiteX4" fmla="*/ 3467913 w 7968227"/>
                  <a:gd name="connsiteY4" fmla="*/ 2128257 h 2324588"/>
                  <a:gd name="connsiteX5" fmla="*/ 4461561 w 7968227"/>
                  <a:gd name="connsiteY5" fmla="*/ 2030721 h 2324588"/>
                  <a:gd name="connsiteX6" fmla="*/ 6109111 w 7968227"/>
                  <a:gd name="connsiteY6" fmla="*/ 1972521 h 2324588"/>
                  <a:gd name="connsiteX7" fmla="*/ 7798164 w 7968227"/>
                  <a:gd name="connsiteY7" fmla="*/ 2321892 h 2324588"/>
                  <a:gd name="connsiteX8" fmla="*/ 7765537 w 7968227"/>
                  <a:gd name="connsiteY8" fmla="*/ 1756095 h 2324588"/>
                  <a:gd name="connsiteX9" fmla="*/ 6522260 w 7968227"/>
                  <a:gd name="connsiteY9" fmla="*/ 1131906 h 2324588"/>
                  <a:gd name="connsiteX10" fmla="*/ 4559099 w 7968227"/>
                  <a:gd name="connsiteY10" fmla="*/ 744465 h 2324588"/>
                  <a:gd name="connsiteX11" fmla="*/ 4126283 w 7968227"/>
                  <a:gd name="connsiteY11" fmla="*/ 445761 h 2324588"/>
                  <a:gd name="connsiteX12" fmla="*/ 4296971 w 7968227"/>
                  <a:gd name="connsiteY12" fmla="*/ 753 h 2324588"/>
                  <a:gd name="connsiteX13" fmla="*/ 3224075 w 7968227"/>
                  <a:gd name="connsiteY13" fmla="*/ 659121 h 2324588"/>
                  <a:gd name="connsiteX14" fmla="*/ 2730299 w 7968227"/>
                  <a:gd name="connsiteY14" fmla="*/ 713985 h 2324588"/>
                  <a:gd name="connsiteX15" fmla="*/ 2187755 w 7968227"/>
                  <a:gd name="connsiteY15" fmla="*/ 787137 h 2324588"/>
                  <a:gd name="connsiteX16" fmla="*/ 1444043 w 7968227"/>
                  <a:gd name="connsiteY16" fmla="*/ 842001 h 2324588"/>
                  <a:gd name="connsiteX17" fmla="*/ 1059995 w 7968227"/>
                  <a:gd name="connsiteY17" fmla="*/ 902961 h 2324588"/>
                  <a:gd name="connsiteX18" fmla="*/ 633275 w 7968227"/>
                  <a:gd name="connsiteY18" fmla="*/ 1030977 h 2324588"/>
                  <a:gd name="connsiteX19" fmla="*/ 395531 w 7968227"/>
                  <a:gd name="connsiteY19" fmla="*/ 1183377 h 2324588"/>
                  <a:gd name="connsiteX20" fmla="*/ 322379 w 7968227"/>
                  <a:gd name="connsiteY20" fmla="*/ 1256529 h 2324588"/>
                  <a:gd name="connsiteX21" fmla="*/ 224843 w 7968227"/>
                  <a:gd name="connsiteY21" fmla="*/ 1335777 h 2324588"/>
                  <a:gd name="connsiteX22" fmla="*/ 41963 w 7968227"/>
                  <a:gd name="connsiteY22" fmla="*/ 1360161 h 2324588"/>
                  <a:gd name="connsiteX23" fmla="*/ 17960 w 7968227"/>
                  <a:gd name="connsiteY23" fmla="*/ 1460745 h 2324588"/>
                  <a:gd name="connsiteX24" fmla="*/ 127688 w 7968227"/>
                  <a:gd name="connsiteY24" fmla="*/ 1473699 h 2324588"/>
                  <a:gd name="connsiteX25" fmla="*/ 245036 w 7968227"/>
                  <a:gd name="connsiteY25" fmla="*/ 1572378 h 2324588"/>
                  <a:gd name="connsiteX0" fmla="*/ 245036 w 7941779"/>
                  <a:gd name="connsiteY0" fmla="*/ 1572378 h 2322937"/>
                  <a:gd name="connsiteX1" fmla="*/ 955599 w 7941779"/>
                  <a:gd name="connsiteY1" fmla="*/ 1736589 h 2322937"/>
                  <a:gd name="connsiteX2" fmla="*/ 1511097 w 7941779"/>
                  <a:gd name="connsiteY2" fmla="*/ 1872224 h 2322937"/>
                  <a:gd name="connsiteX3" fmla="*/ 2431593 w 7941779"/>
                  <a:gd name="connsiteY3" fmla="*/ 2067296 h 2322937"/>
                  <a:gd name="connsiteX4" fmla="*/ 3467913 w 7941779"/>
                  <a:gd name="connsiteY4" fmla="*/ 2128257 h 2322937"/>
                  <a:gd name="connsiteX5" fmla="*/ 4461561 w 7941779"/>
                  <a:gd name="connsiteY5" fmla="*/ 2030721 h 2322937"/>
                  <a:gd name="connsiteX6" fmla="*/ 6109111 w 7941779"/>
                  <a:gd name="connsiteY6" fmla="*/ 1972521 h 2322937"/>
                  <a:gd name="connsiteX7" fmla="*/ 7798164 w 7941779"/>
                  <a:gd name="connsiteY7" fmla="*/ 2321892 h 2322937"/>
                  <a:gd name="connsiteX8" fmla="*/ 7705152 w 7941779"/>
                  <a:gd name="connsiteY8" fmla="*/ 1842359 h 2322937"/>
                  <a:gd name="connsiteX9" fmla="*/ 6522260 w 7941779"/>
                  <a:gd name="connsiteY9" fmla="*/ 1131906 h 2322937"/>
                  <a:gd name="connsiteX10" fmla="*/ 4559099 w 7941779"/>
                  <a:gd name="connsiteY10" fmla="*/ 744465 h 2322937"/>
                  <a:gd name="connsiteX11" fmla="*/ 4126283 w 7941779"/>
                  <a:gd name="connsiteY11" fmla="*/ 445761 h 2322937"/>
                  <a:gd name="connsiteX12" fmla="*/ 4296971 w 7941779"/>
                  <a:gd name="connsiteY12" fmla="*/ 753 h 2322937"/>
                  <a:gd name="connsiteX13" fmla="*/ 3224075 w 7941779"/>
                  <a:gd name="connsiteY13" fmla="*/ 659121 h 2322937"/>
                  <a:gd name="connsiteX14" fmla="*/ 2730299 w 7941779"/>
                  <a:gd name="connsiteY14" fmla="*/ 713985 h 2322937"/>
                  <a:gd name="connsiteX15" fmla="*/ 2187755 w 7941779"/>
                  <a:gd name="connsiteY15" fmla="*/ 787137 h 2322937"/>
                  <a:gd name="connsiteX16" fmla="*/ 1444043 w 7941779"/>
                  <a:gd name="connsiteY16" fmla="*/ 842001 h 2322937"/>
                  <a:gd name="connsiteX17" fmla="*/ 1059995 w 7941779"/>
                  <a:gd name="connsiteY17" fmla="*/ 902961 h 2322937"/>
                  <a:gd name="connsiteX18" fmla="*/ 633275 w 7941779"/>
                  <a:gd name="connsiteY18" fmla="*/ 1030977 h 2322937"/>
                  <a:gd name="connsiteX19" fmla="*/ 395531 w 7941779"/>
                  <a:gd name="connsiteY19" fmla="*/ 1183377 h 2322937"/>
                  <a:gd name="connsiteX20" fmla="*/ 322379 w 7941779"/>
                  <a:gd name="connsiteY20" fmla="*/ 1256529 h 2322937"/>
                  <a:gd name="connsiteX21" fmla="*/ 224843 w 7941779"/>
                  <a:gd name="connsiteY21" fmla="*/ 1335777 h 2322937"/>
                  <a:gd name="connsiteX22" fmla="*/ 41963 w 7941779"/>
                  <a:gd name="connsiteY22" fmla="*/ 1360161 h 2322937"/>
                  <a:gd name="connsiteX23" fmla="*/ 17960 w 7941779"/>
                  <a:gd name="connsiteY23" fmla="*/ 1460745 h 2322937"/>
                  <a:gd name="connsiteX24" fmla="*/ 127688 w 7941779"/>
                  <a:gd name="connsiteY24" fmla="*/ 1473699 h 2322937"/>
                  <a:gd name="connsiteX25" fmla="*/ 245036 w 7941779"/>
                  <a:gd name="connsiteY25" fmla="*/ 1572378 h 2322937"/>
                  <a:gd name="connsiteX0" fmla="*/ 245036 w 7936129"/>
                  <a:gd name="connsiteY0" fmla="*/ 1572378 h 2322158"/>
                  <a:gd name="connsiteX1" fmla="*/ 955599 w 7936129"/>
                  <a:gd name="connsiteY1" fmla="*/ 1736589 h 2322158"/>
                  <a:gd name="connsiteX2" fmla="*/ 1511097 w 7936129"/>
                  <a:gd name="connsiteY2" fmla="*/ 1872224 h 2322158"/>
                  <a:gd name="connsiteX3" fmla="*/ 2431593 w 7936129"/>
                  <a:gd name="connsiteY3" fmla="*/ 2067296 h 2322158"/>
                  <a:gd name="connsiteX4" fmla="*/ 3467913 w 7936129"/>
                  <a:gd name="connsiteY4" fmla="*/ 2128257 h 2322158"/>
                  <a:gd name="connsiteX5" fmla="*/ 4461561 w 7936129"/>
                  <a:gd name="connsiteY5" fmla="*/ 2030721 h 2322158"/>
                  <a:gd name="connsiteX6" fmla="*/ 6186749 w 7936129"/>
                  <a:gd name="connsiteY6" fmla="*/ 1912137 h 2322158"/>
                  <a:gd name="connsiteX7" fmla="*/ 7798164 w 7936129"/>
                  <a:gd name="connsiteY7" fmla="*/ 2321892 h 2322158"/>
                  <a:gd name="connsiteX8" fmla="*/ 7705152 w 7936129"/>
                  <a:gd name="connsiteY8" fmla="*/ 1842359 h 2322158"/>
                  <a:gd name="connsiteX9" fmla="*/ 6522260 w 7936129"/>
                  <a:gd name="connsiteY9" fmla="*/ 1131906 h 2322158"/>
                  <a:gd name="connsiteX10" fmla="*/ 4559099 w 7936129"/>
                  <a:gd name="connsiteY10" fmla="*/ 744465 h 2322158"/>
                  <a:gd name="connsiteX11" fmla="*/ 4126283 w 7936129"/>
                  <a:gd name="connsiteY11" fmla="*/ 445761 h 2322158"/>
                  <a:gd name="connsiteX12" fmla="*/ 4296971 w 7936129"/>
                  <a:gd name="connsiteY12" fmla="*/ 753 h 2322158"/>
                  <a:gd name="connsiteX13" fmla="*/ 3224075 w 7936129"/>
                  <a:gd name="connsiteY13" fmla="*/ 659121 h 2322158"/>
                  <a:gd name="connsiteX14" fmla="*/ 2730299 w 7936129"/>
                  <a:gd name="connsiteY14" fmla="*/ 713985 h 2322158"/>
                  <a:gd name="connsiteX15" fmla="*/ 2187755 w 7936129"/>
                  <a:gd name="connsiteY15" fmla="*/ 787137 h 2322158"/>
                  <a:gd name="connsiteX16" fmla="*/ 1444043 w 7936129"/>
                  <a:gd name="connsiteY16" fmla="*/ 842001 h 2322158"/>
                  <a:gd name="connsiteX17" fmla="*/ 1059995 w 7936129"/>
                  <a:gd name="connsiteY17" fmla="*/ 902961 h 2322158"/>
                  <a:gd name="connsiteX18" fmla="*/ 633275 w 7936129"/>
                  <a:gd name="connsiteY18" fmla="*/ 1030977 h 2322158"/>
                  <a:gd name="connsiteX19" fmla="*/ 395531 w 7936129"/>
                  <a:gd name="connsiteY19" fmla="*/ 1183377 h 2322158"/>
                  <a:gd name="connsiteX20" fmla="*/ 322379 w 7936129"/>
                  <a:gd name="connsiteY20" fmla="*/ 1256529 h 2322158"/>
                  <a:gd name="connsiteX21" fmla="*/ 224843 w 7936129"/>
                  <a:gd name="connsiteY21" fmla="*/ 1335777 h 2322158"/>
                  <a:gd name="connsiteX22" fmla="*/ 41963 w 7936129"/>
                  <a:gd name="connsiteY22" fmla="*/ 1360161 h 2322158"/>
                  <a:gd name="connsiteX23" fmla="*/ 17960 w 7936129"/>
                  <a:gd name="connsiteY23" fmla="*/ 1460745 h 2322158"/>
                  <a:gd name="connsiteX24" fmla="*/ 127688 w 7936129"/>
                  <a:gd name="connsiteY24" fmla="*/ 1473699 h 2322158"/>
                  <a:gd name="connsiteX25" fmla="*/ 245036 w 7936129"/>
                  <a:gd name="connsiteY25" fmla="*/ 1572378 h 2322158"/>
                  <a:gd name="connsiteX0" fmla="*/ 245036 w 7946179"/>
                  <a:gd name="connsiteY0" fmla="*/ 1572378 h 2322158"/>
                  <a:gd name="connsiteX1" fmla="*/ 955599 w 7946179"/>
                  <a:gd name="connsiteY1" fmla="*/ 1736589 h 2322158"/>
                  <a:gd name="connsiteX2" fmla="*/ 1511097 w 7946179"/>
                  <a:gd name="connsiteY2" fmla="*/ 1872224 h 2322158"/>
                  <a:gd name="connsiteX3" fmla="*/ 2431593 w 7946179"/>
                  <a:gd name="connsiteY3" fmla="*/ 2067296 h 2322158"/>
                  <a:gd name="connsiteX4" fmla="*/ 3467913 w 7946179"/>
                  <a:gd name="connsiteY4" fmla="*/ 2128257 h 2322158"/>
                  <a:gd name="connsiteX5" fmla="*/ 4461561 w 7946179"/>
                  <a:gd name="connsiteY5" fmla="*/ 2030721 h 2322158"/>
                  <a:gd name="connsiteX6" fmla="*/ 6048726 w 7946179"/>
                  <a:gd name="connsiteY6" fmla="*/ 1912137 h 2322158"/>
                  <a:gd name="connsiteX7" fmla="*/ 7798164 w 7946179"/>
                  <a:gd name="connsiteY7" fmla="*/ 2321892 h 2322158"/>
                  <a:gd name="connsiteX8" fmla="*/ 7705152 w 7946179"/>
                  <a:gd name="connsiteY8" fmla="*/ 1842359 h 2322158"/>
                  <a:gd name="connsiteX9" fmla="*/ 6522260 w 7946179"/>
                  <a:gd name="connsiteY9" fmla="*/ 1131906 h 2322158"/>
                  <a:gd name="connsiteX10" fmla="*/ 4559099 w 7946179"/>
                  <a:gd name="connsiteY10" fmla="*/ 744465 h 2322158"/>
                  <a:gd name="connsiteX11" fmla="*/ 4126283 w 7946179"/>
                  <a:gd name="connsiteY11" fmla="*/ 445761 h 2322158"/>
                  <a:gd name="connsiteX12" fmla="*/ 4296971 w 7946179"/>
                  <a:gd name="connsiteY12" fmla="*/ 753 h 2322158"/>
                  <a:gd name="connsiteX13" fmla="*/ 3224075 w 7946179"/>
                  <a:gd name="connsiteY13" fmla="*/ 659121 h 2322158"/>
                  <a:gd name="connsiteX14" fmla="*/ 2730299 w 7946179"/>
                  <a:gd name="connsiteY14" fmla="*/ 713985 h 2322158"/>
                  <a:gd name="connsiteX15" fmla="*/ 2187755 w 7946179"/>
                  <a:gd name="connsiteY15" fmla="*/ 787137 h 2322158"/>
                  <a:gd name="connsiteX16" fmla="*/ 1444043 w 7946179"/>
                  <a:gd name="connsiteY16" fmla="*/ 842001 h 2322158"/>
                  <a:gd name="connsiteX17" fmla="*/ 1059995 w 7946179"/>
                  <a:gd name="connsiteY17" fmla="*/ 902961 h 2322158"/>
                  <a:gd name="connsiteX18" fmla="*/ 633275 w 7946179"/>
                  <a:gd name="connsiteY18" fmla="*/ 1030977 h 2322158"/>
                  <a:gd name="connsiteX19" fmla="*/ 395531 w 7946179"/>
                  <a:gd name="connsiteY19" fmla="*/ 1183377 h 2322158"/>
                  <a:gd name="connsiteX20" fmla="*/ 322379 w 7946179"/>
                  <a:gd name="connsiteY20" fmla="*/ 1256529 h 2322158"/>
                  <a:gd name="connsiteX21" fmla="*/ 224843 w 7946179"/>
                  <a:gd name="connsiteY21" fmla="*/ 1335777 h 2322158"/>
                  <a:gd name="connsiteX22" fmla="*/ 41963 w 7946179"/>
                  <a:gd name="connsiteY22" fmla="*/ 1360161 h 2322158"/>
                  <a:gd name="connsiteX23" fmla="*/ 17960 w 7946179"/>
                  <a:gd name="connsiteY23" fmla="*/ 1460745 h 2322158"/>
                  <a:gd name="connsiteX24" fmla="*/ 127688 w 7946179"/>
                  <a:gd name="connsiteY24" fmla="*/ 1473699 h 2322158"/>
                  <a:gd name="connsiteX25" fmla="*/ 245036 w 7946179"/>
                  <a:gd name="connsiteY25" fmla="*/ 1572378 h 2322158"/>
                  <a:gd name="connsiteX0" fmla="*/ 245036 w 8007741"/>
                  <a:gd name="connsiteY0" fmla="*/ 1572378 h 2329667"/>
                  <a:gd name="connsiteX1" fmla="*/ 955599 w 8007741"/>
                  <a:gd name="connsiteY1" fmla="*/ 1736589 h 2329667"/>
                  <a:gd name="connsiteX2" fmla="*/ 1511097 w 8007741"/>
                  <a:gd name="connsiteY2" fmla="*/ 1872224 h 2329667"/>
                  <a:gd name="connsiteX3" fmla="*/ 2431593 w 8007741"/>
                  <a:gd name="connsiteY3" fmla="*/ 2067296 h 2329667"/>
                  <a:gd name="connsiteX4" fmla="*/ 3467913 w 8007741"/>
                  <a:gd name="connsiteY4" fmla="*/ 2128257 h 2329667"/>
                  <a:gd name="connsiteX5" fmla="*/ 4461561 w 8007741"/>
                  <a:gd name="connsiteY5" fmla="*/ 2030721 h 2329667"/>
                  <a:gd name="connsiteX6" fmla="*/ 6048726 w 8007741"/>
                  <a:gd name="connsiteY6" fmla="*/ 1912137 h 2329667"/>
                  <a:gd name="connsiteX7" fmla="*/ 7798164 w 8007741"/>
                  <a:gd name="connsiteY7" fmla="*/ 2321892 h 2329667"/>
                  <a:gd name="connsiteX8" fmla="*/ 7834548 w 8007741"/>
                  <a:gd name="connsiteY8" fmla="*/ 1488676 h 2329667"/>
                  <a:gd name="connsiteX9" fmla="*/ 6522260 w 8007741"/>
                  <a:gd name="connsiteY9" fmla="*/ 1131906 h 2329667"/>
                  <a:gd name="connsiteX10" fmla="*/ 4559099 w 8007741"/>
                  <a:gd name="connsiteY10" fmla="*/ 744465 h 2329667"/>
                  <a:gd name="connsiteX11" fmla="*/ 4126283 w 8007741"/>
                  <a:gd name="connsiteY11" fmla="*/ 445761 h 2329667"/>
                  <a:gd name="connsiteX12" fmla="*/ 4296971 w 8007741"/>
                  <a:gd name="connsiteY12" fmla="*/ 753 h 2329667"/>
                  <a:gd name="connsiteX13" fmla="*/ 3224075 w 8007741"/>
                  <a:gd name="connsiteY13" fmla="*/ 659121 h 2329667"/>
                  <a:gd name="connsiteX14" fmla="*/ 2730299 w 8007741"/>
                  <a:gd name="connsiteY14" fmla="*/ 713985 h 2329667"/>
                  <a:gd name="connsiteX15" fmla="*/ 2187755 w 8007741"/>
                  <a:gd name="connsiteY15" fmla="*/ 787137 h 2329667"/>
                  <a:gd name="connsiteX16" fmla="*/ 1444043 w 8007741"/>
                  <a:gd name="connsiteY16" fmla="*/ 842001 h 2329667"/>
                  <a:gd name="connsiteX17" fmla="*/ 1059995 w 8007741"/>
                  <a:gd name="connsiteY17" fmla="*/ 902961 h 2329667"/>
                  <a:gd name="connsiteX18" fmla="*/ 633275 w 8007741"/>
                  <a:gd name="connsiteY18" fmla="*/ 1030977 h 2329667"/>
                  <a:gd name="connsiteX19" fmla="*/ 395531 w 8007741"/>
                  <a:gd name="connsiteY19" fmla="*/ 1183377 h 2329667"/>
                  <a:gd name="connsiteX20" fmla="*/ 322379 w 8007741"/>
                  <a:gd name="connsiteY20" fmla="*/ 1256529 h 2329667"/>
                  <a:gd name="connsiteX21" fmla="*/ 224843 w 8007741"/>
                  <a:gd name="connsiteY21" fmla="*/ 1335777 h 2329667"/>
                  <a:gd name="connsiteX22" fmla="*/ 41963 w 8007741"/>
                  <a:gd name="connsiteY22" fmla="*/ 1360161 h 2329667"/>
                  <a:gd name="connsiteX23" fmla="*/ 17960 w 8007741"/>
                  <a:gd name="connsiteY23" fmla="*/ 1460745 h 2329667"/>
                  <a:gd name="connsiteX24" fmla="*/ 127688 w 8007741"/>
                  <a:gd name="connsiteY24" fmla="*/ 1473699 h 2329667"/>
                  <a:gd name="connsiteX25" fmla="*/ 245036 w 8007741"/>
                  <a:gd name="connsiteY25" fmla="*/ 1572378 h 2329667"/>
                  <a:gd name="connsiteX0" fmla="*/ 245036 w 8148252"/>
                  <a:gd name="connsiteY0" fmla="*/ 1572378 h 2129183"/>
                  <a:gd name="connsiteX1" fmla="*/ 955599 w 8148252"/>
                  <a:gd name="connsiteY1" fmla="*/ 1736589 h 2129183"/>
                  <a:gd name="connsiteX2" fmla="*/ 1511097 w 8148252"/>
                  <a:gd name="connsiteY2" fmla="*/ 1872224 h 2129183"/>
                  <a:gd name="connsiteX3" fmla="*/ 2431593 w 8148252"/>
                  <a:gd name="connsiteY3" fmla="*/ 2067296 h 2129183"/>
                  <a:gd name="connsiteX4" fmla="*/ 3467913 w 8148252"/>
                  <a:gd name="connsiteY4" fmla="*/ 2128257 h 2129183"/>
                  <a:gd name="connsiteX5" fmla="*/ 4461561 w 8148252"/>
                  <a:gd name="connsiteY5" fmla="*/ 2030721 h 2129183"/>
                  <a:gd name="connsiteX6" fmla="*/ 6048726 w 8148252"/>
                  <a:gd name="connsiteY6" fmla="*/ 1912137 h 2129183"/>
                  <a:gd name="connsiteX7" fmla="*/ 8005198 w 8148252"/>
                  <a:gd name="connsiteY7" fmla="*/ 1985462 h 2129183"/>
                  <a:gd name="connsiteX8" fmla="*/ 7834548 w 8148252"/>
                  <a:gd name="connsiteY8" fmla="*/ 1488676 h 2129183"/>
                  <a:gd name="connsiteX9" fmla="*/ 6522260 w 8148252"/>
                  <a:gd name="connsiteY9" fmla="*/ 1131906 h 2129183"/>
                  <a:gd name="connsiteX10" fmla="*/ 4559099 w 8148252"/>
                  <a:gd name="connsiteY10" fmla="*/ 744465 h 2129183"/>
                  <a:gd name="connsiteX11" fmla="*/ 4126283 w 8148252"/>
                  <a:gd name="connsiteY11" fmla="*/ 445761 h 2129183"/>
                  <a:gd name="connsiteX12" fmla="*/ 4296971 w 8148252"/>
                  <a:gd name="connsiteY12" fmla="*/ 753 h 2129183"/>
                  <a:gd name="connsiteX13" fmla="*/ 3224075 w 8148252"/>
                  <a:gd name="connsiteY13" fmla="*/ 659121 h 2129183"/>
                  <a:gd name="connsiteX14" fmla="*/ 2730299 w 8148252"/>
                  <a:gd name="connsiteY14" fmla="*/ 713985 h 2129183"/>
                  <a:gd name="connsiteX15" fmla="*/ 2187755 w 8148252"/>
                  <a:gd name="connsiteY15" fmla="*/ 787137 h 2129183"/>
                  <a:gd name="connsiteX16" fmla="*/ 1444043 w 8148252"/>
                  <a:gd name="connsiteY16" fmla="*/ 842001 h 2129183"/>
                  <a:gd name="connsiteX17" fmla="*/ 1059995 w 8148252"/>
                  <a:gd name="connsiteY17" fmla="*/ 902961 h 2129183"/>
                  <a:gd name="connsiteX18" fmla="*/ 633275 w 8148252"/>
                  <a:gd name="connsiteY18" fmla="*/ 1030977 h 2129183"/>
                  <a:gd name="connsiteX19" fmla="*/ 395531 w 8148252"/>
                  <a:gd name="connsiteY19" fmla="*/ 1183377 h 2129183"/>
                  <a:gd name="connsiteX20" fmla="*/ 322379 w 8148252"/>
                  <a:gd name="connsiteY20" fmla="*/ 1256529 h 2129183"/>
                  <a:gd name="connsiteX21" fmla="*/ 224843 w 8148252"/>
                  <a:gd name="connsiteY21" fmla="*/ 1335777 h 2129183"/>
                  <a:gd name="connsiteX22" fmla="*/ 41963 w 8148252"/>
                  <a:gd name="connsiteY22" fmla="*/ 1360161 h 2129183"/>
                  <a:gd name="connsiteX23" fmla="*/ 17960 w 8148252"/>
                  <a:gd name="connsiteY23" fmla="*/ 1460745 h 2129183"/>
                  <a:gd name="connsiteX24" fmla="*/ 127688 w 8148252"/>
                  <a:gd name="connsiteY24" fmla="*/ 1473699 h 2129183"/>
                  <a:gd name="connsiteX25" fmla="*/ 245036 w 8148252"/>
                  <a:gd name="connsiteY25" fmla="*/ 1572378 h 2129183"/>
                  <a:gd name="connsiteX0" fmla="*/ 245036 w 8154347"/>
                  <a:gd name="connsiteY0" fmla="*/ 1572378 h 2129183"/>
                  <a:gd name="connsiteX1" fmla="*/ 955599 w 8154347"/>
                  <a:gd name="connsiteY1" fmla="*/ 1736589 h 2129183"/>
                  <a:gd name="connsiteX2" fmla="*/ 1511097 w 8154347"/>
                  <a:gd name="connsiteY2" fmla="*/ 1872224 h 2129183"/>
                  <a:gd name="connsiteX3" fmla="*/ 2431593 w 8154347"/>
                  <a:gd name="connsiteY3" fmla="*/ 2067296 h 2129183"/>
                  <a:gd name="connsiteX4" fmla="*/ 3467913 w 8154347"/>
                  <a:gd name="connsiteY4" fmla="*/ 2128257 h 2129183"/>
                  <a:gd name="connsiteX5" fmla="*/ 4461561 w 8154347"/>
                  <a:gd name="connsiteY5" fmla="*/ 2030721 h 2129183"/>
                  <a:gd name="connsiteX6" fmla="*/ 6048726 w 8154347"/>
                  <a:gd name="connsiteY6" fmla="*/ 1912137 h 2129183"/>
                  <a:gd name="connsiteX7" fmla="*/ 8005198 w 8154347"/>
                  <a:gd name="connsiteY7" fmla="*/ 1985462 h 2129183"/>
                  <a:gd name="connsiteX8" fmla="*/ 7851801 w 8154347"/>
                  <a:gd name="connsiteY8" fmla="*/ 1350654 h 2129183"/>
                  <a:gd name="connsiteX9" fmla="*/ 6522260 w 8154347"/>
                  <a:gd name="connsiteY9" fmla="*/ 1131906 h 2129183"/>
                  <a:gd name="connsiteX10" fmla="*/ 4559099 w 8154347"/>
                  <a:gd name="connsiteY10" fmla="*/ 744465 h 2129183"/>
                  <a:gd name="connsiteX11" fmla="*/ 4126283 w 8154347"/>
                  <a:gd name="connsiteY11" fmla="*/ 445761 h 2129183"/>
                  <a:gd name="connsiteX12" fmla="*/ 4296971 w 8154347"/>
                  <a:gd name="connsiteY12" fmla="*/ 753 h 2129183"/>
                  <a:gd name="connsiteX13" fmla="*/ 3224075 w 8154347"/>
                  <a:gd name="connsiteY13" fmla="*/ 659121 h 2129183"/>
                  <a:gd name="connsiteX14" fmla="*/ 2730299 w 8154347"/>
                  <a:gd name="connsiteY14" fmla="*/ 713985 h 2129183"/>
                  <a:gd name="connsiteX15" fmla="*/ 2187755 w 8154347"/>
                  <a:gd name="connsiteY15" fmla="*/ 787137 h 2129183"/>
                  <a:gd name="connsiteX16" fmla="*/ 1444043 w 8154347"/>
                  <a:gd name="connsiteY16" fmla="*/ 842001 h 2129183"/>
                  <a:gd name="connsiteX17" fmla="*/ 1059995 w 8154347"/>
                  <a:gd name="connsiteY17" fmla="*/ 902961 h 2129183"/>
                  <a:gd name="connsiteX18" fmla="*/ 633275 w 8154347"/>
                  <a:gd name="connsiteY18" fmla="*/ 1030977 h 2129183"/>
                  <a:gd name="connsiteX19" fmla="*/ 395531 w 8154347"/>
                  <a:gd name="connsiteY19" fmla="*/ 1183377 h 2129183"/>
                  <a:gd name="connsiteX20" fmla="*/ 322379 w 8154347"/>
                  <a:gd name="connsiteY20" fmla="*/ 1256529 h 2129183"/>
                  <a:gd name="connsiteX21" fmla="*/ 224843 w 8154347"/>
                  <a:gd name="connsiteY21" fmla="*/ 1335777 h 2129183"/>
                  <a:gd name="connsiteX22" fmla="*/ 41963 w 8154347"/>
                  <a:gd name="connsiteY22" fmla="*/ 1360161 h 2129183"/>
                  <a:gd name="connsiteX23" fmla="*/ 17960 w 8154347"/>
                  <a:gd name="connsiteY23" fmla="*/ 1460745 h 2129183"/>
                  <a:gd name="connsiteX24" fmla="*/ 127688 w 8154347"/>
                  <a:gd name="connsiteY24" fmla="*/ 1473699 h 2129183"/>
                  <a:gd name="connsiteX25" fmla="*/ 245036 w 8154347"/>
                  <a:gd name="connsiteY25" fmla="*/ 1572378 h 2129183"/>
                  <a:gd name="connsiteX0" fmla="*/ 245036 w 8163989"/>
                  <a:gd name="connsiteY0" fmla="*/ 1572378 h 2129183"/>
                  <a:gd name="connsiteX1" fmla="*/ 955599 w 8163989"/>
                  <a:gd name="connsiteY1" fmla="*/ 1736589 h 2129183"/>
                  <a:gd name="connsiteX2" fmla="*/ 1511097 w 8163989"/>
                  <a:gd name="connsiteY2" fmla="*/ 1872224 h 2129183"/>
                  <a:gd name="connsiteX3" fmla="*/ 2431593 w 8163989"/>
                  <a:gd name="connsiteY3" fmla="*/ 2067296 h 2129183"/>
                  <a:gd name="connsiteX4" fmla="*/ 3467913 w 8163989"/>
                  <a:gd name="connsiteY4" fmla="*/ 2128257 h 2129183"/>
                  <a:gd name="connsiteX5" fmla="*/ 4461561 w 8163989"/>
                  <a:gd name="connsiteY5" fmla="*/ 2030721 h 2129183"/>
                  <a:gd name="connsiteX6" fmla="*/ 6048726 w 8163989"/>
                  <a:gd name="connsiteY6" fmla="*/ 1912137 h 2129183"/>
                  <a:gd name="connsiteX7" fmla="*/ 8005198 w 8163989"/>
                  <a:gd name="connsiteY7" fmla="*/ 1985462 h 2129183"/>
                  <a:gd name="connsiteX8" fmla="*/ 7877681 w 8163989"/>
                  <a:gd name="connsiteY8" fmla="*/ 1471424 h 2129183"/>
                  <a:gd name="connsiteX9" fmla="*/ 6522260 w 8163989"/>
                  <a:gd name="connsiteY9" fmla="*/ 1131906 h 2129183"/>
                  <a:gd name="connsiteX10" fmla="*/ 4559099 w 8163989"/>
                  <a:gd name="connsiteY10" fmla="*/ 744465 h 2129183"/>
                  <a:gd name="connsiteX11" fmla="*/ 4126283 w 8163989"/>
                  <a:gd name="connsiteY11" fmla="*/ 445761 h 2129183"/>
                  <a:gd name="connsiteX12" fmla="*/ 4296971 w 8163989"/>
                  <a:gd name="connsiteY12" fmla="*/ 753 h 2129183"/>
                  <a:gd name="connsiteX13" fmla="*/ 3224075 w 8163989"/>
                  <a:gd name="connsiteY13" fmla="*/ 659121 h 2129183"/>
                  <a:gd name="connsiteX14" fmla="*/ 2730299 w 8163989"/>
                  <a:gd name="connsiteY14" fmla="*/ 713985 h 2129183"/>
                  <a:gd name="connsiteX15" fmla="*/ 2187755 w 8163989"/>
                  <a:gd name="connsiteY15" fmla="*/ 787137 h 2129183"/>
                  <a:gd name="connsiteX16" fmla="*/ 1444043 w 8163989"/>
                  <a:gd name="connsiteY16" fmla="*/ 842001 h 2129183"/>
                  <a:gd name="connsiteX17" fmla="*/ 1059995 w 8163989"/>
                  <a:gd name="connsiteY17" fmla="*/ 902961 h 2129183"/>
                  <a:gd name="connsiteX18" fmla="*/ 633275 w 8163989"/>
                  <a:gd name="connsiteY18" fmla="*/ 1030977 h 2129183"/>
                  <a:gd name="connsiteX19" fmla="*/ 395531 w 8163989"/>
                  <a:gd name="connsiteY19" fmla="*/ 1183377 h 2129183"/>
                  <a:gd name="connsiteX20" fmla="*/ 322379 w 8163989"/>
                  <a:gd name="connsiteY20" fmla="*/ 1256529 h 2129183"/>
                  <a:gd name="connsiteX21" fmla="*/ 224843 w 8163989"/>
                  <a:gd name="connsiteY21" fmla="*/ 1335777 h 2129183"/>
                  <a:gd name="connsiteX22" fmla="*/ 41963 w 8163989"/>
                  <a:gd name="connsiteY22" fmla="*/ 1360161 h 2129183"/>
                  <a:gd name="connsiteX23" fmla="*/ 17960 w 8163989"/>
                  <a:gd name="connsiteY23" fmla="*/ 1460745 h 2129183"/>
                  <a:gd name="connsiteX24" fmla="*/ 127688 w 8163989"/>
                  <a:gd name="connsiteY24" fmla="*/ 1473699 h 2129183"/>
                  <a:gd name="connsiteX25" fmla="*/ 245036 w 8163989"/>
                  <a:gd name="connsiteY25" fmla="*/ 1572378 h 2129183"/>
                  <a:gd name="connsiteX0" fmla="*/ 245036 w 8109665"/>
                  <a:gd name="connsiteY0" fmla="*/ 1572378 h 2129183"/>
                  <a:gd name="connsiteX1" fmla="*/ 955599 w 8109665"/>
                  <a:gd name="connsiteY1" fmla="*/ 1736589 h 2129183"/>
                  <a:gd name="connsiteX2" fmla="*/ 1511097 w 8109665"/>
                  <a:gd name="connsiteY2" fmla="*/ 1872224 h 2129183"/>
                  <a:gd name="connsiteX3" fmla="*/ 2431593 w 8109665"/>
                  <a:gd name="connsiteY3" fmla="*/ 2067296 h 2129183"/>
                  <a:gd name="connsiteX4" fmla="*/ 3467913 w 8109665"/>
                  <a:gd name="connsiteY4" fmla="*/ 2128257 h 2129183"/>
                  <a:gd name="connsiteX5" fmla="*/ 4461561 w 8109665"/>
                  <a:gd name="connsiteY5" fmla="*/ 2030721 h 2129183"/>
                  <a:gd name="connsiteX6" fmla="*/ 6048726 w 8109665"/>
                  <a:gd name="connsiteY6" fmla="*/ 1912137 h 2129183"/>
                  <a:gd name="connsiteX7" fmla="*/ 7927560 w 8109665"/>
                  <a:gd name="connsiteY7" fmla="*/ 1959582 h 2129183"/>
                  <a:gd name="connsiteX8" fmla="*/ 7877681 w 8109665"/>
                  <a:gd name="connsiteY8" fmla="*/ 1471424 h 2129183"/>
                  <a:gd name="connsiteX9" fmla="*/ 6522260 w 8109665"/>
                  <a:gd name="connsiteY9" fmla="*/ 1131906 h 2129183"/>
                  <a:gd name="connsiteX10" fmla="*/ 4559099 w 8109665"/>
                  <a:gd name="connsiteY10" fmla="*/ 744465 h 2129183"/>
                  <a:gd name="connsiteX11" fmla="*/ 4126283 w 8109665"/>
                  <a:gd name="connsiteY11" fmla="*/ 445761 h 2129183"/>
                  <a:gd name="connsiteX12" fmla="*/ 4296971 w 8109665"/>
                  <a:gd name="connsiteY12" fmla="*/ 753 h 2129183"/>
                  <a:gd name="connsiteX13" fmla="*/ 3224075 w 8109665"/>
                  <a:gd name="connsiteY13" fmla="*/ 659121 h 2129183"/>
                  <a:gd name="connsiteX14" fmla="*/ 2730299 w 8109665"/>
                  <a:gd name="connsiteY14" fmla="*/ 713985 h 2129183"/>
                  <a:gd name="connsiteX15" fmla="*/ 2187755 w 8109665"/>
                  <a:gd name="connsiteY15" fmla="*/ 787137 h 2129183"/>
                  <a:gd name="connsiteX16" fmla="*/ 1444043 w 8109665"/>
                  <a:gd name="connsiteY16" fmla="*/ 842001 h 2129183"/>
                  <a:gd name="connsiteX17" fmla="*/ 1059995 w 8109665"/>
                  <a:gd name="connsiteY17" fmla="*/ 902961 h 2129183"/>
                  <a:gd name="connsiteX18" fmla="*/ 633275 w 8109665"/>
                  <a:gd name="connsiteY18" fmla="*/ 1030977 h 2129183"/>
                  <a:gd name="connsiteX19" fmla="*/ 395531 w 8109665"/>
                  <a:gd name="connsiteY19" fmla="*/ 1183377 h 2129183"/>
                  <a:gd name="connsiteX20" fmla="*/ 322379 w 8109665"/>
                  <a:gd name="connsiteY20" fmla="*/ 1256529 h 2129183"/>
                  <a:gd name="connsiteX21" fmla="*/ 224843 w 8109665"/>
                  <a:gd name="connsiteY21" fmla="*/ 1335777 h 2129183"/>
                  <a:gd name="connsiteX22" fmla="*/ 41963 w 8109665"/>
                  <a:gd name="connsiteY22" fmla="*/ 1360161 h 2129183"/>
                  <a:gd name="connsiteX23" fmla="*/ 17960 w 8109665"/>
                  <a:gd name="connsiteY23" fmla="*/ 1460745 h 2129183"/>
                  <a:gd name="connsiteX24" fmla="*/ 127688 w 8109665"/>
                  <a:gd name="connsiteY24" fmla="*/ 1473699 h 2129183"/>
                  <a:gd name="connsiteX25" fmla="*/ 245036 w 8109665"/>
                  <a:gd name="connsiteY25" fmla="*/ 1572378 h 2129183"/>
                  <a:gd name="connsiteX0" fmla="*/ 245036 w 8112819"/>
                  <a:gd name="connsiteY0" fmla="*/ 1572378 h 2129183"/>
                  <a:gd name="connsiteX1" fmla="*/ 955599 w 8112819"/>
                  <a:gd name="connsiteY1" fmla="*/ 1736589 h 2129183"/>
                  <a:gd name="connsiteX2" fmla="*/ 1511097 w 8112819"/>
                  <a:gd name="connsiteY2" fmla="*/ 1872224 h 2129183"/>
                  <a:gd name="connsiteX3" fmla="*/ 2431593 w 8112819"/>
                  <a:gd name="connsiteY3" fmla="*/ 2067296 h 2129183"/>
                  <a:gd name="connsiteX4" fmla="*/ 3467913 w 8112819"/>
                  <a:gd name="connsiteY4" fmla="*/ 2128257 h 2129183"/>
                  <a:gd name="connsiteX5" fmla="*/ 4461561 w 8112819"/>
                  <a:gd name="connsiteY5" fmla="*/ 2030721 h 2129183"/>
                  <a:gd name="connsiteX6" fmla="*/ 6048726 w 8112819"/>
                  <a:gd name="connsiteY6" fmla="*/ 1912137 h 2129183"/>
                  <a:gd name="connsiteX7" fmla="*/ 7927560 w 8112819"/>
                  <a:gd name="connsiteY7" fmla="*/ 1959582 h 2129183"/>
                  <a:gd name="connsiteX8" fmla="*/ 7877681 w 8112819"/>
                  <a:gd name="connsiteY8" fmla="*/ 1471424 h 2129183"/>
                  <a:gd name="connsiteX9" fmla="*/ 6461875 w 8112819"/>
                  <a:gd name="connsiteY9" fmla="*/ 1002510 h 2129183"/>
                  <a:gd name="connsiteX10" fmla="*/ 4559099 w 8112819"/>
                  <a:gd name="connsiteY10" fmla="*/ 744465 h 2129183"/>
                  <a:gd name="connsiteX11" fmla="*/ 4126283 w 8112819"/>
                  <a:gd name="connsiteY11" fmla="*/ 445761 h 2129183"/>
                  <a:gd name="connsiteX12" fmla="*/ 4296971 w 8112819"/>
                  <a:gd name="connsiteY12" fmla="*/ 753 h 2129183"/>
                  <a:gd name="connsiteX13" fmla="*/ 3224075 w 8112819"/>
                  <a:gd name="connsiteY13" fmla="*/ 659121 h 2129183"/>
                  <a:gd name="connsiteX14" fmla="*/ 2730299 w 8112819"/>
                  <a:gd name="connsiteY14" fmla="*/ 713985 h 2129183"/>
                  <a:gd name="connsiteX15" fmla="*/ 2187755 w 8112819"/>
                  <a:gd name="connsiteY15" fmla="*/ 787137 h 2129183"/>
                  <a:gd name="connsiteX16" fmla="*/ 1444043 w 8112819"/>
                  <a:gd name="connsiteY16" fmla="*/ 842001 h 2129183"/>
                  <a:gd name="connsiteX17" fmla="*/ 1059995 w 8112819"/>
                  <a:gd name="connsiteY17" fmla="*/ 902961 h 2129183"/>
                  <a:gd name="connsiteX18" fmla="*/ 633275 w 8112819"/>
                  <a:gd name="connsiteY18" fmla="*/ 1030977 h 2129183"/>
                  <a:gd name="connsiteX19" fmla="*/ 395531 w 8112819"/>
                  <a:gd name="connsiteY19" fmla="*/ 1183377 h 2129183"/>
                  <a:gd name="connsiteX20" fmla="*/ 322379 w 8112819"/>
                  <a:gd name="connsiteY20" fmla="*/ 1256529 h 2129183"/>
                  <a:gd name="connsiteX21" fmla="*/ 224843 w 8112819"/>
                  <a:gd name="connsiteY21" fmla="*/ 1335777 h 2129183"/>
                  <a:gd name="connsiteX22" fmla="*/ 41963 w 8112819"/>
                  <a:gd name="connsiteY22" fmla="*/ 1360161 h 2129183"/>
                  <a:gd name="connsiteX23" fmla="*/ 17960 w 8112819"/>
                  <a:gd name="connsiteY23" fmla="*/ 1460745 h 2129183"/>
                  <a:gd name="connsiteX24" fmla="*/ 127688 w 8112819"/>
                  <a:gd name="connsiteY24" fmla="*/ 1473699 h 2129183"/>
                  <a:gd name="connsiteX25" fmla="*/ 245036 w 8112819"/>
                  <a:gd name="connsiteY25" fmla="*/ 1572378 h 2129183"/>
                  <a:gd name="connsiteX0" fmla="*/ 245036 w 8133898"/>
                  <a:gd name="connsiteY0" fmla="*/ 1572378 h 2129183"/>
                  <a:gd name="connsiteX1" fmla="*/ 955599 w 8133898"/>
                  <a:gd name="connsiteY1" fmla="*/ 1736589 h 2129183"/>
                  <a:gd name="connsiteX2" fmla="*/ 1511097 w 8133898"/>
                  <a:gd name="connsiteY2" fmla="*/ 1872224 h 2129183"/>
                  <a:gd name="connsiteX3" fmla="*/ 2431593 w 8133898"/>
                  <a:gd name="connsiteY3" fmla="*/ 2067296 h 2129183"/>
                  <a:gd name="connsiteX4" fmla="*/ 3467913 w 8133898"/>
                  <a:gd name="connsiteY4" fmla="*/ 2128257 h 2129183"/>
                  <a:gd name="connsiteX5" fmla="*/ 4461561 w 8133898"/>
                  <a:gd name="connsiteY5" fmla="*/ 2030721 h 2129183"/>
                  <a:gd name="connsiteX6" fmla="*/ 6048726 w 8133898"/>
                  <a:gd name="connsiteY6" fmla="*/ 1912137 h 2129183"/>
                  <a:gd name="connsiteX7" fmla="*/ 7927560 w 8133898"/>
                  <a:gd name="connsiteY7" fmla="*/ 1959582 h 2129183"/>
                  <a:gd name="connsiteX8" fmla="*/ 7920813 w 8133898"/>
                  <a:gd name="connsiteY8" fmla="*/ 1411039 h 2129183"/>
                  <a:gd name="connsiteX9" fmla="*/ 6461875 w 8133898"/>
                  <a:gd name="connsiteY9" fmla="*/ 1002510 h 2129183"/>
                  <a:gd name="connsiteX10" fmla="*/ 4559099 w 8133898"/>
                  <a:gd name="connsiteY10" fmla="*/ 744465 h 2129183"/>
                  <a:gd name="connsiteX11" fmla="*/ 4126283 w 8133898"/>
                  <a:gd name="connsiteY11" fmla="*/ 445761 h 2129183"/>
                  <a:gd name="connsiteX12" fmla="*/ 4296971 w 8133898"/>
                  <a:gd name="connsiteY12" fmla="*/ 753 h 2129183"/>
                  <a:gd name="connsiteX13" fmla="*/ 3224075 w 8133898"/>
                  <a:gd name="connsiteY13" fmla="*/ 659121 h 2129183"/>
                  <a:gd name="connsiteX14" fmla="*/ 2730299 w 8133898"/>
                  <a:gd name="connsiteY14" fmla="*/ 713985 h 2129183"/>
                  <a:gd name="connsiteX15" fmla="*/ 2187755 w 8133898"/>
                  <a:gd name="connsiteY15" fmla="*/ 787137 h 2129183"/>
                  <a:gd name="connsiteX16" fmla="*/ 1444043 w 8133898"/>
                  <a:gd name="connsiteY16" fmla="*/ 842001 h 2129183"/>
                  <a:gd name="connsiteX17" fmla="*/ 1059995 w 8133898"/>
                  <a:gd name="connsiteY17" fmla="*/ 902961 h 2129183"/>
                  <a:gd name="connsiteX18" fmla="*/ 633275 w 8133898"/>
                  <a:gd name="connsiteY18" fmla="*/ 1030977 h 2129183"/>
                  <a:gd name="connsiteX19" fmla="*/ 395531 w 8133898"/>
                  <a:gd name="connsiteY19" fmla="*/ 1183377 h 2129183"/>
                  <a:gd name="connsiteX20" fmla="*/ 322379 w 8133898"/>
                  <a:gd name="connsiteY20" fmla="*/ 1256529 h 2129183"/>
                  <a:gd name="connsiteX21" fmla="*/ 224843 w 8133898"/>
                  <a:gd name="connsiteY21" fmla="*/ 1335777 h 2129183"/>
                  <a:gd name="connsiteX22" fmla="*/ 41963 w 8133898"/>
                  <a:gd name="connsiteY22" fmla="*/ 1360161 h 2129183"/>
                  <a:gd name="connsiteX23" fmla="*/ 17960 w 8133898"/>
                  <a:gd name="connsiteY23" fmla="*/ 1460745 h 2129183"/>
                  <a:gd name="connsiteX24" fmla="*/ 127688 w 8133898"/>
                  <a:gd name="connsiteY24" fmla="*/ 1473699 h 2129183"/>
                  <a:gd name="connsiteX25" fmla="*/ 245036 w 8133898"/>
                  <a:gd name="connsiteY25" fmla="*/ 1572378 h 2129183"/>
                  <a:gd name="connsiteX0" fmla="*/ 245036 w 8112819"/>
                  <a:gd name="connsiteY0" fmla="*/ 1572378 h 2129183"/>
                  <a:gd name="connsiteX1" fmla="*/ 955599 w 8112819"/>
                  <a:gd name="connsiteY1" fmla="*/ 1736589 h 2129183"/>
                  <a:gd name="connsiteX2" fmla="*/ 1511097 w 8112819"/>
                  <a:gd name="connsiteY2" fmla="*/ 1872224 h 2129183"/>
                  <a:gd name="connsiteX3" fmla="*/ 2431593 w 8112819"/>
                  <a:gd name="connsiteY3" fmla="*/ 2067296 h 2129183"/>
                  <a:gd name="connsiteX4" fmla="*/ 3467913 w 8112819"/>
                  <a:gd name="connsiteY4" fmla="*/ 2128257 h 2129183"/>
                  <a:gd name="connsiteX5" fmla="*/ 4461561 w 8112819"/>
                  <a:gd name="connsiteY5" fmla="*/ 2030721 h 2129183"/>
                  <a:gd name="connsiteX6" fmla="*/ 6048726 w 8112819"/>
                  <a:gd name="connsiteY6" fmla="*/ 1912137 h 2129183"/>
                  <a:gd name="connsiteX7" fmla="*/ 7927560 w 8112819"/>
                  <a:gd name="connsiteY7" fmla="*/ 1959582 h 2129183"/>
                  <a:gd name="connsiteX8" fmla="*/ 7877681 w 8112819"/>
                  <a:gd name="connsiteY8" fmla="*/ 1359281 h 2129183"/>
                  <a:gd name="connsiteX9" fmla="*/ 6461875 w 8112819"/>
                  <a:gd name="connsiteY9" fmla="*/ 1002510 h 2129183"/>
                  <a:gd name="connsiteX10" fmla="*/ 4559099 w 8112819"/>
                  <a:gd name="connsiteY10" fmla="*/ 744465 h 2129183"/>
                  <a:gd name="connsiteX11" fmla="*/ 4126283 w 8112819"/>
                  <a:gd name="connsiteY11" fmla="*/ 445761 h 2129183"/>
                  <a:gd name="connsiteX12" fmla="*/ 4296971 w 8112819"/>
                  <a:gd name="connsiteY12" fmla="*/ 753 h 2129183"/>
                  <a:gd name="connsiteX13" fmla="*/ 3224075 w 8112819"/>
                  <a:gd name="connsiteY13" fmla="*/ 659121 h 2129183"/>
                  <a:gd name="connsiteX14" fmla="*/ 2730299 w 8112819"/>
                  <a:gd name="connsiteY14" fmla="*/ 713985 h 2129183"/>
                  <a:gd name="connsiteX15" fmla="*/ 2187755 w 8112819"/>
                  <a:gd name="connsiteY15" fmla="*/ 787137 h 2129183"/>
                  <a:gd name="connsiteX16" fmla="*/ 1444043 w 8112819"/>
                  <a:gd name="connsiteY16" fmla="*/ 842001 h 2129183"/>
                  <a:gd name="connsiteX17" fmla="*/ 1059995 w 8112819"/>
                  <a:gd name="connsiteY17" fmla="*/ 902961 h 2129183"/>
                  <a:gd name="connsiteX18" fmla="*/ 633275 w 8112819"/>
                  <a:gd name="connsiteY18" fmla="*/ 1030977 h 2129183"/>
                  <a:gd name="connsiteX19" fmla="*/ 395531 w 8112819"/>
                  <a:gd name="connsiteY19" fmla="*/ 1183377 h 2129183"/>
                  <a:gd name="connsiteX20" fmla="*/ 322379 w 8112819"/>
                  <a:gd name="connsiteY20" fmla="*/ 1256529 h 2129183"/>
                  <a:gd name="connsiteX21" fmla="*/ 224843 w 8112819"/>
                  <a:gd name="connsiteY21" fmla="*/ 1335777 h 2129183"/>
                  <a:gd name="connsiteX22" fmla="*/ 41963 w 8112819"/>
                  <a:gd name="connsiteY22" fmla="*/ 1360161 h 2129183"/>
                  <a:gd name="connsiteX23" fmla="*/ 17960 w 8112819"/>
                  <a:gd name="connsiteY23" fmla="*/ 1460745 h 2129183"/>
                  <a:gd name="connsiteX24" fmla="*/ 127688 w 8112819"/>
                  <a:gd name="connsiteY24" fmla="*/ 1473699 h 2129183"/>
                  <a:gd name="connsiteX25" fmla="*/ 245036 w 8112819"/>
                  <a:gd name="connsiteY25" fmla="*/ 1572378 h 2129183"/>
                  <a:gd name="connsiteX0" fmla="*/ 245036 w 8130158"/>
                  <a:gd name="connsiteY0" fmla="*/ 1572378 h 2129183"/>
                  <a:gd name="connsiteX1" fmla="*/ 955599 w 8130158"/>
                  <a:gd name="connsiteY1" fmla="*/ 1736589 h 2129183"/>
                  <a:gd name="connsiteX2" fmla="*/ 1511097 w 8130158"/>
                  <a:gd name="connsiteY2" fmla="*/ 1872224 h 2129183"/>
                  <a:gd name="connsiteX3" fmla="*/ 2431593 w 8130158"/>
                  <a:gd name="connsiteY3" fmla="*/ 2067296 h 2129183"/>
                  <a:gd name="connsiteX4" fmla="*/ 3467913 w 8130158"/>
                  <a:gd name="connsiteY4" fmla="*/ 2128257 h 2129183"/>
                  <a:gd name="connsiteX5" fmla="*/ 4461561 w 8130158"/>
                  <a:gd name="connsiteY5" fmla="*/ 2030721 h 2129183"/>
                  <a:gd name="connsiteX6" fmla="*/ 6048726 w 8130158"/>
                  <a:gd name="connsiteY6" fmla="*/ 1912137 h 2129183"/>
                  <a:gd name="connsiteX7" fmla="*/ 7953439 w 8130158"/>
                  <a:gd name="connsiteY7" fmla="*/ 1881944 h 2129183"/>
                  <a:gd name="connsiteX8" fmla="*/ 7877681 w 8130158"/>
                  <a:gd name="connsiteY8" fmla="*/ 1359281 h 2129183"/>
                  <a:gd name="connsiteX9" fmla="*/ 6461875 w 8130158"/>
                  <a:gd name="connsiteY9" fmla="*/ 1002510 h 2129183"/>
                  <a:gd name="connsiteX10" fmla="*/ 4559099 w 8130158"/>
                  <a:gd name="connsiteY10" fmla="*/ 744465 h 2129183"/>
                  <a:gd name="connsiteX11" fmla="*/ 4126283 w 8130158"/>
                  <a:gd name="connsiteY11" fmla="*/ 445761 h 2129183"/>
                  <a:gd name="connsiteX12" fmla="*/ 4296971 w 8130158"/>
                  <a:gd name="connsiteY12" fmla="*/ 753 h 2129183"/>
                  <a:gd name="connsiteX13" fmla="*/ 3224075 w 8130158"/>
                  <a:gd name="connsiteY13" fmla="*/ 659121 h 2129183"/>
                  <a:gd name="connsiteX14" fmla="*/ 2730299 w 8130158"/>
                  <a:gd name="connsiteY14" fmla="*/ 713985 h 2129183"/>
                  <a:gd name="connsiteX15" fmla="*/ 2187755 w 8130158"/>
                  <a:gd name="connsiteY15" fmla="*/ 787137 h 2129183"/>
                  <a:gd name="connsiteX16" fmla="*/ 1444043 w 8130158"/>
                  <a:gd name="connsiteY16" fmla="*/ 842001 h 2129183"/>
                  <a:gd name="connsiteX17" fmla="*/ 1059995 w 8130158"/>
                  <a:gd name="connsiteY17" fmla="*/ 902961 h 2129183"/>
                  <a:gd name="connsiteX18" fmla="*/ 633275 w 8130158"/>
                  <a:gd name="connsiteY18" fmla="*/ 1030977 h 2129183"/>
                  <a:gd name="connsiteX19" fmla="*/ 395531 w 8130158"/>
                  <a:gd name="connsiteY19" fmla="*/ 1183377 h 2129183"/>
                  <a:gd name="connsiteX20" fmla="*/ 322379 w 8130158"/>
                  <a:gd name="connsiteY20" fmla="*/ 1256529 h 2129183"/>
                  <a:gd name="connsiteX21" fmla="*/ 224843 w 8130158"/>
                  <a:gd name="connsiteY21" fmla="*/ 1335777 h 2129183"/>
                  <a:gd name="connsiteX22" fmla="*/ 41963 w 8130158"/>
                  <a:gd name="connsiteY22" fmla="*/ 1360161 h 2129183"/>
                  <a:gd name="connsiteX23" fmla="*/ 17960 w 8130158"/>
                  <a:gd name="connsiteY23" fmla="*/ 1460745 h 2129183"/>
                  <a:gd name="connsiteX24" fmla="*/ 127688 w 8130158"/>
                  <a:gd name="connsiteY24" fmla="*/ 1473699 h 2129183"/>
                  <a:gd name="connsiteX25" fmla="*/ 245036 w 8130158"/>
                  <a:gd name="connsiteY25" fmla="*/ 1572378 h 2129183"/>
                  <a:gd name="connsiteX0" fmla="*/ 245036 w 8124308"/>
                  <a:gd name="connsiteY0" fmla="*/ 1572378 h 2129183"/>
                  <a:gd name="connsiteX1" fmla="*/ 955599 w 8124308"/>
                  <a:gd name="connsiteY1" fmla="*/ 1736589 h 2129183"/>
                  <a:gd name="connsiteX2" fmla="*/ 1511097 w 8124308"/>
                  <a:gd name="connsiteY2" fmla="*/ 1872224 h 2129183"/>
                  <a:gd name="connsiteX3" fmla="*/ 2431593 w 8124308"/>
                  <a:gd name="connsiteY3" fmla="*/ 2067296 h 2129183"/>
                  <a:gd name="connsiteX4" fmla="*/ 3467913 w 8124308"/>
                  <a:gd name="connsiteY4" fmla="*/ 2128257 h 2129183"/>
                  <a:gd name="connsiteX5" fmla="*/ 4461561 w 8124308"/>
                  <a:gd name="connsiteY5" fmla="*/ 2030721 h 2129183"/>
                  <a:gd name="connsiteX6" fmla="*/ 6048726 w 8124308"/>
                  <a:gd name="connsiteY6" fmla="*/ 1912137 h 2129183"/>
                  <a:gd name="connsiteX7" fmla="*/ 7944813 w 8124308"/>
                  <a:gd name="connsiteY7" fmla="*/ 1812933 h 2129183"/>
                  <a:gd name="connsiteX8" fmla="*/ 7877681 w 8124308"/>
                  <a:gd name="connsiteY8" fmla="*/ 1359281 h 2129183"/>
                  <a:gd name="connsiteX9" fmla="*/ 6461875 w 8124308"/>
                  <a:gd name="connsiteY9" fmla="*/ 1002510 h 2129183"/>
                  <a:gd name="connsiteX10" fmla="*/ 4559099 w 8124308"/>
                  <a:gd name="connsiteY10" fmla="*/ 744465 h 2129183"/>
                  <a:gd name="connsiteX11" fmla="*/ 4126283 w 8124308"/>
                  <a:gd name="connsiteY11" fmla="*/ 445761 h 2129183"/>
                  <a:gd name="connsiteX12" fmla="*/ 4296971 w 8124308"/>
                  <a:gd name="connsiteY12" fmla="*/ 753 h 2129183"/>
                  <a:gd name="connsiteX13" fmla="*/ 3224075 w 8124308"/>
                  <a:gd name="connsiteY13" fmla="*/ 659121 h 2129183"/>
                  <a:gd name="connsiteX14" fmla="*/ 2730299 w 8124308"/>
                  <a:gd name="connsiteY14" fmla="*/ 713985 h 2129183"/>
                  <a:gd name="connsiteX15" fmla="*/ 2187755 w 8124308"/>
                  <a:gd name="connsiteY15" fmla="*/ 787137 h 2129183"/>
                  <a:gd name="connsiteX16" fmla="*/ 1444043 w 8124308"/>
                  <a:gd name="connsiteY16" fmla="*/ 842001 h 2129183"/>
                  <a:gd name="connsiteX17" fmla="*/ 1059995 w 8124308"/>
                  <a:gd name="connsiteY17" fmla="*/ 902961 h 2129183"/>
                  <a:gd name="connsiteX18" fmla="*/ 633275 w 8124308"/>
                  <a:gd name="connsiteY18" fmla="*/ 1030977 h 2129183"/>
                  <a:gd name="connsiteX19" fmla="*/ 395531 w 8124308"/>
                  <a:gd name="connsiteY19" fmla="*/ 1183377 h 2129183"/>
                  <a:gd name="connsiteX20" fmla="*/ 322379 w 8124308"/>
                  <a:gd name="connsiteY20" fmla="*/ 1256529 h 2129183"/>
                  <a:gd name="connsiteX21" fmla="*/ 224843 w 8124308"/>
                  <a:gd name="connsiteY21" fmla="*/ 1335777 h 2129183"/>
                  <a:gd name="connsiteX22" fmla="*/ 41963 w 8124308"/>
                  <a:gd name="connsiteY22" fmla="*/ 1360161 h 2129183"/>
                  <a:gd name="connsiteX23" fmla="*/ 17960 w 8124308"/>
                  <a:gd name="connsiteY23" fmla="*/ 1460745 h 2129183"/>
                  <a:gd name="connsiteX24" fmla="*/ 127688 w 8124308"/>
                  <a:gd name="connsiteY24" fmla="*/ 1473699 h 2129183"/>
                  <a:gd name="connsiteX25" fmla="*/ 245036 w 8124308"/>
                  <a:gd name="connsiteY25" fmla="*/ 1572378 h 2129183"/>
                  <a:gd name="connsiteX0" fmla="*/ 245036 w 8047457"/>
                  <a:gd name="connsiteY0" fmla="*/ 1572378 h 2129183"/>
                  <a:gd name="connsiteX1" fmla="*/ 955599 w 8047457"/>
                  <a:gd name="connsiteY1" fmla="*/ 1736589 h 2129183"/>
                  <a:gd name="connsiteX2" fmla="*/ 1511097 w 8047457"/>
                  <a:gd name="connsiteY2" fmla="*/ 1872224 h 2129183"/>
                  <a:gd name="connsiteX3" fmla="*/ 2431593 w 8047457"/>
                  <a:gd name="connsiteY3" fmla="*/ 2067296 h 2129183"/>
                  <a:gd name="connsiteX4" fmla="*/ 3467913 w 8047457"/>
                  <a:gd name="connsiteY4" fmla="*/ 2128257 h 2129183"/>
                  <a:gd name="connsiteX5" fmla="*/ 4461561 w 8047457"/>
                  <a:gd name="connsiteY5" fmla="*/ 2030721 h 2129183"/>
                  <a:gd name="connsiteX6" fmla="*/ 6048726 w 8047457"/>
                  <a:gd name="connsiteY6" fmla="*/ 1912137 h 2129183"/>
                  <a:gd name="connsiteX7" fmla="*/ 7944813 w 8047457"/>
                  <a:gd name="connsiteY7" fmla="*/ 1812933 h 2129183"/>
                  <a:gd name="connsiteX8" fmla="*/ 7653394 w 8047457"/>
                  <a:gd name="connsiteY8" fmla="*/ 1324776 h 2129183"/>
                  <a:gd name="connsiteX9" fmla="*/ 6461875 w 8047457"/>
                  <a:gd name="connsiteY9" fmla="*/ 1002510 h 2129183"/>
                  <a:gd name="connsiteX10" fmla="*/ 4559099 w 8047457"/>
                  <a:gd name="connsiteY10" fmla="*/ 744465 h 2129183"/>
                  <a:gd name="connsiteX11" fmla="*/ 4126283 w 8047457"/>
                  <a:gd name="connsiteY11" fmla="*/ 445761 h 2129183"/>
                  <a:gd name="connsiteX12" fmla="*/ 4296971 w 8047457"/>
                  <a:gd name="connsiteY12" fmla="*/ 753 h 2129183"/>
                  <a:gd name="connsiteX13" fmla="*/ 3224075 w 8047457"/>
                  <a:gd name="connsiteY13" fmla="*/ 659121 h 2129183"/>
                  <a:gd name="connsiteX14" fmla="*/ 2730299 w 8047457"/>
                  <a:gd name="connsiteY14" fmla="*/ 713985 h 2129183"/>
                  <a:gd name="connsiteX15" fmla="*/ 2187755 w 8047457"/>
                  <a:gd name="connsiteY15" fmla="*/ 787137 h 2129183"/>
                  <a:gd name="connsiteX16" fmla="*/ 1444043 w 8047457"/>
                  <a:gd name="connsiteY16" fmla="*/ 842001 h 2129183"/>
                  <a:gd name="connsiteX17" fmla="*/ 1059995 w 8047457"/>
                  <a:gd name="connsiteY17" fmla="*/ 902961 h 2129183"/>
                  <a:gd name="connsiteX18" fmla="*/ 633275 w 8047457"/>
                  <a:gd name="connsiteY18" fmla="*/ 1030977 h 2129183"/>
                  <a:gd name="connsiteX19" fmla="*/ 395531 w 8047457"/>
                  <a:gd name="connsiteY19" fmla="*/ 1183377 h 2129183"/>
                  <a:gd name="connsiteX20" fmla="*/ 322379 w 8047457"/>
                  <a:gd name="connsiteY20" fmla="*/ 1256529 h 2129183"/>
                  <a:gd name="connsiteX21" fmla="*/ 224843 w 8047457"/>
                  <a:gd name="connsiteY21" fmla="*/ 1335777 h 2129183"/>
                  <a:gd name="connsiteX22" fmla="*/ 41963 w 8047457"/>
                  <a:gd name="connsiteY22" fmla="*/ 1360161 h 2129183"/>
                  <a:gd name="connsiteX23" fmla="*/ 17960 w 8047457"/>
                  <a:gd name="connsiteY23" fmla="*/ 1460745 h 2129183"/>
                  <a:gd name="connsiteX24" fmla="*/ 127688 w 8047457"/>
                  <a:gd name="connsiteY24" fmla="*/ 1473699 h 2129183"/>
                  <a:gd name="connsiteX25" fmla="*/ 245036 w 8047457"/>
                  <a:gd name="connsiteY25" fmla="*/ 1572378 h 2129183"/>
                  <a:gd name="connsiteX0" fmla="*/ 245036 w 7844146"/>
                  <a:gd name="connsiteY0" fmla="*/ 1572378 h 2129183"/>
                  <a:gd name="connsiteX1" fmla="*/ 955599 w 7844146"/>
                  <a:gd name="connsiteY1" fmla="*/ 1736589 h 2129183"/>
                  <a:gd name="connsiteX2" fmla="*/ 1511097 w 7844146"/>
                  <a:gd name="connsiteY2" fmla="*/ 1872224 h 2129183"/>
                  <a:gd name="connsiteX3" fmla="*/ 2431593 w 7844146"/>
                  <a:gd name="connsiteY3" fmla="*/ 2067296 h 2129183"/>
                  <a:gd name="connsiteX4" fmla="*/ 3467913 w 7844146"/>
                  <a:gd name="connsiteY4" fmla="*/ 2128257 h 2129183"/>
                  <a:gd name="connsiteX5" fmla="*/ 4461561 w 7844146"/>
                  <a:gd name="connsiteY5" fmla="*/ 2030721 h 2129183"/>
                  <a:gd name="connsiteX6" fmla="*/ 6048726 w 7844146"/>
                  <a:gd name="connsiteY6" fmla="*/ 1912137 h 2129183"/>
                  <a:gd name="connsiteX7" fmla="*/ 7677395 w 7844146"/>
                  <a:gd name="connsiteY7" fmla="*/ 1821559 h 2129183"/>
                  <a:gd name="connsiteX8" fmla="*/ 7653394 w 7844146"/>
                  <a:gd name="connsiteY8" fmla="*/ 1324776 h 2129183"/>
                  <a:gd name="connsiteX9" fmla="*/ 6461875 w 7844146"/>
                  <a:gd name="connsiteY9" fmla="*/ 1002510 h 2129183"/>
                  <a:gd name="connsiteX10" fmla="*/ 4559099 w 7844146"/>
                  <a:gd name="connsiteY10" fmla="*/ 744465 h 2129183"/>
                  <a:gd name="connsiteX11" fmla="*/ 4126283 w 7844146"/>
                  <a:gd name="connsiteY11" fmla="*/ 445761 h 2129183"/>
                  <a:gd name="connsiteX12" fmla="*/ 4296971 w 7844146"/>
                  <a:gd name="connsiteY12" fmla="*/ 753 h 2129183"/>
                  <a:gd name="connsiteX13" fmla="*/ 3224075 w 7844146"/>
                  <a:gd name="connsiteY13" fmla="*/ 659121 h 2129183"/>
                  <a:gd name="connsiteX14" fmla="*/ 2730299 w 7844146"/>
                  <a:gd name="connsiteY14" fmla="*/ 713985 h 2129183"/>
                  <a:gd name="connsiteX15" fmla="*/ 2187755 w 7844146"/>
                  <a:gd name="connsiteY15" fmla="*/ 787137 h 2129183"/>
                  <a:gd name="connsiteX16" fmla="*/ 1444043 w 7844146"/>
                  <a:gd name="connsiteY16" fmla="*/ 842001 h 2129183"/>
                  <a:gd name="connsiteX17" fmla="*/ 1059995 w 7844146"/>
                  <a:gd name="connsiteY17" fmla="*/ 902961 h 2129183"/>
                  <a:gd name="connsiteX18" fmla="*/ 633275 w 7844146"/>
                  <a:gd name="connsiteY18" fmla="*/ 1030977 h 2129183"/>
                  <a:gd name="connsiteX19" fmla="*/ 395531 w 7844146"/>
                  <a:gd name="connsiteY19" fmla="*/ 1183377 h 2129183"/>
                  <a:gd name="connsiteX20" fmla="*/ 322379 w 7844146"/>
                  <a:gd name="connsiteY20" fmla="*/ 1256529 h 2129183"/>
                  <a:gd name="connsiteX21" fmla="*/ 224843 w 7844146"/>
                  <a:gd name="connsiteY21" fmla="*/ 1335777 h 2129183"/>
                  <a:gd name="connsiteX22" fmla="*/ 41963 w 7844146"/>
                  <a:gd name="connsiteY22" fmla="*/ 1360161 h 2129183"/>
                  <a:gd name="connsiteX23" fmla="*/ 17960 w 7844146"/>
                  <a:gd name="connsiteY23" fmla="*/ 1460745 h 2129183"/>
                  <a:gd name="connsiteX24" fmla="*/ 127688 w 7844146"/>
                  <a:gd name="connsiteY24" fmla="*/ 1473699 h 2129183"/>
                  <a:gd name="connsiteX25" fmla="*/ 245036 w 7844146"/>
                  <a:gd name="connsiteY25" fmla="*/ 1572378 h 2129183"/>
                  <a:gd name="connsiteX0" fmla="*/ 245036 w 7855386"/>
                  <a:gd name="connsiteY0" fmla="*/ 1572378 h 2129183"/>
                  <a:gd name="connsiteX1" fmla="*/ 955599 w 7855386"/>
                  <a:gd name="connsiteY1" fmla="*/ 1736589 h 2129183"/>
                  <a:gd name="connsiteX2" fmla="*/ 1511097 w 7855386"/>
                  <a:gd name="connsiteY2" fmla="*/ 1872224 h 2129183"/>
                  <a:gd name="connsiteX3" fmla="*/ 2431593 w 7855386"/>
                  <a:gd name="connsiteY3" fmla="*/ 2067296 h 2129183"/>
                  <a:gd name="connsiteX4" fmla="*/ 3467913 w 7855386"/>
                  <a:gd name="connsiteY4" fmla="*/ 2128257 h 2129183"/>
                  <a:gd name="connsiteX5" fmla="*/ 4461561 w 7855386"/>
                  <a:gd name="connsiteY5" fmla="*/ 2030721 h 2129183"/>
                  <a:gd name="connsiteX6" fmla="*/ 6048726 w 7855386"/>
                  <a:gd name="connsiteY6" fmla="*/ 1912137 h 2129183"/>
                  <a:gd name="connsiteX7" fmla="*/ 7694647 w 7855386"/>
                  <a:gd name="connsiteY7" fmla="*/ 1718042 h 2129183"/>
                  <a:gd name="connsiteX8" fmla="*/ 7653394 w 7855386"/>
                  <a:gd name="connsiteY8" fmla="*/ 1324776 h 2129183"/>
                  <a:gd name="connsiteX9" fmla="*/ 6461875 w 7855386"/>
                  <a:gd name="connsiteY9" fmla="*/ 1002510 h 2129183"/>
                  <a:gd name="connsiteX10" fmla="*/ 4559099 w 7855386"/>
                  <a:gd name="connsiteY10" fmla="*/ 744465 h 2129183"/>
                  <a:gd name="connsiteX11" fmla="*/ 4126283 w 7855386"/>
                  <a:gd name="connsiteY11" fmla="*/ 445761 h 2129183"/>
                  <a:gd name="connsiteX12" fmla="*/ 4296971 w 7855386"/>
                  <a:gd name="connsiteY12" fmla="*/ 753 h 2129183"/>
                  <a:gd name="connsiteX13" fmla="*/ 3224075 w 7855386"/>
                  <a:gd name="connsiteY13" fmla="*/ 659121 h 2129183"/>
                  <a:gd name="connsiteX14" fmla="*/ 2730299 w 7855386"/>
                  <a:gd name="connsiteY14" fmla="*/ 713985 h 2129183"/>
                  <a:gd name="connsiteX15" fmla="*/ 2187755 w 7855386"/>
                  <a:gd name="connsiteY15" fmla="*/ 787137 h 2129183"/>
                  <a:gd name="connsiteX16" fmla="*/ 1444043 w 7855386"/>
                  <a:gd name="connsiteY16" fmla="*/ 842001 h 2129183"/>
                  <a:gd name="connsiteX17" fmla="*/ 1059995 w 7855386"/>
                  <a:gd name="connsiteY17" fmla="*/ 902961 h 2129183"/>
                  <a:gd name="connsiteX18" fmla="*/ 633275 w 7855386"/>
                  <a:gd name="connsiteY18" fmla="*/ 1030977 h 2129183"/>
                  <a:gd name="connsiteX19" fmla="*/ 395531 w 7855386"/>
                  <a:gd name="connsiteY19" fmla="*/ 1183377 h 2129183"/>
                  <a:gd name="connsiteX20" fmla="*/ 322379 w 7855386"/>
                  <a:gd name="connsiteY20" fmla="*/ 1256529 h 2129183"/>
                  <a:gd name="connsiteX21" fmla="*/ 224843 w 7855386"/>
                  <a:gd name="connsiteY21" fmla="*/ 1335777 h 2129183"/>
                  <a:gd name="connsiteX22" fmla="*/ 41963 w 7855386"/>
                  <a:gd name="connsiteY22" fmla="*/ 1360161 h 2129183"/>
                  <a:gd name="connsiteX23" fmla="*/ 17960 w 7855386"/>
                  <a:gd name="connsiteY23" fmla="*/ 1460745 h 2129183"/>
                  <a:gd name="connsiteX24" fmla="*/ 127688 w 7855386"/>
                  <a:gd name="connsiteY24" fmla="*/ 1473699 h 2129183"/>
                  <a:gd name="connsiteX25" fmla="*/ 245036 w 7855386"/>
                  <a:gd name="connsiteY25" fmla="*/ 1572378 h 2129183"/>
                  <a:gd name="connsiteX0" fmla="*/ 245036 w 7833258"/>
                  <a:gd name="connsiteY0" fmla="*/ 1572378 h 2129183"/>
                  <a:gd name="connsiteX1" fmla="*/ 955599 w 7833258"/>
                  <a:gd name="connsiteY1" fmla="*/ 1736589 h 2129183"/>
                  <a:gd name="connsiteX2" fmla="*/ 1511097 w 7833258"/>
                  <a:gd name="connsiteY2" fmla="*/ 1872224 h 2129183"/>
                  <a:gd name="connsiteX3" fmla="*/ 2431593 w 7833258"/>
                  <a:gd name="connsiteY3" fmla="*/ 2067296 h 2129183"/>
                  <a:gd name="connsiteX4" fmla="*/ 3467913 w 7833258"/>
                  <a:gd name="connsiteY4" fmla="*/ 2128257 h 2129183"/>
                  <a:gd name="connsiteX5" fmla="*/ 4461561 w 7833258"/>
                  <a:gd name="connsiteY5" fmla="*/ 2030721 h 2129183"/>
                  <a:gd name="connsiteX6" fmla="*/ 6048726 w 7833258"/>
                  <a:gd name="connsiteY6" fmla="*/ 1912137 h 2129183"/>
                  <a:gd name="connsiteX7" fmla="*/ 7660142 w 7833258"/>
                  <a:gd name="connsiteY7" fmla="*/ 1726669 h 2129183"/>
                  <a:gd name="connsiteX8" fmla="*/ 7653394 w 7833258"/>
                  <a:gd name="connsiteY8" fmla="*/ 1324776 h 2129183"/>
                  <a:gd name="connsiteX9" fmla="*/ 6461875 w 7833258"/>
                  <a:gd name="connsiteY9" fmla="*/ 1002510 h 2129183"/>
                  <a:gd name="connsiteX10" fmla="*/ 4559099 w 7833258"/>
                  <a:gd name="connsiteY10" fmla="*/ 744465 h 2129183"/>
                  <a:gd name="connsiteX11" fmla="*/ 4126283 w 7833258"/>
                  <a:gd name="connsiteY11" fmla="*/ 445761 h 2129183"/>
                  <a:gd name="connsiteX12" fmla="*/ 4296971 w 7833258"/>
                  <a:gd name="connsiteY12" fmla="*/ 753 h 2129183"/>
                  <a:gd name="connsiteX13" fmla="*/ 3224075 w 7833258"/>
                  <a:gd name="connsiteY13" fmla="*/ 659121 h 2129183"/>
                  <a:gd name="connsiteX14" fmla="*/ 2730299 w 7833258"/>
                  <a:gd name="connsiteY14" fmla="*/ 713985 h 2129183"/>
                  <a:gd name="connsiteX15" fmla="*/ 2187755 w 7833258"/>
                  <a:gd name="connsiteY15" fmla="*/ 787137 h 2129183"/>
                  <a:gd name="connsiteX16" fmla="*/ 1444043 w 7833258"/>
                  <a:gd name="connsiteY16" fmla="*/ 842001 h 2129183"/>
                  <a:gd name="connsiteX17" fmla="*/ 1059995 w 7833258"/>
                  <a:gd name="connsiteY17" fmla="*/ 902961 h 2129183"/>
                  <a:gd name="connsiteX18" fmla="*/ 633275 w 7833258"/>
                  <a:gd name="connsiteY18" fmla="*/ 1030977 h 2129183"/>
                  <a:gd name="connsiteX19" fmla="*/ 395531 w 7833258"/>
                  <a:gd name="connsiteY19" fmla="*/ 1183377 h 2129183"/>
                  <a:gd name="connsiteX20" fmla="*/ 322379 w 7833258"/>
                  <a:gd name="connsiteY20" fmla="*/ 1256529 h 2129183"/>
                  <a:gd name="connsiteX21" fmla="*/ 224843 w 7833258"/>
                  <a:gd name="connsiteY21" fmla="*/ 1335777 h 2129183"/>
                  <a:gd name="connsiteX22" fmla="*/ 41963 w 7833258"/>
                  <a:gd name="connsiteY22" fmla="*/ 1360161 h 2129183"/>
                  <a:gd name="connsiteX23" fmla="*/ 17960 w 7833258"/>
                  <a:gd name="connsiteY23" fmla="*/ 1460745 h 2129183"/>
                  <a:gd name="connsiteX24" fmla="*/ 127688 w 7833258"/>
                  <a:gd name="connsiteY24" fmla="*/ 1473699 h 2129183"/>
                  <a:gd name="connsiteX25" fmla="*/ 245036 w 7833258"/>
                  <a:gd name="connsiteY25" fmla="*/ 1572378 h 2129183"/>
                  <a:gd name="connsiteX0" fmla="*/ 245036 w 7817624"/>
                  <a:gd name="connsiteY0" fmla="*/ 1572378 h 2129183"/>
                  <a:gd name="connsiteX1" fmla="*/ 955599 w 7817624"/>
                  <a:gd name="connsiteY1" fmla="*/ 1736589 h 2129183"/>
                  <a:gd name="connsiteX2" fmla="*/ 1511097 w 7817624"/>
                  <a:gd name="connsiteY2" fmla="*/ 1872224 h 2129183"/>
                  <a:gd name="connsiteX3" fmla="*/ 2431593 w 7817624"/>
                  <a:gd name="connsiteY3" fmla="*/ 2067296 h 2129183"/>
                  <a:gd name="connsiteX4" fmla="*/ 3467913 w 7817624"/>
                  <a:gd name="connsiteY4" fmla="*/ 2128257 h 2129183"/>
                  <a:gd name="connsiteX5" fmla="*/ 4461561 w 7817624"/>
                  <a:gd name="connsiteY5" fmla="*/ 2030721 h 2129183"/>
                  <a:gd name="connsiteX6" fmla="*/ 6048726 w 7817624"/>
                  <a:gd name="connsiteY6" fmla="*/ 1912137 h 2129183"/>
                  <a:gd name="connsiteX7" fmla="*/ 7634263 w 7817624"/>
                  <a:gd name="connsiteY7" fmla="*/ 1761174 h 2129183"/>
                  <a:gd name="connsiteX8" fmla="*/ 7653394 w 7817624"/>
                  <a:gd name="connsiteY8" fmla="*/ 1324776 h 2129183"/>
                  <a:gd name="connsiteX9" fmla="*/ 6461875 w 7817624"/>
                  <a:gd name="connsiteY9" fmla="*/ 1002510 h 2129183"/>
                  <a:gd name="connsiteX10" fmla="*/ 4559099 w 7817624"/>
                  <a:gd name="connsiteY10" fmla="*/ 744465 h 2129183"/>
                  <a:gd name="connsiteX11" fmla="*/ 4126283 w 7817624"/>
                  <a:gd name="connsiteY11" fmla="*/ 445761 h 2129183"/>
                  <a:gd name="connsiteX12" fmla="*/ 4296971 w 7817624"/>
                  <a:gd name="connsiteY12" fmla="*/ 753 h 2129183"/>
                  <a:gd name="connsiteX13" fmla="*/ 3224075 w 7817624"/>
                  <a:gd name="connsiteY13" fmla="*/ 659121 h 2129183"/>
                  <a:gd name="connsiteX14" fmla="*/ 2730299 w 7817624"/>
                  <a:gd name="connsiteY14" fmla="*/ 713985 h 2129183"/>
                  <a:gd name="connsiteX15" fmla="*/ 2187755 w 7817624"/>
                  <a:gd name="connsiteY15" fmla="*/ 787137 h 2129183"/>
                  <a:gd name="connsiteX16" fmla="*/ 1444043 w 7817624"/>
                  <a:gd name="connsiteY16" fmla="*/ 842001 h 2129183"/>
                  <a:gd name="connsiteX17" fmla="*/ 1059995 w 7817624"/>
                  <a:gd name="connsiteY17" fmla="*/ 902961 h 2129183"/>
                  <a:gd name="connsiteX18" fmla="*/ 633275 w 7817624"/>
                  <a:gd name="connsiteY18" fmla="*/ 1030977 h 2129183"/>
                  <a:gd name="connsiteX19" fmla="*/ 395531 w 7817624"/>
                  <a:gd name="connsiteY19" fmla="*/ 1183377 h 2129183"/>
                  <a:gd name="connsiteX20" fmla="*/ 322379 w 7817624"/>
                  <a:gd name="connsiteY20" fmla="*/ 1256529 h 2129183"/>
                  <a:gd name="connsiteX21" fmla="*/ 224843 w 7817624"/>
                  <a:gd name="connsiteY21" fmla="*/ 1335777 h 2129183"/>
                  <a:gd name="connsiteX22" fmla="*/ 41963 w 7817624"/>
                  <a:gd name="connsiteY22" fmla="*/ 1360161 h 2129183"/>
                  <a:gd name="connsiteX23" fmla="*/ 17960 w 7817624"/>
                  <a:gd name="connsiteY23" fmla="*/ 1460745 h 2129183"/>
                  <a:gd name="connsiteX24" fmla="*/ 127688 w 7817624"/>
                  <a:gd name="connsiteY24" fmla="*/ 1473699 h 2129183"/>
                  <a:gd name="connsiteX25" fmla="*/ 245036 w 7817624"/>
                  <a:gd name="connsiteY25" fmla="*/ 1572378 h 2129183"/>
                  <a:gd name="connsiteX0" fmla="*/ 234888 w 7807476"/>
                  <a:gd name="connsiteY0" fmla="*/ 1572378 h 2129183"/>
                  <a:gd name="connsiteX1" fmla="*/ 945451 w 7807476"/>
                  <a:gd name="connsiteY1" fmla="*/ 1736589 h 2129183"/>
                  <a:gd name="connsiteX2" fmla="*/ 1500949 w 7807476"/>
                  <a:gd name="connsiteY2" fmla="*/ 1872224 h 2129183"/>
                  <a:gd name="connsiteX3" fmla="*/ 2421445 w 7807476"/>
                  <a:gd name="connsiteY3" fmla="*/ 2067296 h 2129183"/>
                  <a:gd name="connsiteX4" fmla="*/ 3457765 w 7807476"/>
                  <a:gd name="connsiteY4" fmla="*/ 2128257 h 2129183"/>
                  <a:gd name="connsiteX5" fmla="*/ 4451413 w 7807476"/>
                  <a:gd name="connsiteY5" fmla="*/ 2030721 h 2129183"/>
                  <a:gd name="connsiteX6" fmla="*/ 6038578 w 7807476"/>
                  <a:gd name="connsiteY6" fmla="*/ 1912137 h 2129183"/>
                  <a:gd name="connsiteX7" fmla="*/ 7624115 w 7807476"/>
                  <a:gd name="connsiteY7" fmla="*/ 1761174 h 2129183"/>
                  <a:gd name="connsiteX8" fmla="*/ 7643246 w 7807476"/>
                  <a:gd name="connsiteY8" fmla="*/ 1324776 h 2129183"/>
                  <a:gd name="connsiteX9" fmla="*/ 6451727 w 7807476"/>
                  <a:gd name="connsiteY9" fmla="*/ 1002510 h 2129183"/>
                  <a:gd name="connsiteX10" fmla="*/ 4548951 w 7807476"/>
                  <a:gd name="connsiteY10" fmla="*/ 744465 h 2129183"/>
                  <a:gd name="connsiteX11" fmla="*/ 4116135 w 7807476"/>
                  <a:gd name="connsiteY11" fmla="*/ 445761 h 2129183"/>
                  <a:gd name="connsiteX12" fmla="*/ 4286823 w 7807476"/>
                  <a:gd name="connsiteY12" fmla="*/ 753 h 2129183"/>
                  <a:gd name="connsiteX13" fmla="*/ 3213927 w 7807476"/>
                  <a:gd name="connsiteY13" fmla="*/ 659121 h 2129183"/>
                  <a:gd name="connsiteX14" fmla="*/ 2720151 w 7807476"/>
                  <a:gd name="connsiteY14" fmla="*/ 713985 h 2129183"/>
                  <a:gd name="connsiteX15" fmla="*/ 2177607 w 7807476"/>
                  <a:gd name="connsiteY15" fmla="*/ 787137 h 2129183"/>
                  <a:gd name="connsiteX16" fmla="*/ 1433895 w 7807476"/>
                  <a:gd name="connsiteY16" fmla="*/ 842001 h 2129183"/>
                  <a:gd name="connsiteX17" fmla="*/ 1049847 w 7807476"/>
                  <a:gd name="connsiteY17" fmla="*/ 902961 h 2129183"/>
                  <a:gd name="connsiteX18" fmla="*/ 623127 w 7807476"/>
                  <a:gd name="connsiteY18" fmla="*/ 1030977 h 2129183"/>
                  <a:gd name="connsiteX19" fmla="*/ 385383 w 7807476"/>
                  <a:gd name="connsiteY19" fmla="*/ 1183377 h 2129183"/>
                  <a:gd name="connsiteX20" fmla="*/ 312231 w 7807476"/>
                  <a:gd name="connsiteY20" fmla="*/ 1256529 h 2129183"/>
                  <a:gd name="connsiteX21" fmla="*/ 214695 w 7807476"/>
                  <a:gd name="connsiteY21" fmla="*/ 1335777 h 2129183"/>
                  <a:gd name="connsiteX22" fmla="*/ 31815 w 7807476"/>
                  <a:gd name="connsiteY22" fmla="*/ 1360161 h 2129183"/>
                  <a:gd name="connsiteX23" fmla="*/ 7812 w 7807476"/>
                  <a:gd name="connsiteY23" fmla="*/ 1460745 h 2129183"/>
                  <a:gd name="connsiteX24" fmla="*/ 117540 w 7807476"/>
                  <a:gd name="connsiteY24" fmla="*/ 1488939 h 2129183"/>
                  <a:gd name="connsiteX25" fmla="*/ 234888 w 7807476"/>
                  <a:gd name="connsiteY25" fmla="*/ 1572378 h 2129183"/>
                  <a:gd name="connsiteX0" fmla="*/ 235310 w 7807898"/>
                  <a:gd name="connsiteY0" fmla="*/ 1572378 h 2129183"/>
                  <a:gd name="connsiteX1" fmla="*/ 945873 w 7807898"/>
                  <a:gd name="connsiteY1" fmla="*/ 1736589 h 2129183"/>
                  <a:gd name="connsiteX2" fmla="*/ 1501371 w 7807898"/>
                  <a:gd name="connsiteY2" fmla="*/ 1872224 h 2129183"/>
                  <a:gd name="connsiteX3" fmla="*/ 2421867 w 7807898"/>
                  <a:gd name="connsiteY3" fmla="*/ 2067296 h 2129183"/>
                  <a:gd name="connsiteX4" fmla="*/ 3458187 w 7807898"/>
                  <a:gd name="connsiteY4" fmla="*/ 2128257 h 2129183"/>
                  <a:gd name="connsiteX5" fmla="*/ 4451835 w 7807898"/>
                  <a:gd name="connsiteY5" fmla="*/ 2030721 h 2129183"/>
                  <a:gd name="connsiteX6" fmla="*/ 6039000 w 7807898"/>
                  <a:gd name="connsiteY6" fmla="*/ 1912137 h 2129183"/>
                  <a:gd name="connsiteX7" fmla="*/ 7624537 w 7807898"/>
                  <a:gd name="connsiteY7" fmla="*/ 1761174 h 2129183"/>
                  <a:gd name="connsiteX8" fmla="*/ 7643668 w 7807898"/>
                  <a:gd name="connsiteY8" fmla="*/ 1324776 h 2129183"/>
                  <a:gd name="connsiteX9" fmla="*/ 6452149 w 7807898"/>
                  <a:gd name="connsiteY9" fmla="*/ 1002510 h 2129183"/>
                  <a:gd name="connsiteX10" fmla="*/ 4549373 w 7807898"/>
                  <a:gd name="connsiteY10" fmla="*/ 744465 h 2129183"/>
                  <a:gd name="connsiteX11" fmla="*/ 4116557 w 7807898"/>
                  <a:gd name="connsiteY11" fmla="*/ 445761 h 2129183"/>
                  <a:gd name="connsiteX12" fmla="*/ 4287245 w 7807898"/>
                  <a:gd name="connsiteY12" fmla="*/ 753 h 2129183"/>
                  <a:gd name="connsiteX13" fmla="*/ 3214349 w 7807898"/>
                  <a:gd name="connsiteY13" fmla="*/ 659121 h 2129183"/>
                  <a:gd name="connsiteX14" fmla="*/ 2720573 w 7807898"/>
                  <a:gd name="connsiteY14" fmla="*/ 713985 h 2129183"/>
                  <a:gd name="connsiteX15" fmla="*/ 2178029 w 7807898"/>
                  <a:gd name="connsiteY15" fmla="*/ 787137 h 2129183"/>
                  <a:gd name="connsiteX16" fmla="*/ 1434317 w 7807898"/>
                  <a:gd name="connsiteY16" fmla="*/ 842001 h 2129183"/>
                  <a:gd name="connsiteX17" fmla="*/ 1050269 w 7807898"/>
                  <a:gd name="connsiteY17" fmla="*/ 902961 h 2129183"/>
                  <a:gd name="connsiteX18" fmla="*/ 623549 w 7807898"/>
                  <a:gd name="connsiteY18" fmla="*/ 1030977 h 2129183"/>
                  <a:gd name="connsiteX19" fmla="*/ 385805 w 7807898"/>
                  <a:gd name="connsiteY19" fmla="*/ 1183377 h 2129183"/>
                  <a:gd name="connsiteX20" fmla="*/ 312653 w 7807898"/>
                  <a:gd name="connsiteY20" fmla="*/ 1256529 h 2129183"/>
                  <a:gd name="connsiteX21" fmla="*/ 215117 w 7807898"/>
                  <a:gd name="connsiteY21" fmla="*/ 1335777 h 2129183"/>
                  <a:gd name="connsiteX22" fmla="*/ 32237 w 7807898"/>
                  <a:gd name="connsiteY22" fmla="*/ 1360161 h 2129183"/>
                  <a:gd name="connsiteX23" fmla="*/ 8234 w 7807898"/>
                  <a:gd name="connsiteY23" fmla="*/ 1460745 h 2129183"/>
                  <a:gd name="connsiteX24" fmla="*/ 123677 w 7807898"/>
                  <a:gd name="connsiteY24" fmla="*/ 1483224 h 2129183"/>
                  <a:gd name="connsiteX25" fmla="*/ 235310 w 7807898"/>
                  <a:gd name="connsiteY25" fmla="*/ 1572378 h 2129183"/>
                  <a:gd name="connsiteX0" fmla="*/ 235310 w 7807898"/>
                  <a:gd name="connsiteY0" fmla="*/ 1572378 h 2129183"/>
                  <a:gd name="connsiteX1" fmla="*/ 945873 w 7807898"/>
                  <a:gd name="connsiteY1" fmla="*/ 1736589 h 2129183"/>
                  <a:gd name="connsiteX2" fmla="*/ 1501371 w 7807898"/>
                  <a:gd name="connsiteY2" fmla="*/ 1872224 h 2129183"/>
                  <a:gd name="connsiteX3" fmla="*/ 2421867 w 7807898"/>
                  <a:gd name="connsiteY3" fmla="*/ 2067296 h 2129183"/>
                  <a:gd name="connsiteX4" fmla="*/ 3458187 w 7807898"/>
                  <a:gd name="connsiteY4" fmla="*/ 2128257 h 2129183"/>
                  <a:gd name="connsiteX5" fmla="*/ 4451835 w 7807898"/>
                  <a:gd name="connsiteY5" fmla="*/ 2030721 h 2129183"/>
                  <a:gd name="connsiteX6" fmla="*/ 6039000 w 7807898"/>
                  <a:gd name="connsiteY6" fmla="*/ 1912137 h 2129183"/>
                  <a:gd name="connsiteX7" fmla="*/ 7624537 w 7807898"/>
                  <a:gd name="connsiteY7" fmla="*/ 1761174 h 2129183"/>
                  <a:gd name="connsiteX8" fmla="*/ 7643668 w 7807898"/>
                  <a:gd name="connsiteY8" fmla="*/ 1324776 h 2129183"/>
                  <a:gd name="connsiteX9" fmla="*/ 6452149 w 7807898"/>
                  <a:gd name="connsiteY9" fmla="*/ 1002510 h 2129183"/>
                  <a:gd name="connsiteX10" fmla="*/ 4549373 w 7807898"/>
                  <a:gd name="connsiteY10" fmla="*/ 744465 h 2129183"/>
                  <a:gd name="connsiteX11" fmla="*/ 4116557 w 7807898"/>
                  <a:gd name="connsiteY11" fmla="*/ 445761 h 2129183"/>
                  <a:gd name="connsiteX12" fmla="*/ 4287245 w 7807898"/>
                  <a:gd name="connsiteY12" fmla="*/ 753 h 2129183"/>
                  <a:gd name="connsiteX13" fmla="*/ 3214349 w 7807898"/>
                  <a:gd name="connsiteY13" fmla="*/ 659121 h 2129183"/>
                  <a:gd name="connsiteX14" fmla="*/ 2720573 w 7807898"/>
                  <a:gd name="connsiteY14" fmla="*/ 713985 h 2129183"/>
                  <a:gd name="connsiteX15" fmla="*/ 2178029 w 7807898"/>
                  <a:gd name="connsiteY15" fmla="*/ 787137 h 2129183"/>
                  <a:gd name="connsiteX16" fmla="*/ 1434317 w 7807898"/>
                  <a:gd name="connsiteY16" fmla="*/ 842001 h 2129183"/>
                  <a:gd name="connsiteX17" fmla="*/ 1050269 w 7807898"/>
                  <a:gd name="connsiteY17" fmla="*/ 902961 h 2129183"/>
                  <a:gd name="connsiteX18" fmla="*/ 623549 w 7807898"/>
                  <a:gd name="connsiteY18" fmla="*/ 1030977 h 2129183"/>
                  <a:gd name="connsiteX19" fmla="*/ 385805 w 7807898"/>
                  <a:gd name="connsiteY19" fmla="*/ 1183377 h 2129183"/>
                  <a:gd name="connsiteX20" fmla="*/ 312653 w 7807898"/>
                  <a:gd name="connsiteY20" fmla="*/ 1256529 h 2129183"/>
                  <a:gd name="connsiteX21" fmla="*/ 215117 w 7807898"/>
                  <a:gd name="connsiteY21" fmla="*/ 1335777 h 2129183"/>
                  <a:gd name="connsiteX22" fmla="*/ 32237 w 7807898"/>
                  <a:gd name="connsiteY22" fmla="*/ 1360161 h 2129183"/>
                  <a:gd name="connsiteX23" fmla="*/ 8234 w 7807898"/>
                  <a:gd name="connsiteY23" fmla="*/ 1460745 h 2129183"/>
                  <a:gd name="connsiteX24" fmla="*/ 123677 w 7807898"/>
                  <a:gd name="connsiteY24" fmla="*/ 1483224 h 2129183"/>
                  <a:gd name="connsiteX25" fmla="*/ 235310 w 7807898"/>
                  <a:gd name="connsiteY25" fmla="*/ 1572378 h 2129183"/>
                  <a:gd name="connsiteX0" fmla="*/ 251179 w 7823767"/>
                  <a:gd name="connsiteY0" fmla="*/ 1572378 h 2129183"/>
                  <a:gd name="connsiteX1" fmla="*/ 961742 w 7823767"/>
                  <a:gd name="connsiteY1" fmla="*/ 1736589 h 2129183"/>
                  <a:gd name="connsiteX2" fmla="*/ 1517240 w 7823767"/>
                  <a:gd name="connsiteY2" fmla="*/ 1872224 h 2129183"/>
                  <a:gd name="connsiteX3" fmla="*/ 2437736 w 7823767"/>
                  <a:gd name="connsiteY3" fmla="*/ 2067296 h 2129183"/>
                  <a:gd name="connsiteX4" fmla="*/ 3474056 w 7823767"/>
                  <a:gd name="connsiteY4" fmla="*/ 2128257 h 2129183"/>
                  <a:gd name="connsiteX5" fmla="*/ 4467704 w 7823767"/>
                  <a:gd name="connsiteY5" fmla="*/ 2030721 h 2129183"/>
                  <a:gd name="connsiteX6" fmla="*/ 6054869 w 7823767"/>
                  <a:gd name="connsiteY6" fmla="*/ 1912137 h 2129183"/>
                  <a:gd name="connsiteX7" fmla="*/ 7640406 w 7823767"/>
                  <a:gd name="connsiteY7" fmla="*/ 1761174 h 2129183"/>
                  <a:gd name="connsiteX8" fmla="*/ 7659537 w 7823767"/>
                  <a:gd name="connsiteY8" fmla="*/ 1324776 h 2129183"/>
                  <a:gd name="connsiteX9" fmla="*/ 6468018 w 7823767"/>
                  <a:gd name="connsiteY9" fmla="*/ 1002510 h 2129183"/>
                  <a:gd name="connsiteX10" fmla="*/ 4565242 w 7823767"/>
                  <a:gd name="connsiteY10" fmla="*/ 744465 h 2129183"/>
                  <a:gd name="connsiteX11" fmla="*/ 4132426 w 7823767"/>
                  <a:gd name="connsiteY11" fmla="*/ 445761 h 2129183"/>
                  <a:gd name="connsiteX12" fmla="*/ 4303114 w 7823767"/>
                  <a:gd name="connsiteY12" fmla="*/ 753 h 2129183"/>
                  <a:gd name="connsiteX13" fmla="*/ 3230218 w 7823767"/>
                  <a:gd name="connsiteY13" fmla="*/ 659121 h 2129183"/>
                  <a:gd name="connsiteX14" fmla="*/ 2736442 w 7823767"/>
                  <a:gd name="connsiteY14" fmla="*/ 713985 h 2129183"/>
                  <a:gd name="connsiteX15" fmla="*/ 2193898 w 7823767"/>
                  <a:gd name="connsiteY15" fmla="*/ 787137 h 2129183"/>
                  <a:gd name="connsiteX16" fmla="*/ 1450186 w 7823767"/>
                  <a:gd name="connsiteY16" fmla="*/ 842001 h 2129183"/>
                  <a:gd name="connsiteX17" fmla="*/ 1066138 w 7823767"/>
                  <a:gd name="connsiteY17" fmla="*/ 902961 h 2129183"/>
                  <a:gd name="connsiteX18" fmla="*/ 639418 w 7823767"/>
                  <a:gd name="connsiteY18" fmla="*/ 1030977 h 2129183"/>
                  <a:gd name="connsiteX19" fmla="*/ 401674 w 7823767"/>
                  <a:gd name="connsiteY19" fmla="*/ 1183377 h 2129183"/>
                  <a:gd name="connsiteX20" fmla="*/ 328522 w 7823767"/>
                  <a:gd name="connsiteY20" fmla="*/ 1256529 h 2129183"/>
                  <a:gd name="connsiteX21" fmla="*/ 230986 w 7823767"/>
                  <a:gd name="connsiteY21" fmla="*/ 1335777 h 2129183"/>
                  <a:gd name="connsiteX22" fmla="*/ 48106 w 7823767"/>
                  <a:gd name="connsiteY22" fmla="*/ 1360161 h 2129183"/>
                  <a:gd name="connsiteX23" fmla="*/ 5053 w 7823767"/>
                  <a:gd name="connsiteY23" fmla="*/ 1455030 h 2129183"/>
                  <a:gd name="connsiteX24" fmla="*/ 139546 w 7823767"/>
                  <a:gd name="connsiteY24" fmla="*/ 1483224 h 2129183"/>
                  <a:gd name="connsiteX25" fmla="*/ 251179 w 7823767"/>
                  <a:gd name="connsiteY25" fmla="*/ 1572378 h 2129183"/>
                  <a:gd name="connsiteX0" fmla="*/ 252214 w 7824802"/>
                  <a:gd name="connsiteY0" fmla="*/ 1572378 h 2129183"/>
                  <a:gd name="connsiteX1" fmla="*/ 962777 w 7824802"/>
                  <a:gd name="connsiteY1" fmla="*/ 1736589 h 2129183"/>
                  <a:gd name="connsiteX2" fmla="*/ 1518275 w 7824802"/>
                  <a:gd name="connsiteY2" fmla="*/ 1872224 h 2129183"/>
                  <a:gd name="connsiteX3" fmla="*/ 2438771 w 7824802"/>
                  <a:gd name="connsiteY3" fmla="*/ 2067296 h 2129183"/>
                  <a:gd name="connsiteX4" fmla="*/ 3475091 w 7824802"/>
                  <a:gd name="connsiteY4" fmla="*/ 2128257 h 2129183"/>
                  <a:gd name="connsiteX5" fmla="*/ 4468739 w 7824802"/>
                  <a:gd name="connsiteY5" fmla="*/ 2030721 h 2129183"/>
                  <a:gd name="connsiteX6" fmla="*/ 6055904 w 7824802"/>
                  <a:gd name="connsiteY6" fmla="*/ 1912137 h 2129183"/>
                  <a:gd name="connsiteX7" fmla="*/ 7641441 w 7824802"/>
                  <a:gd name="connsiteY7" fmla="*/ 1761174 h 2129183"/>
                  <a:gd name="connsiteX8" fmla="*/ 7660572 w 7824802"/>
                  <a:gd name="connsiteY8" fmla="*/ 1324776 h 2129183"/>
                  <a:gd name="connsiteX9" fmla="*/ 6469053 w 7824802"/>
                  <a:gd name="connsiteY9" fmla="*/ 1002510 h 2129183"/>
                  <a:gd name="connsiteX10" fmla="*/ 4566277 w 7824802"/>
                  <a:gd name="connsiteY10" fmla="*/ 744465 h 2129183"/>
                  <a:gd name="connsiteX11" fmla="*/ 4133461 w 7824802"/>
                  <a:gd name="connsiteY11" fmla="*/ 445761 h 2129183"/>
                  <a:gd name="connsiteX12" fmla="*/ 4304149 w 7824802"/>
                  <a:gd name="connsiteY12" fmla="*/ 753 h 2129183"/>
                  <a:gd name="connsiteX13" fmla="*/ 3231253 w 7824802"/>
                  <a:gd name="connsiteY13" fmla="*/ 659121 h 2129183"/>
                  <a:gd name="connsiteX14" fmla="*/ 2737477 w 7824802"/>
                  <a:gd name="connsiteY14" fmla="*/ 713985 h 2129183"/>
                  <a:gd name="connsiteX15" fmla="*/ 2194933 w 7824802"/>
                  <a:gd name="connsiteY15" fmla="*/ 787137 h 2129183"/>
                  <a:gd name="connsiteX16" fmla="*/ 1451221 w 7824802"/>
                  <a:gd name="connsiteY16" fmla="*/ 842001 h 2129183"/>
                  <a:gd name="connsiteX17" fmla="*/ 1067173 w 7824802"/>
                  <a:gd name="connsiteY17" fmla="*/ 902961 h 2129183"/>
                  <a:gd name="connsiteX18" fmla="*/ 640453 w 7824802"/>
                  <a:gd name="connsiteY18" fmla="*/ 1030977 h 2129183"/>
                  <a:gd name="connsiteX19" fmla="*/ 402709 w 7824802"/>
                  <a:gd name="connsiteY19" fmla="*/ 1183377 h 2129183"/>
                  <a:gd name="connsiteX20" fmla="*/ 329557 w 7824802"/>
                  <a:gd name="connsiteY20" fmla="*/ 1256529 h 2129183"/>
                  <a:gd name="connsiteX21" fmla="*/ 232021 w 7824802"/>
                  <a:gd name="connsiteY21" fmla="*/ 1335777 h 2129183"/>
                  <a:gd name="connsiteX22" fmla="*/ 49141 w 7824802"/>
                  <a:gd name="connsiteY22" fmla="*/ 1360161 h 2129183"/>
                  <a:gd name="connsiteX23" fmla="*/ 6088 w 7824802"/>
                  <a:gd name="connsiteY23" fmla="*/ 1455030 h 2129183"/>
                  <a:gd name="connsiteX24" fmla="*/ 140581 w 7824802"/>
                  <a:gd name="connsiteY24" fmla="*/ 1483224 h 2129183"/>
                  <a:gd name="connsiteX25" fmla="*/ 252214 w 7824802"/>
                  <a:gd name="connsiteY25" fmla="*/ 1572378 h 2129183"/>
                  <a:gd name="connsiteX0" fmla="*/ 250953 w 7823541"/>
                  <a:gd name="connsiteY0" fmla="*/ 1572378 h 2129183"/>
                  <a:gd name="connsiteX1" fmla="*/ 961516 w 7823541"/>
                  <a:gd name="connsiteY1" fmla="*/ 1736589 h 2129183"/>
                  <a:gd name="connsiteX2" fmla="*/ 1517014 w 7823541"/>
                  <a:gd name="connsiteY2" fmla="*/ 1872224 h 2129183"/>
                  <a:gd name="connsiteX3" fmla="*/ 2437510 w 7823541"/>
                  <a:gd name="connsiteY3" fmla="*/ 2067296 h 2129183"/>
                  <a:gd name="connsiteX4" fmla="*/ 3473830 w 7823541"/>
                  <a:gd name="connsiteY4" fmla="*/ 2128257 h 2129183"/>
                  <a:gd name="connsiteX5" fmla="*/ 4467478 w 7823541"/>
                  <a:gd name="connsiteY5" fmla="*/ 2030721 h 2129183"/>
                  <a:gd name="connsiteX6" fmla="*/ 6054643 w 7823541"/>
                  <a:gd name="connsiteY6" fmla="*/ 1912137 h 2129183"/>
                  <a:gd name="connsiteX7" fmla="*/ 7640180 w 7823541"/>
                  <a:gd name="connsiteY7" fmla="*/ 1761174 h 2129183"/>
                  <a:gd name="connsiteX8" fmla="*/ 7659311 w 7823541"/>
                  <a:gd name="connsiteY8" fmla="*/ 1324776 h 2129183"/>
                  <a:gd name="connsiteX9" fmla="*/ 6467792 w 7823541"/>
                  <a:gd name="connsiteY9" fmla="*/ 1002510 h 2129183"/>
                  <a:gd name="connsiteX10" fmla="*/ 4565016 w 7823541"/>
                  <a:gd name="connsiteY10" fmla="*/ 744465 h 2129183"/>
                  <a:gd name="connsiteX11" fmla="*/ 4132200 w 7823541"/>
                  <a:gd name="connsiteY11" fmla="*/ 445761 h 2129183"/>
                  <a:gd name="connsiteX12" fmla="*/ 4302888 w 7823541"/>
                  <a:gd name="connsiteY12" fmla="*/ 753 h 2129183"/>
                  <a:gd name="connsiteX13" fmla="*/ 3229992 w 7823541"/>
                  <a:gd name="connsiteY13" fmla="*/ 659121 h 2129183"/>
                  <a:gd name="connsiteX14" fmla="*/ 2736216 w 7823541"/>
                  <a:gd name="connsiteY14" fmla="*/ 713985 h 2129183"/>
                  <a:gd name="connsiteX15" fmla="*/ 2193672 w 7823541"/>
                  <a:gd name="connsiteY15" fmla="*/ 787137 h 2129183"/>
                  <a:gd name="connsiteX16" fmla="*/ 1449960 w 7823541"/>
                  <a:gd name="connsiteY16" fmla="*/ 842001 h 2129183"/>
                  <a:gd name="connsiteX17" fmla="*/ 1065912 w 7823541"/>
                  <a:gd name="connsiteY17" fmla="*/ 902961 h 2129183"/>
                  <a:gd name="connsiteX18" fmla="*/ 639192 w 7823541"/>
                  <a:gd name="connsiteY18" fmla="*/ 1030977 h 2129183"/>
                  <a:gd name="connsiteX19" fmla="*/ 401448 w 7823541"/>
                  <a:gd name="connsiteY19" fmla="*/ 1183377 h 2129183"/>
                  <a:gd name="connsiteX20" fmla="*/ 328296 w 7823541"/>
                  <a:gd name="connsiteY20" fmla="*/ 1256529 h 2129183"/>
                  <a:gd name="connsiteX21" fmla="*/ 230760 w 7823541"/>
                  <a:gd name="connsiteY21" fmla="*/ 1335777 h 2129183"/>
                  <a:gd name="connsiteX22" fmla="*/ 53595 w 7823541"/>
                  <a:gd name="connsiteY22" fmla="*/ 1369686 h 2129183"/>
                  <a:gd name="connsiteX23" fmla="*/ 4827 w 7823541"/>
                  <a:gd name="connsiteY23" fmla="*/ 1455030 h 2129183"/>
                  <a:gd name="connsiteX24" fmla="*/ 139320 w 7823541"/>
                  <a:gd name="connsiteY24" fmla="*/ 1483224 h 2129183"/>
                  <a:gd name="connsiteX25" fmla="*/ 250953 w 7823541"/>
                  <a:gd name="connsiteY25" fmla="*/ 1572378 h 2129183"/>
                  <a:gd name="connsiteX0" fmla="*/ 250953 w 7823541"/>
                  <a:gd name="connsiteY0" fmla="*/ 1572378 h 2129183"/>
                  <a:gd name="connsiteX1" fmla="*/ 961516 w 7823541"/>
                  <a:gd name="connsiteY1" fmla="*/ 1736589 h 2129183"/>
                  <a:gd name="connsiteX2" fmla="*/ 1517014 w 7823541"/>
                  <a:gd name="connsiteY2" fmla="*/ 1872224 h 2129183"/>
                  <a:gd name="connsiteX3" fmla="*/ 2437510 w 7823541"/>
                  <a:gd name="connsiteY3" fmla="*/ 2067296 h 2129183"/>
                  <a:gd name="connsiteX4" fmla="*/ 3473830 w 7823541"/>
                  <a:gd name="connsiteY4" fmla="*/ 2128257 h 2129183"/>
                  <a:gd name="connsiteX5" fmla="*/ 4467478 w 7823541"/>
                  <a:gd name="connsiteY5" fmla="*/ 2030721 h 2129183"/>
                  <a:gd name="connsiteX6" fmla="*/ 6054643 w 7823541"/>
                  <a:gd name="connsiteY6" fmla="*/ 1912137 h 2129183"/>
                  <a:gd name="connsiteX7" fmla="*/ 7640180 w 7823541"/>
                  <a:gd name="connsiteY7" fmla="*/ 1761174 h 2129183"/>
                  <a:gd name="connsiteX8" fmla="*/ 7659311 w 7823541"/>
                  <a:gd name="connsiteY8" fmla="*/ 1324776 h 2129183"/>
                  <a:gd name="connsiteX9" fmla="*/ 6467792 w 7823541"/>
                  <a:gd name="connsiteY9" fmla="*/ 1002510 h 2129183"/>
                  <a:gd name="connsiteX10" fmla="*/ 4565016 w 7823541"/>
                  <a:gd name="connsiteY10" fmla="*/ 744465 h 2129183"/>
                  <a:gd name="connsiteX11" fmla="*/ 4132200 w 7823541"/>
                  <a:gd name="connsiteY11" fmla="*/ 445761 h 2129183"/>
                  <a:gd name="connsiteX12" fmla="*/ 4302888 w 7823541"/>
                  <a:gd name="connsiteY12" fmla="*/ 753 h 2129183"/>
                  <a:gd name="connsiteX13" fmla="*/ 3229992 w 7823541"/>
                  <a:gd name="connsiteY13" fmla="*/ 659121 h 2129183"/>
                  <a:gd name="connsiteX14" fmla="*/ 2736216 w 7823541"/>
                  <a:gd name="connsiteY14" fmla="*/ 713985 h 2129183"/>
                  <a:gd name="connsiteX15" fmla="*/ 2193672 w 7823541"/>
                  <a:gd name="connsiteY15" fmla="*/ 787137 h 2129183"/>
                  <a:gd name="connsiteX16" fmla="*/ 1449960 w 7823541"/>
                  <a:gd name="connsiteY16" fmla="*/ 842001 h 2129183"/>
                  <a:gd name="connsiteX17" fmla="*/ 1065912 w 7823541"/>
                  <a:gd name="connsiteY17" fmla="*/ 902961 h 2129183"/>
                  <a:gd name="connsiteX18" fmla="*/ 639192 w 7823541"/>
                  <a:gd name="connsiteY18" fmla="*/ 1030977 h 2129183"/>
                  <a:gd name="connsiteX19" fmla="*/ 401448 w 7823541"/>
                  <a:gd name="connsiteY19" fmla="*/ 1183377 h 2129183"/>
                  <a:gd name="connsiteX20" fmla="*/ 328296 w 7823541"/>
                  <a:gd name="connsiteY20" fmla="*/ 1256529 h 2129183"/>
                  <a:gd name="connsiteX21" fmla="*/ 230760 w 7823541"/>
                  <a:gd name="connsiteY21" fmla="*/ 1335777 h 2129183"/>
                  <a:gd name="connsiteX22" fmla="*/ 53595 w 7823541"/>
                  <a:gd name="connsiteY22" fmla="*/ 1369686 h 2129183"/>
                  <a:gd name="connsiteX23" fmla="*/ 4827 w 7823541"/>
                  <a:gd name="connsiteY23" fmla="*/ 1455030 h 2129183"/>
                  <a:gd name="connsiteX24" fmla="*/ 136029 w 7823541"/>
                  <a:gd name="connsiteY24" fmla="*/ 1481578 h 2129183"/>
                  <a:gd name="connsiteX25" fmla="*/ 250953 w 7823541"/>
                  <a:gd name="connsiteY25" fmla="*/ 1572378 h 2129183"/>
                  <a:gd name="connsiteX0" fmla="*/ 250953 w 7823541"/>
                  <a:gd name="connsiteY0" fmla="*/ 1572378 h 2129183"/>
                  <a:gd name="connsiteX1" fmla="*/ 961516 w 7823541"/>
                  <a:gd name="connsiteY1" fmla="*/ 1736589 h 2129183"/>
                  <a:gd name="connsiteX2" fmla="*/ 1517014 w 7823541"/>
                  <a:gd name="connsiteY2" fmla="*/ 1872224 h 2129183"/>
                  <a:gd name="connsiteX3" fmla="*/ 2437510 w 7823541"/>
                  <a:gd name="connsiteY3" fmla="*/ 2067296 h 2129183"/>
                  <a:gd name="connsiteX4" fmla="*/ 3473830 w 7823541"/>
                  <a:gd name="connsiteY4" fmla="*/ 2128257 h 2129183"/>
                  <a:gd name="connsiteX5" fmla="*/ 4467478 w 7823541"/>
                  <a:gd name="connsiteY5" fmla="*/ 2030721 h 2129183"/>
                  <a:gd name="connsiteX6" fmla="*/ 6054643 w 7823541"/>
                  <a:gd name="connsiteY6" fmla="*/ 1912137 h 2129183"/>
                  <a:gd name="connsiteX7" fmla="*/ 7640180 w 7823541"/>
                  <a:gd name="connsiteY7" fmla="*/ 1761174 h 2129183"/>
                  <a:gd name="connsiteX8" fmla="*/ 7659311 w 7823541"/>
                  <a:gd name="connsiteY8" fmla="*/ 1324776 h 2129183"/>
                  <a:gd name="connsiteX9" fmla="*/ 6467792 w 7823541"/>
                  <a:gd name="connsiteY9" fmla="*/ 1002510 h 2129183"/>
                  <a:gd name="connsiteX10" fmla="*/ 4565016 w 7823541"/>
                  <a:gd name="connsiteY10" fmla="*/ 744465 h 2129183"/>
                  <a:gd name="connsiteX11" fmla="*/ 4132200 w 7823541"/>
                  <a:gd name="connsiteY11" fmla="*/ 445761 h 2129183"/>
                  <a:gd name="connsiteX12" fmla="*/ 4302888 w 7823541"/>
                  <a:gd name="connsiteY12" fmla="*/ 753 h 2129183"/>
                  <a:gd name="connsiteX13" fmla="*/ 3229992 w 7823541"/>
                  <a:gd name="connsiteY13" fmla="*/ 659121 h 2129183"/>
                  <a:gd name="connsiteX14" fmla="*/ 2736216 w 7823541"/>
                  <a:gd name="connsiteY14" fmla="*/ 713985 h 2129183"/>
                  <a:gd name="connsiteX15" fmla="*/ 2193672 w 7823541"/>
                  <a:gd name="connsiteY15" fmla="*/ 787137 h 2129183"/>
                  <a:gd name="connsiteX16" fmla="*/ 1449960 w 7823541"/>
                  <a:gd name="connsiteY16" fmla="*/ 842001 h 2129183"/>
                  <a:gd name="connsiteX17" fmla="*/ 1065912 w 7823541"/>
                  <a:gd name="connsiteY17" fmla="*/ 902961 h 2129183"/>
                  <a:gd name="connsiteX18" fmla="*/ 639192 w 7823541"/>
                  <a:gd name="connsiteY18" fmla="*/ 1030977 h 2129183"/>
                  <a:gd name="connsiteX19" fmla="*/ 401448 w 7823541"/>
                  <a:gd name="connsiteY19" fmla="*/ 1183377 h 2129183"/>
                  <a:gd name="connsiteX20" fmla="*/ 328296 w 7823541"/>
                  <a:gd name="connsiteY20" fmla="*/ 1256529 h 2129183"/>
                  <a:gd name="connsiteX21" fmla="*/ 230760 w 7823541"/>
                  <a:gd name="connsiteY21" fmla="*/ 1335777 h 2129183"/>
                  <a:gd name="connsiteX22" fmla="*/ 53595 w 7823541"/>
                  <a:gd name="connsiteY22" fmla="*/ 1369686 h 2129183"/>
                  <a:gd name="connsiteX23" fmla="*/ 4827 w 7823541"/>
                  <a:gd name="connsiteY23" fmla="*/ 1455030 h 2129183"/>
                  <a:gd name="connsiteX24" fmla="*/ 61963 w 7823541"/>
                  <a:gd name="connsiteY24" fmla="*/ 1474994 h 2129183"/>
                  <a:gd name="connsiteX25" fmla="*/ 250953 w 7823541"/>
                  <a:gd name="connsiteY25" fmla="*/ 1572378 h 2129183"/>
                  <a:gd name="connsiteX0" fmla="*/ 242729 w 7815317"/>
                  <a:gd name="connsiteY0" fmla="*/ 1572378 h 2129183"/>
                  <a:gd name="connsiteX1" fmla="*/ 953292 w 7815317"/>
                  <a:gd name="connsiteY1" fmla="*/ 1736589 h 2129183"/>
                  <a:gd name="connsiteX2" fmla="*/ 1508790 w 7815317"/>
                  <a:gd name="connsiteY2" fmla="*/ 1872224 h 2129183"/>
                  <a:gd name="connsiteX3" fmla="*/ 2429286 w 7815317"/>
                  <a:gd name="connsiteY3" fmla="*/ 2067296 h 2129183"/>
                  <a:gd name="connsiteX4" fmla="*/ 3465606 w 7815317"/>
                  <a:gd name="connsiteY4" fmla="*/ 2128257 h 2129183"/>
                  <a:gd name="connsiteX5" fmla="*/ 4459254 w 7815317"/>
                  <a:gd name="connsiteY5" fmla="*/ 2030721 h 2129183"/>
                  <a:gd name="connsiteX6" fmla="*/ 6046419 w 7815317"/>
                  <a:gd name="connsiteY6" fmla="*/ 1912137 h 2129183"/>
                  <a:gd name="connsiteX7" fmla="*/ 7631956 w 7815317"/>
                  <a:gd name="connsiteY7" fmla="*/ 1761174 h 2129183"/>
                  <a:gd name="connsiteX8" fmla="*/ 7651087 w 7815317"/>
                  <a:gd name="connsiteY8" fmla="*/ 1324776 h 2129183"/>
                  <a:gd name="connsiteX9" fmla="*/ 6459568 w 7815317"/>
                  <a:gd name="connsiteY9" fmla="*/ 1002510 h 2129183"/>
                  <a:gd name="connsiteX10" fmla="*/ 4556792 w 7815317"/>
                  <a:gd name="connsiteY10" fmla="*/ 744465 h 2129183"/>
                  <a:gd name="connsiteX11" fmla="*/ 4123976 w 7815317"/>
                  <a:gd name="connsiteY11" fmla="*/ 445761 h 2129183"/>
                  <a:gd name="connsiteX12" fmla="*/ 4294664 w 7815317"/>
                  <a:gd name="connsiteY12" fmla="*/ 753 h 2129183"/>
                  <a:gd name="connsiteX13" fmla="*/ 3221768 w 7815317"/>
                  <a:gd name="connsiteY13" fmla="*/ 659121 h 2129183"/>
                  <a:gd name="connsiteX14" fmla="*/ 2727992 w 7815317"/>
                  <a:gd name="connsiteY14" fmla="*/ 713985 h 2129183"/>
                  <a:gd name="connsiteX15" fmla="*/ 2185448 w 7815317"/>
                  <a:gd name="connsiteY15" fmla="*/ 787137 h 2129183"/>
                  <a:gd name="connsiteX16" fmla="*/ 1441736 w 7815317"/>
                  <a:gd name="connsiteY16" fmla="*/ 842001 h 2129183"/>
                  <a:gd name="connsiteX17" fmla="*/ 1057688 w 7815317"/>
                  <a:gd name="connsiteY17" fmla="*/ 902961 h 2129183"/>
                  <a:gd name="connsiteX18" fmla="*/ 630968 w 7815317"/>
                  <a:gd name="connsiteY18" fmla="*/ 1030977 h 2129183"/>
                  <a:gd name="connsiteX19" fmla="*/ 393224 w 7815317"/>
                  <a:gd name="connsiteY19" fmla="*/ 1183377 h 2129183"/>
                  <a:gd name="connsiteX20" fmla="*/ 320072 w 7815317"/>
                  <a:gd name="connsiteY20" fmla="*/ 1256529 h 2129183"/>
                  <a:gd name="connsiteX21" fmla="*/ 222536 w 7815317"/>
                  <a:gd name="connsiteY21" fmla="*/ 1335777 h 2129183"/>
                  <a:gd name="connsiteX22" fmla="*/ 45371 w 7815317"/>
                  <a:gd name="connsiteY22" fmla="*/ 1369686 h 2129183"/>
                  <a:gd name="connsiteX23" fmla="*/ 4833 w 7815317"/>
                  <a:gd name="connsiteY23" fmla="*/ 1431987 h 2129183"/>
                  <a:gd name="connsiteX24" fmla="*/ 53739 w 7815317"/>
                  <a:gd name="connsiteY24" fmla="*/ 1474994 h 2129183"/>
                  <a:gd name="connsiteX25" fmla="*/ 242729 w 7815317"/>
                  <a:gd name="connsiteY25" fmla="*/ 1572378 h 2129183"/>
                  <a:gd name="connsiteX0" fmla="*/ 259689 w 7832277"/>
                  <a:gd name="connsiteY0" fmla="*/ 1572378 h 2129183"/>
                  <a:gd name="connsiteX1" fmla="*/ 970252 w 7832277"/>
                  <a:gd name="connsiteY1" fmla="*/ 1736589 h 2129183"/>
                  <a:gd name="connsiteX2" fmla="*/ 1525750 w 7832277"/>
                  <a:gd name="connsiteY2" fmla="*/ 1872224 h 2129183"/>
                  <a:gd name="connsiteX3" fmla="*/ 2446246 w 7832277"/>
                  <a:gd name="connsiteY3" fmla="*/ 2067296 h 2129183"/>
                  <a:gd name="connsiteX4" fmla="*/ 3482566 w 7832277"/>
                  <a:gd name="connsiteY4" fmla="*/ 2128257 h 2129183"/>
                  <a:gd name="connsiteX5" fmla="*/ 4476214 w 7832277"/>
                  <a:gd name="connsiteY5" fmla="*/ 2030721 h 2129183"/>
                  <a:gd name="connsiteX6" fmla="*/ 6063379 w 7832277"/>
                  <a:gd name="connsiteY6" fmla="*/ 1912137 h 2129183"/>
                  <a:gd name="connsiteX7" fmla="*/ 7648916 w 7832277"/>
                  <a:gd name="connsiteY7" fmla="*/ 1761174 h 2129183"/>
                  <a:gd name="connsiteX8" fmla="*/ 7668047 w 7832277"/>
                  <a:gd name="connsiteY8" fmla="*/ 1324776 h 2129183"/>
                  <a:gd name="connsiteX9" fmla="*/ 6476528 w 7832277"/>
                  <a:gd name="connsiteY9" fmla="*/ 1002510 h 2129183"/>
                  <a:gd name="connsiteX10" fmla="*/ 4573752 w 7832277"/>
                  <a:gd name="connsiteY10" fmla="*/ 744465 h 2129183"/>
                  <a:gd name="connsiteX11" fmla="*/ 4140936 w 7832277"/>
                  <a:gd name="connsiteY11" fmla="*/ 445761 h 2129183"/>
                  <a:gd name="connsiteX12" fmla="*/ 4311624 w 7832277"/>
                  <a:gd name="connsiteY12" fmla="*/ 753 h 2129183"/>
                  <a:gd name="connsiteX13" fmla="*/ 3238728 w 7832277"/>
                  <a:gd name="connsiteY13" fmla="*/ 659121 h 2129183"/>
                  <a:gd name="connsiteX14" fmla="*/ 2744952 w 7832277"/>
                  <a:gd name="connsiteY14" fmla="*/ 713985 h 2129183"/>
                  <a:gd name="connsiteX15" fmla="*/ 2202408 w 7832277"/>
                  <a:gd name="connsiteY15" fmla="*/ 787137 h 2129183"/>
                  <a:gd name="connsiteX16" fmla="*/ 1458696 w 7832277"/>
                  <a:gd name="connsiteY16" fmla="*/ 842001 h 2129183"/>
                  <a:gd name="connsiteX17" fmla="*/ 1074648 w 7832277"/>
                  <a:gd name="connsiteY17" fmla="*/ 902961 h 2129183"/>
                  <a:gd name="connsiteX18" fmla="*/ 647928 w 7832277"/>
                  <a:gd name="connsiteY18" fmla="*/ 1030977 h 2129183"/>
                  <a:gd name="connsiteX19" fmla="*/ 410184 w 7832277"/>
                  <a:gd name="connsiteY19" fmla="*/ 1183377 h 2129183"/>
                  <a:gd name="connsiteX20" fmla="*/ 337032 w 7832277"/>
                  <a:gd name="connsiteY20" fmla="*/ 1256529 h 2129183"/>
                  <a:gd name="connsiteX21" fmla="*/ 239496 w 7832277"/>
                  <a:gd name="connsiteY21" fmla="*/ 1335777 h 2129183"/>
                  <a:gd name="connsiteX22" fmla="*/ 62331 w 7832277"/>
                  <a:gd name="connsiteY22" fmla="*/ 1369686 h 2129183"/>
                  <a:gd name="connsiteX23" fmla="*/ 21793 w 7832277"/>
                  <a:gd name="connsiteY23" fmla="*/ 1431987 h 2129183"/>
                  <a:gd name="connsiteX24" fmla="*/ 14738 w 7832277"/>
                  <a:gd name="connsiteY24" fmla="*/ 1473348 h 2129183"/>
                  <a:gd name="connsiteX25" fmla="*/ 259689 w 7832277"/>
                  <a:gd name="connsiteY25" fmla="*/ 1572378 h 2129183"/>
                  <a:gd name="connsiteX0" fmla="*/ 259689 w 7832277"/>
                  <a:gd name="connsiteY0" fmla="*/ 1572378 h 2129183"/>
                  <a:gd name="connsiteX1" fmla="*/ 970252 w 7832277"/>
                  <a:gd name="connsiteY1" fmla="*/ 1736589 h 2129183"/>
                  <a:gd name="connsiteX2" fmla="*/ 1525750 w 7832277"/>
                  <a:gd name="connsiteY2" fmla="*/ 1872224 h 2129183"/>
                  <a:gd name="connsiteX3" fmla="*/ 2446246 w 7832277"/>
                  <a:gd name="connsiteY3" fmla="*/ 2067296 h 2129183"/>
                  <a:gd name="connsiteX4" fmla="*/ 3482566 w 7832277"/>
                  <a:gd name="connsiteY4" fmla="*/ 2128257 h 2129183"/>
                  <a:gd name="connsiteX5" fmla="*/ 4476214 w 7832277"/>
                  <a:gd name="connsiteY5" fmla="*/ 2030721 h 2129183"/>
                  <a:gd name="connsiteX6" fmla="*/ 6063379 w 7832277"/>
                  <a:gd name="connsiteY6" fmla="*/ 1912137 h 2129183"/>
                  <a:gd name="connsiteX7" fmla="*/ 7648916 w 7832277"/>
                  <a:gd name="connsiteY7" fmla="*/ 1761174 h 2129183"/>
                  <a:gd name="connsiteX8" fmla="*/ 7668047 w 7832277"/>
                  <a:gd name="connsiteY8" fmla="*/ 1324776 h 2129183"/>
                  <a:gd name="connsiteX9" fmla="*/ 6476528 w 7832277"/>
                  <a:gd name="connsiteY9" fmla="*/ 1002510 h 2129183"/>
                  <a:gd name="connsiteX10" fmla="*/ 4573752 w 7832277"/>
                  <a:gd name="connsiteY10" fmla="*/ 744465 h 2129183"/>
                  <a:gd name="connsiteX11" fmla="*/ 4140936 w 7832277"/>
                  <a:gd name="connsiteY11" fmla="*/ 445761 h 2129183"/>
                  <a:gd name="connsiteX12" fmla="*/ 4311624 w 7832277"/>
                  <a:gd name="connsiteY12" fmla="*/ 753 h 2129183"/>
                  <a:gd name="connsiteX13" fmla="*/ 3238728 w 7832277"/>
                  <a:gd name="connsiteY13" fmla="*/ 659121 h 2129183"/>
                  <a:gd name="connsiteX14" fmla="*/ 2744952 w 7832277"/>
                  <a:gd name="connsiteY14" fmla="*/ 713985 h 2129183"/>
                  <a:gd name="connsiteX15" fmla="*/ 2202408 w 7832277"/>
                  <a:gd name="connsiteY15" fmla="*/ 787137 h 2129183"/>
                  <a:gd name="connsiteX16" fmla="*/ 1458696 w 7832277"/>
                  <a:gd name="connsiteY16" fmla="*/ 842001 h 2129183"/>
                  <a:gd name="connsiteX17" fmla="*/ 1074648 w 7832277"/>
                  <a:gd name="connsiteY17" fmla="*/ 902961 h 2129183"/>
                  <a:gd name="connsiteX18" fmla="*/ 647928 w 7832277"/>
                  <a:gd name="connsiteY18" fmla="*/ 1030977 h 2129183"/>
                  <a:gd name="connsiteX19" fmla="*/ 410184 w 7832277"/>
                  <a:gd name="connsiteY19" fmla="*/ 1183377 h 2129183"/>
                  <a:gd name="connsiteX20" fmla="*/ 337032 w 7832277"/>
                  <a:gd name="connsiteY20" fmla="*/ 1256529 h 2129183"/>
                  <a:gd name="connsiteX21" fmla="*/ 239496 w 7832277"/>
                  <a:gd name="connsiteY21" fmla="*/ 1335777 h 2129183"/>
                  <a:gd name="connsiteX22" fmla="*/ 62331 w 7832277"/>
                  <a:gd name="connsiteY22" fmla="*/ 1369686 h 2129183"/>
                  <a:gd name="connsiteX23" fmla="*/ 21793 w 7832277"/>
                  <a:gd name="connsiteY23" fmla="*/ 1431987 h 2129183"/>
                  <a:gd name="connsiteX24" fmla="*/ 14738 w 7832277"/>
                  <a:gd name="connsiteY24" fmla="*/ 1473348 h 2129183"/>
                  <a:gd name="connsiteX25" fmla="*/ 259689 w 7832277"/>
                  <a:gd name="connsiteY25" fmla="*/ 1572378 h 2129183"/>
                  <a:gd name="connsiteX0" fmla="*/ 259689 w 7832277"/>
                  <a:gd name="connsiteY0" fmla="*/ 1572378 h 2129183"/>
                  <a:gd name="connsiteX1" fmla="*/ 970252 w 7832277"/>
                  <a:gd name="connsiteY1" fmla="*/ 1736589 h 2129183"/>
                  <a:gd name="connsiteX2" fmla="*/ 1525750 w 7832277"/>
                  <a:gd name="connsiteY2" fmla="*/ 1872224 h 2129183"/>
                  <a:gd name="connsiteX3" fmla="*/ 2446246 w 7832277"/>
                  <a:gd name="connsiteY3" fmla="*/ 2067296 h 2129183"/>
                  <a:gd name="connsiteX4" fmla="*/ 3482566 w 7832277"/>
                  <a:gd name="connsiteY4" fmla="*/ 2128257 h 2129183"/>
                  <a:gd name="connsiteX5" fmla="*/ 4476214 w 7832277"/>
                  <a:gd name="connsiteY5" fmla="*/ 2030721 h 2129183"/>
                  <a:gd name="connsiteX6" fmla="*/ 6063379 w 7832277"/>
                  <a:gd name="connsiteY6" fmla="*/ 1912137 h 2129183"/>
                  <a:gd name="connsiteX7" fmla="*/ 7648916 w 7832277"/>
                  <a:gd name="connsiteY7" fmla="*/ 1761174 h 2129183"/>
                  <a:gd name="connsiteX8" fmla="*/ 7668047 w 7832277"/>
                  <a:gd name="connsiteY8" fmla="*/ 1324776 h 2129183"/>
                  <a:gd name="connsiteX9" fmla="*/ 6476528 w 7832277"/>
                  <a:gd name="connsiteY9" fmla="*/ 1002510 h 2129183"/>
                  <a:gd name="connsiteX10" fmla="*/ 4573752 w 7832277"/>
                  <a:gd name="connsiteY10" fmla="*/ 744465 h 2129183"/>
                  <a:gd name="connsiteX11" fmla="*/ 4140936 w 7832277"/>
                  <a:gd name="connsiteY11" fmla="*/ 445761 h 2129183"/>
                  <a:gd name="connsiteX12" fmla="*/ 4311624 w 7832277"/>
                  <a:gd name="connsiteY12" fmla="*/ 753 h 2129183"/>
                  <a:gd name="connsiteX13" fmla="*/ 3238728 w 7832277"/>
                  <a:gd name="connsiteY13" fmla="*/ 659121 h 2129183"/>
                  <a:gd name="connsiteX14" fmla="*/ 2744952 w 7832277"/>
                  <a:gd name="connsiteY14" fmla="*/ 713985 h 2129183"/>
                  <a:gd name="connsiteX15" fmla="*/ 2202408 w 7832277"/>
                  <a:gd name="connsiteY15" fmla="*/ 787137 h 2129183"/>
                  <a:gd name="connsiteX16" fmla="*/ 1458696 w 7832277"/>
                  <a:gd name="connsiteY16" fmla="*/ 842001 h 2129183"/>
                  <a:gd name="connsiteX17" fmla="*/ 1074648 w 7832277"/>
                  <a:gd name="connsiteY17" fmla="*/ 902961 h 2129183"/>
                  <a:gd name="connsiteX18" fmla="*/ 647928 w 7832277"/>
                  <a:gd name="connsiteY18" fmla="*/ 1030977 h 2129183"/>
                  <a:gd name="connsiteX19" fmla="*/ 410184 w 7832277"/>
                  <a:gd name="connsiteY19" fmla="*/ 1183377 h 2129183"/>
                  <a:gd name="connsiteX20" fmla="*/ 337032 w 7832277"/>
                  <a:gd name="connsiteY20" fmla="*/ 1256529 h 2129183"/>
                  <a:gd name="connsiteX21" fmla="*/ 239496 w 7832277"/>
                  <a:gd name="connsiteY21" fmla="*/ 1335777 h 2129183"/>
                  <a:gd name="connsiteX22" fmla="*/ 62331 w 7832277"/>
                  <a:gd name="connsiteY22" fmla="*/ 1369686 h 2129183"/>
                  <a:gd name="connsiteX23" fmla="*/ 21793 w 7832277"/>
                  <a:gd name="connsiteY23" fmla="*/ 1431987 h 2129183"/>
                  <a:gd name="connsiteX24" fmla="*/ 14738 w 7832277"/>
                  <a:gd name="connsiteY24" fmla="*/ 1473348 h 2129183"/>
                  <a:gd name="connsiteX25" fmla="*/ 259689 w 7832277"/>
                  <a:gd name="connsiteY25" fmla="*/ 1572378 h 2129183"/>
                  <a:gd name="connsiteX0" fmla="*/ 256397 w 7832277"/>
                  <a:gd name="connsiteY0" fmla="*/ 1587191 h 2129183"/>
                  <a:gd name="connsiteX1" fmla="*/ 970252 w 7832277"/>
                  <a:gd name="connsiteY1" fmla="*/ 1736589 h 2129183"/>
                  <a:gd name="connsiteX2" fmla="*/ 1525750 w 7832277"/>
                  <a:gd name="connsiteY2" fmla="*/ 1872224 h 2129183"/>
                  <a:gd name="connsiteX3" fmla="*/ 2446246 w 7832277"/>
                  <a:gd name="connsiteY3" fmla="*/ 2067296 h 2129183"/>
                  <a:gd name="connsiteX4" fmla="*/ 3482566 w 7832277"/>
                  <a:gd name="connsiteY4" fmla="*/ 2128257 h 2129183"/>
                  <a:gd name="connsiteX5" fmla="*/ 4476214 w 7832277"/>
                  <a:gd name="connsiteY5" fmla="*/ 2030721 h 2129183"/>
                  <a:gd name="connsiteX6" fmla="*/ 6063379 w 7832277"/>
                  <a:gd name="connsiteY6" fmla="*/ 1912137 h 2129183"/>
                  <a:gd name="connsiteX7" fmla="*/ 7648916 w 7832277"/>
                  <a:gd name="connsiteY7" fmla="*/ 1761174 h 2129183"/>
                  <a:gd name="connsiteX8" fmla="*/ 7668047 w 7832277"/>
                  <a:gd name="connsiteY8" fmla="*/ 1324776 h 2129183"/>
                  <a:gd name="connsiteX9" fmla="*/ 6476528 w 7832277"/>
                  <a:gd name="connsiteY9" fmla="*/ 1002510 h 2129183"/>
                  <a:gd name="connsiteX10" fmla="*/ 4573752 w 7832277"/>
                  <a:gd name="connsiteY10" fmla="*/ 744465 h 2129183"/>
                  <a:gd name="connsiteX11" fmla="*/ 4140936 w 7832277"/>
                  <a:gd name="connsiteY11" fmla="*/ 445761 h 2129183"/>
                  <a:gd name="connsiteX12" fmla="*/ 4311624 w 7832277"/>
                  <a:gd name="connsiteY12" fmla="*/ 753 h 2129183"/>
                  <a:gd name="connsiteX13" fmla="*/ 3238728 w 7832277"/>
                  <a:gd name="connsiteY13" fmla="*/ 659121 h 2129183"/>
                  <a:gd name="connsiteX14" fmla="*/ 2744952 w 7832277"/>
                  <a:gd name="connsiteY14" fmla="*/ 713985 h 2129183"/>
                  <a:gd name="connsiteX15" fmla="*/ 2202408 w 7832277"/>
                  <a:gd name="connsiteY15" fmla="*/ 787137 h 2129183"/>
                  <a:gd name="connsiteX16" fmla="*/ 1458696 w 7832277"/>
                  <a:gd name="connsiteY16" fmla="*/ 842001 h 2129183"/>
                  <a:gd name="connsiteX17" fmla="*/ 1074648 w 7832277"/>
                  <a:gd name="connsiteY17" fmla="*/ 902961 h 2129183"/>
                  <a:gd name="connsiteX18" fmla="*/ 647928 w 7832277"/>
                  <a:gd name="connsiteY18" fmla="*/ 1030977 h 2129183"/>
                  <a:gd name="connsiteX19" fmla="*/ 410184 w 7832277"/>
                  <a:gd name="connsiteY19" fmla="*/ 1183377 h 2129183"/>
                  <a:gd name="connsiteX20" fmla="*/ 337032 w 7832277"/>
                  <a:gd name="connsiteY20" fmla="*/ 1256529 h 2129183"/>
                  <a:gd name="connsiteX21" fmla="*/ 239496 w 7832277"/>
                  <a:gd name="connsiteY21" fmla="*/ 1335777 h 2129183"/>
                  <a:gd name="connsiteX22" fmla="*/ 62331 w 7832277"/>
                  <a:gd name="connsiteY22" fmla="*/ 1369686 h 2129183"/>
                  <a:gd name="connsiteX23" fmla="*/ 21793 w 7832277"/>
                  <a:gd name="connsiteY23" fmla="*/ 1431987 h 2129183"/>
                  <a:gd name="connsiteX24" fmla="*/ 14738 w 7832277"/>
                  <a:gd name="connsiteY24" fmla="*/ 1473348 h 2129183"/>
                  <a:gd name="connsiteX25" fmla="*/ 256397 w 7832277"/>
                  <a:gd name="connsiteY25" fmla="*/ 1587191 h 2129183"/>
                  <a:gd name="connsiteX0" fmla="*/ 253136 w 7829016"/>
                  <a:gd name="connsiteY0" fmla="*/ 1587191 h 2129183"/>
                  <a:gd name="connsiteX1" fmla="*/ 966991 w 7829016"/>
                  <a:gd name="connsiteY1" fmla="*/ 1736589 h 2129183"/>
                  <a:gd name="connsiteX2" fmla="*/ 1522489 w 7829016"/>
                  <a:gd name="connsiteY2" fmla="*/ 1872224 h 2129183"/>
                  <a:gd name="connsiteX3" fmla="*/ 2442985 w 7829016"/>
                  <a:gd name="connsiteY3" fmla="*/ 2067296 h 2129183"/>
                  <a:gd name="connsiteX4" fmla="*/ 3479305 w 7829016"/>
                  <a:gd name="connsiteY4" fmla="*/ 2128257 h 2129183"/>
                  <a:gd name="connsiteX5" fmla="*/ 4472953 w 7829016"/>
                  <a:gd name="connsiteY5" fmla="*/ 2030721 h 2129183"/>
                  <a:gd name="connsiteX6" fmla="*/ 6060118 w 7829016"/>
                  <a:gd name="connsiteY6" fmla="*/ 1912137 h 2129183"/>
                  <a:gd name="connsiteX7" fmla="*/ 7645655 w 7829016"/>
                  <a:gd name="connsiteY7" fmla="*/ 1761174 h 2129183"/>
                  <a:gd name="connsiteX8" fmla="*/ 7664786 w 7829016"/>
                  <a:gd name="connsiteY8" fmla="*/ 1324776 h 2129183"/>
                  <a:gd name="connsiteX9" fmla="*/ 6473267 w 7829016"/>
                  <a:gd name="connsiteY9" fmla="*/ 1002510 h 2129183"/>
                  <a:gd name="connsiteX10" fmla="*/ 4570491 w 7829016"/>
                  <a:gd name="connsiteY10" fmla="*/ 744465 h 2129183"/>
                  <a:gd name="connsiteX11" fmla="*/ 4137675 w 7829016"/>
                  <a:gd name="connsiteY11" fmla="*/ 445761 h 2129183"/>
                  <a:gd name="connsiteX12" fmla="*/ 4308363 w 7829016"/>
                  <a:gd name="connsiteY12" fmla="*/ 753 h 2129183"/>
                  <a:gd name="connsiteX13" fmla="*/ 3235467 w 7829016"/>
                  <a:gd name="connsiteY13" fmla="*/ 659121 h 2129183"/>
                  <a:gd name="connsiteX14" fmla="*/ 2741691 w 7829016"/>
                  <a:gd name="connsiteY14" fmla="*/ 713985 h 2129183"/>
                  <a:gd name="connsiteX15" fmla="*/ 2199147 w 7829016"/>
                  <a:gd name="connsiteY15" fmla="*/ 787137 h 2129183"/>
                  <a:gd name="connsiteX16" fmla="*/ 1455435 w 7829016"/>
                  <a:gd name="connsiteY16" fmla="*/ 842001 h 2129183"/>
                  <a:gd name="connsiteX17" fmla="*/ 1071387 w 7829016"/>
                  <a:gd name="connsiteY17" fmla="*/ 902961 h 2129183"/>
                  <a:gd name="connsiteX18" fmla="*/ 644667 w 7829016"/>
                  <a:gd name="connsiteY18" fmla="*/ 1030977 h 2129183"/>
                  <a:gd name="connsiteX19" fmla="*/ 406923 w 7829016"/>
                  <a:gd name="connsiteY19" fmla="*/ 1183377 h 2129183"/>
                  <a:gd name="connsiteX20" fmla="*/ 333771 w 7829016"/>
                  <a:gd name="connsiteY20" fmla="*/ 1256529 h 2129183"/>
                  <a:gd name="connsiteX21" fmla="*/ 236235 w 7829016"/>
                  <a:gd name="connsiteY21" fmla="*/ 1335777 h 2129183"/>
                  <a:gd name="connsiteX22" fmla="*/ 59070 w 7829016"/>
                  <a:gd name="connsiteY22" fmla="*/ 1369686 h 2129183"/>
                  <a:gd name="connsiteX23" fmla="*/ 11477 w 7829016"/>
                  <a:gd name="connsiteY23" fmla="*/ 1473348 h 2129183"/>
                  <a:gd name="connsiteX24" fmla="*/ 253136 w 7829016"/>
                  <a:gd name="connsiteY24" fmla="*/ 1587191 h 2129183"/>
                  <a:gd name="connsiteX0" fmla="*/ 266262 w 7842142"/>
                  <a:gd name="connsiteY0" fmla="*/ 1587191 h 2129183"/>
                  <a:gd name="connsiteX1" fmla="*/ 980117 w 7842142"/>
                  <a:gd name="connsiteY1" fmla="*/ 1736589 h 2129183"/>
                  <a:gd name="connsiteX2" fmla="*/ 1535615 w 7842142"/>
                  <a:gd name="connsiteY2" fmla="*/ 1872224 h 2129183"/>
                  <a:gd name="connsiteX3" fmla="*/ 2456111 w 7842142"/>
                  <a:gd name="connsiteY3" fmla="*/ 2067296 h 2129183"/>
                  <a:gd name="connsiteX4" fmla="*/ 3492431 w 7842142"/>
                  <a:gd name="connsiteY4" fmla="*/ 2128257 h 2129183"/>
                  <a:gd name="connsiteX5" fmla="*/ 4486079 w 7842142"/>
                  <a:gd name="connsiteY5" fmla="*/ 2030721 h 2129183"/>
                  <a:gd name="connsiteX6" fmla="*/ 6073244 w 7842142"/>
                  <a:gd name="connsiteY6" fmla="*/ 1912137 h 2129183"/>
                  <a:gd name="connsiteX7" fmla="*/ 7658781 w 7842142"/>
                  <a:gd name="connsiteY7" fmla="*/ 1761174 h 2129183"/>
                  <a:gd name="connsiteX8" fmla="*/ 7677912 w 7842142"/>
                  <a:gd name="connsiteY8" fmla="*/ 1324776 h 2129183"/>
                  <a:gd name="connsiteX9" fmla="*/ 6486393 w 7842142"/>
                  <a:gd name="connsiteY9" fmla="*/ 1002510 h 2129183"/>
                  <a:gd name="connsiteX10" fmla="*/ 4583617 w 7842142"/>
                  <a:gd name="connsiteY10" fmla="*/ 744465 h 2129183"/>
                  <a:gd name="connsiteX11" fmla="*/ 4150801 w 7842142"/>
                  <a:gd name="connsiteY11" fmla="*/ 445761 h 2129183"/>
                  <a:gd name="connsiteX12" fmla="*/ 4321489 w 7842142"/>
                  <a:gd name="connsiteY12" fmla="*/ 753 h 2129183"/>
                  <a:gd name="connsiteX13" fmla="*/ 3248593 w 7842142"/>
                  <a:gd name="connsiteY13" fmla="*/ 659121 h 2129183"/>
                  <a:gd name="connsiteX14" fmla="*/ 2754817 w 7842142"/>
                  <a:gd name="connsiteY14" fmla="*/ 713985 h 2129183"/>
                  <a:gd name="connsiteX15" fmla="*/ 2212273 w 7842142"/>
                  <a:gd name="connsiteY15" fmla="*/ 787137 h 2129183"/>
                  <a:gd name="connsiteX16" fmla="*/ 1468561 w 7842142"/>
                  <a:gd name="connsiteY16" fmla="*/ 842001 h 2129183"/>
                  <a:gd name="connsiteX17" fmla="*/ 1084513 w 7842142"/>
                  <a:gd name="connsiteY17" fmla="*/ 902961 h 2129183"/>
                  <a:gd name="connsiteX18" fmla="*/ 657793 w 7842142"/>
                  <a:gd name="connsiteY18" fmla="*/ 1030977 h 2129183"/>
                  <a:gd name="connsiteX19" fmla="*/ 420049 w 7842142"/>
                  <a:gd name="connsiteY19" fmla="*/ 1183377 h 2129183"/>
                  <a:gd name="connsiteX20" fmla="*/ 346897 w 7842142"/>
                  <a:gd name="connsiteY20" fmla="*/ 1256529 h 2129183"/>
                  <a:gd name="connsiteX21" fmla="*/ 249361 w 7842142"/>
                  <a:gd name="connsiteY21" fmla="*/ 1335777 h 2129183"/>
                  <a:gd name="connsiteX22" fmla="*/ 72196 w 7842142"/>
                  <a:gd name="connsiteY22" fmla="*/ 1369686 h 2129183"/>
                  <a:gd name="connsiteX23" fmla="*/ 9790 w 7842142"/>
                  <a:gd name="connsiteY23" fmla="*/ 1458535 h 2129183"/>
                  <a:gd name="connsiteX24" fmla="*/ 266262 w 7842142"/>
                  <a:gd name="connsiteY24" fmla="*/ 1587191 h 2129183"/>
                  <a:gd name="connsiteX0" fmla="*/ 256472 w 7832352"/>
                  <a:gd name="connsiteY0" fmla="*/ 1587191 h 2129183"/>
                  <a:gd name="connsiteX1" fmla="*/ 970327 w 7832352"/>
                  <a:gd name="connsiteY1" fmla="*/ 1736589 h 2129183"/>
                  <a:gd name="connsiteX2" fmla="*/ 1525825 w 7832352"/>
                  <a:gd name="connsiteY2" fmla="*/ 1872224 h 2129183"/>
                  <a:gd name="connsiteX3" fmla="*/ 2446321 w 7832352"/>
                  <a:gd name="connsiteY3" fmla="*/ 2067296 h 2129183"/>
                  <a:gd name="connsiteX4" fmla="*/ 3482641 w 7832352"/>
                  <a:gd name="connsiteY4" fmla="*/ 2128257 h 2129183"/>
                  <a:gd name="connsiteX5" fmla="*/ 4476289 w 7832352"/>
                  <a:gd name="connsiteY5" fmla="*/ 2030721 h 2129183"/>
                  <a:gd name="connsiteX6" fmla="*/ 6063454 w 7832352"/>
                  <a:gd name="connsiteY6" fmla="*/ 1912137 h 2129183"/>
                  <a:gd name="connsiteX7" fmla="*/ 7648991 w 7832352"/>
                  <a:gd name="connsiteY7" fmla="*/ 1761174 h 2129183"/>
                  <a:gd name="connsiteX8" fmla="*/ 7668122 w 7832352"/>
                  <a:gd name="connsiteY8" fmla="*/ 1324776 h 2129183"/>
                  <a:gd name="connsiteX9" fmla="*/ 6476603 w 7832352"/>
                  <a:gd name="connsiteY9" fmla="*/ 1002510 h 2129183"/>
                  <a:gd name="connsiteX10" fmla="*/ 4573827 w 7832352"/>
                  <a:gd name="connsiteY10" fmla="*/ 744465 h 2129183"/>
                  <a:gd name="connsiteX11" fmla="*/ 4141011 w 7832352"/>
                  <a:gd name="connsiteY11" fmla="*/ 445761 h 2129183"/>
                  <a:gd name="connsiteX12" fmla="*/ 4311699 w 7832352"/>
                  <a:gd name="connsiteY12" fmla="*/ 753 h 2129183"/>
                  <a:gd name="connsiteX13" fmla="*/ 3238803 w 7832352"/>
                  <a:gd name="connsiteY13" fmla="*/ 659121 h 2129183"/>
                  <a:gd name="connsiteX14" fmla="*/ 2745027 w 7832352"/>
                  <a:gd name="connsiteY14" fmla="*/ 713985 h 2129183"/>
                  <a:gd name="connsiteX15" fmla="*/ 2202483 w 7832352"/>
                  <a:gd name="connsiteY15" fmla="*/ 787137 h 2129183"/>
                  <a:gd name="connsiteX16" fmla="*/ 1458771 w 7832352"/>
                  <a:gd name="connsiteY16" fmla="*/ 842001 h 2129183"/>
                  <a:gd name="connsiteX17" fmla="*/ 1074723 w 7832352"/>
                  <a:gd name="connsiteY17" fmla="*/ 902961 h 2129183"/>
                  <a:gd name="connsiteX18" fmla="*/ 648003 w 7832352"/>
                  <a:gd name="connsiteY18" fmla="*/ 1030977 h 2129183"/>
                  <a:gd name="connsiteX19" fmla="*/ 410259 w 7832352"/>
                  <a:gd name="connsiteY19" fmla="*/ 1183377 h 2129183"/>
                  <a:gd name="connsiteX20" fmla="*/ 337107 w 7832352"/>
                  <a:gd name="connsiteY20" fmla="*/ 1256529 h 2129183"/>
                  <a:gd name="connsiteX21" fmla="*/ 239571 w 7832352"/>
                  <a:gd name="connsiteY21" fmla="*/ 1335777 h 2129183"/>
                  <a:gd name="connsiteX22" fmla="*/ 62406 w 7832352"/>
                  <a:gd name="connsiteY22" fmla="*/ 1369686 h 2129183"/>
                  <a:gd name="connsiteX23" fmla="*/ 0 w 7832352"/>
                  <a:gd name="connsiteY23" fmla="*/ 1458535 h 2129183"/>
                  <a:gd name="connsiteX24" fmla="*/ 256472 w 7832352"/>
                  <a:gd name="connsiteY24" fmla="*/ 1587191 h 2129183"/>
                  <a:gd name="connsiteX0" fmla="*/ 256472 w 7832352"/>
                  <a:gd name="connsiteY0" fmla="*/ 1587191 h 2129183"/>
                  <a:gd name="connsiteX1" fmla="*/ 970327 w 7832352"/>
                  <a:gd name="connsiteY1" fmla="*/ 1736589 h 2129183"/>
                  <a:gd name="connsiteX2" fmla="*/ 1525825 w 7832352"/>
                  <a:gd name="connsiteY2" fmla="*/ 1872224 h 2129183"/>
                  <a:gd name="connsiteX3" fmla="*/ 2446321 w 7832352"/>
                  <a:gd name="connsiteY3" fmla="*/ 2067296 h 2129183"/>
                  <a:gd name="connsiteX4" fmla="*/ 3482641 w 7832352"/>
                  <a:gd name="connsiteY4" fmla="*/ 2128257 h 2129183"/>
                  <a:gd name="connsiteX5" fmla="*/ 4476289 w 7832352"/>
                  <a:gd name="connsiteY5" fmla="*/ 2030721 h 2129183"/>
                  <a:gd name="connsiteX6" fmla="*/ 6063454 w 7832352"/>
                  <a:gd name="connsiteY6" fmla="*/ 1912137 h 2129183"/>
                  <a:gd name="connsiteX7" fmla="*/ 7648991 w 7832352"/>
                  <a:gd name="connsiteY7" fmla="*/ 1761174 h 2129183"/>
                  <a:gd name="connsiteX8" fmla="*/ 7668122 w 7832352"/>
                  <a:gd name="connsiteY8" fmla="*/ 1324776 h 2129183"/>
                  <a:gd name="connsiteX9" fmla="*/ 6476603 w 7832352"/>
                  <a:gd name="connsiteY9" fmla="*/ 1002510 h 2129183"/>
                  <a:gd name="connsiteX10" fmla="*/ 4573827 w 7832352"/>
                  <a:gd name="connsiteY10" fmla="*/ 744465 h 2129183"/>
                  <a:gd name="connsiteX11" fmla="*/ 4141011 w 7832352"/>
                  <a:gd name="connsiteY11" fmla="*/ 445761 h 2129183"/>
                  <a:gd name="connsiteX12" fmla="*/ 4311699 w 7832352"/>
                  <a:gd name="connsiteY12" fmla="*/ 753 h 2129183"/>
                  <a:gd name="connsiteX13" fmla="*/ 3238803 w 7832352"/>
                  <a:gd name="connsiteY13" fmla="*/ 659121 h 2129183"/>
                  <a:gd name="connsiteX14" fmla="*/ 2745027 w 7832352"/>
                  <a:gd name="connsiteY14" fmla="*/ 713985 h 2129183"/>
                  <a:gd name="connsiteX15" fmla="*/ 2202483 w 7832352"/>
                  <a:gd name="connsiteY15" fmla="*/ 787137 h 2129183"/>
                  <a:gd name="connsiteX16" fmla="*/ 1458771 w 7832352"/>
                  <a:gd name="connsiteY16" fmla="*/ 842001 h 2129183"/>
                  <a:gd name="connsiteX17" fmla="*/ 1074723 w 7832352"/>
                  <a:gd name="connsiteY17" fmla="*/ 902961 h 2129183"/>
                  <a:gd name="connsiteX18" fmla="*/ 648003 w 7832352"/>
                  <a:gd name="connsiteY18" fmla="*/ 1030977 h 2129183"/>
                  <a:gd name="connsiteX19" fmla="*/ 410259 w 7832352"/>
                  <a:gd name="connsiteY19" fmla="*/ 1183377 h 2129183"/>
                  <a:gd name="connsiteX20" fmla="*/ 337107 w 7832352"/>
                  <a:gd name="connsiteY20" fmla="*/ 1256529 h 2129183"/>
                  <a:gd name="connsiteX21" fmla="*/ 239571 w 7832352"/>
                  <a:gd name="connsiteY21" fmla="*/ 1335777 h 2129183"/>
                  <a:gd name="connsiteX22" fmla="*/ 62406 w 7832352"/>
                  <a:gd name="connsiteY22" fmla="*/ 1369686 h 2129183"/>
                  <a:gd name="connsiteX23" fmla="*/ 0 w 7832352"/>
                  <a:gd name="connsiteY23" fmla="*/ 1458535 h 2129183"/>
                  <a:gd name="connsiteX24" fmla="*/ 256472 w 7832352"/>
                  <a:gd name="connsiteY24" fmla="*/ 1587191 h 2129183"/>
                  <a:gd name="connsiteX0" fmla="*/ 266498 w 7842378"/>
                  <a:gd name="connsiteY0" fmla="*/ 1587191 h 2129183"/>
                  <a:gd name="connsiteX1" fmla="*/ 980353 w 7842378"/>
                  <a:gd name="connsiteY1" fmla="*/ 1736589 h 2129183"/>
                  <a:gd name="connsiteX2" fmla="*/ 1535851 w 7842378"/>
                  <a:gd name="connsiteY2" fmla="*/ 1872224 h 2129183"/>
                  <a:gd name="connsiteX3" fmla="*/ 2456347 w 7842378"/>
                  <a:gd name="connsiteY3" fmla="*/ 2067296 h 2129183"/>
                  <a:gd name="connsiteX4" fmla="*/ 3492667 w 7842378"/>
                  <a:gd name="connsiteY4" fmla="*/ 2128257 h 2129183"/>
                  <a:gd name="connsiteX5" fmla="*/ 4486315 w 7842378"/>
                  <a:gd name="connsiteY5" fmla="*/ 2030721 h 2129183"/>
                  <a:gd name="connsiteX6" fmla="*/ 6073480 w 7842378"/>
                  <a:gd name="connsiteY6" fmla="*/ 1912137 h 2129183"/>
                  <a:gd name="connsiteX7" fmla="*/ 7659017 w 7842378"/>
                  <a:gd name="connsiteY7" fmla="*/ 1761174 h 2129183"/>
                  <a:gd name="connsiteX8" fmla="*/ 7678148 w 7842378"/>
                  <a:gd name="connsiteY8" fmla="*/ 1324776 h 2129183"/>
                  <a:gd name="connsiteX9" fmla="*/ 6486629 w 7842378"/>
                  <a:gd name="connsiteY9" fmla="*/ 1002510 h 2129183"/>
                  <a:gd name="connsiteX10" fmla="*/ 4583853 w 7842378"/>
                  <a:gd name="connsiteY10" fmla="*/ 744465 h 2129183"/>
                  <a:gd name="connsiteX11" fmla="*/ 4151037 w 7842378"/>
                  <a:gd name="connsiteY11" fmla="*/ 445761 h 2129183"/>
                  <a:gd name="connsiteX12" fmla="*/ 4321725 w 7842378"/>
                  <a:gd name="connsiteY12" fmla="*/ 753 h 2129183"/>
                  <a:gd name="connsiteX13" fmla="*/ 3248829 w 7842378"/>
                  <a:gd name="connsiteY13" fmla="*/ 659121 h 2129183"/>
                  <a:gd name="connsiteX14" fmla="*/ 2755053 w 7842378"/>
                  <a:gd name="connsiteY14" fmla="*/ 713985 h 2129183"/>
                  <a:gd name="connsiteX15" fmla="*/ 2212509 w 7842378"/>
                  <a:gd name="connsiteY15" fmla="*/ 787137 h 2129183"/>
                  <a:gd name="connsiteX16" fmla="*/ 1468797 w 7842378"/>
                  <a:gd name="connsiteY16" fmla="*/ 842001 h 2129183"/>
                  <a:gd name="connsiteX17" fmla="*/ 1084749 w 7842378"/>
                  <a:gd name="connsiteY17" fmla="*/ 902961 h 2129183"/>
                  <a:gd name="connsiteX18" fmla="*/ 658029 w 7842378"/>
                  <a:gd name="connsiteY18" fmla="*/ 1030977 h 2129183"/>
                  <a:gd name="connsiteX19" fmla="*/ 420285 w 7842378"/>
                  <a:gd name="connsiteY19" fmla="*/ 1183377 h 2129183"/>
                  <a:gd name="connsiteX20" fmla="*/ 347133 w 7842378"/>
                  <a:gd name="connsiteY20" fmla="*/ 1256529 h 2129183"/>
                  <a:gd name="connsiteX21" fmla="*/ 249597 w 7842378"/>
                  <a:gd name="connsiteY21" fmla="*/ 1335777 h 2129183"/>
                  <a:gd name="connsiteX22" fmla="*/ 72432 w 7842378"/>
                  <a:gd name="connsiteY22" fmla="*/ 1369686 h 2129183"/>
                  <a:gd name="connsiteX23" fmla="*/ 10026 w 7842378"/>
                  <a:gd name="connsiteY23" fmla="*/ 1458535 h 2129183"/>
                  <a:gd name="connsiteX24" fmla="*/ 266498 w 7842378"/>
                  <a:gd name="connsiteY24" fmla="*/ 1587191 h 2129183"/>
                  <a:gd name="connsiteX0" fmla="*/ 258636 w 7834516"/>
                  <a:gd name="connsiteY0" fmla="*/ 1587191 h 2129183"/>
                  <a:gd name="connsiteX1" fmla="*/ 972491 w 7834516"/>
                  <a:gd name="connsiteY1" fmla="*/ 1736589 h 2129183"/>
                  <a:gd name="connsiteX2" fmla="*/ 1527989 w 7834516"/>
                  <a:gd name="connsiteY2" fmla="*/ 1872224 h 2129183"/>
                  <a:gd name="connsiteX3" fmla="*/ 2448485 w 7834516"/>
                  <a:gd name="connsiteY3" fmla="*/ 2067296 h 2129183"/>
                  <a:gd name="connsiteX4" fmla="*/ 3484805 w 7834516"/>
                  <a:gd name="connsiteY4" fmla="*/ 2128257 h 2129183"/>
                  <a:gd name="connsiteX5" fmla="*/ 4478453 w 7834516"/>
                  <a:gd name="connsiteY5" fmla="*/ 2030721 h 2129183"/>
                  <a:gd name="connsiteX6" fmla="*/ 6065618 w 7834516"/>
                  <a:gd name="connsiteY6" fmla="*/ 1912137 h 2129183"/>
                  <a:gd name="connsiteX7" fmla="*/ 7651155 w 7834516"/>
                  <a:gd name="connsiteY7" fmla="*/ 1761174 h 2129183"/>
                  <a:gd name="connsiteX8" fmla="*/ 7670286 w 7834516"/>
                  <a:gd name="connsiteY8" fmla="*/ 1324776 h 2129183"/>
                  <a:gd name="connsiteX9" fmla="*/ 6478767 w 7834516"/>
                  <a:gd name="connsiteY9" fmla="*/ 1002510 h 2129183"/>
                  <a:gd name="connsiteX10" fmla="*/ 4575991 w 7834516"/>
                  <a:gd name="connsiteY10" fmla="*/ 744465 h 2129183"/>
                  <a:gd name="connsiteX11" fmla="*/ 4143175 w 7834516"/>
                  <a:gd name="connsiteY11" fmla="*/ 445761 h 2129183"/>
                  <a:gd name="connsiteX12" fmla="*/ 4313863 w 7834516"/>
                  <a:gd name="connsiteY12" fmla="*/ 753 h 2129183"/>
                  <a:gd name="connsiteX13" fmla="*/ 3240967 w 7834516"/>
                  <a:gd name="connsiteY13" fmla="*/ 659121 h 2129183"/>
                  <a:gd name="connsiteX14" fmla="*/ 2747191 w 7834516"/>
                  <a:gd name="connsiteY14" fmla="*/ 713985 h 2129183"/>
                  <a:gd name="connsiteX15" fmla="*/ 2204647 w 7834516"/>
                  <a:gd name="connsiteY15" fmla="*/ 787137 h 2129183"/>
                  <a:gd name="connsiteX16" fmla="*/ 1460935 w 7834516"/>
                  <a:gd name="connsiteY16" fmla="*/ 842001 h 2129183"/>
                  <a:gd name="connsiteX17" fmla="*/ 1076887 w 7834516"/>
                  <a:gd name="connsiteY17" fmla="*/ 902961 h 2129183"/>
                  <a:gd name="connsiteX18" fmla="*/ 650167 w 7834516"/>
                  <a:gd name="connsiteY18" fmla="*/ 1030977 h 2129183"/>
                  <a:gd name="connsiteX19" fmla="*/ 412423 w 7834516"/>
                  <a:gd name="connsiteY19" fmla="*/ 1183377 h 2129183"/>
                  <a:gd name="connsiteX20" fmla="*/ 339271 w 7834516"/>
                  <a:gd name="connsiteY20" fmla="*/ 1256529 h 2129183"/>
                  <a:gd name="connsiteX21" fmla="*/ 241735 w 7834516"/>
                  <a:gd name="connsiteY21" fmla="*/ 1335777 h 2129183"/>
                  <a:gd name="connsiteX22" fmla="*/ 64570 w 7834516"/>
                  <a:gd name="connsiteY22" fmla="*/ 1369686 h 2129183"/>
                  <a:gd name="connsiteX23" fmla="*/ 10393 w 7834516"/>
                  <a:gd name="connsiteY23" fmla="*/ 1473348 h 2129183"/>
                  <a:gd name="connsiteX24" fmla="*/ 258636 w 7834516"/>
                  <a:gd name="connsiteY24" fmla="*/ 1587191 h 2129183"/>
                  <a:gd name="connsiteX0" fmla="*/ 265766 w 7841646"/>
                  <a:gd name="connsiteY0" fmla="*/ 1587191 h 2129183"/>
                  <a:gd name="connsiteX1" fmla="*/ 979621 w 7841646"/>
                  <a:gd name="connsiteY1" fmla="*/ 1736589 h 2129183"/>
                  <a:gd name="connsiteX2" fmla="*/ 1535119 w 7841646"/>
                  <a:gd name="connsiteY2" fmla="*/ 1872224 h 2129183"/>
                  <a:gd name="connsiteX3" fmla="*/ 2455615 w 7841646"/>
                  <a:gd name="connsiteY3" fmla="*/ 2067296 h 2129183"/>
                  <a:gd name="connsiteX4" fmla="*/ 3491935 w 7841646"/>
                  <a:gd name="connsiteY4" fmla="*/ 2128257 h 2129183"/>
                  <a:gd name="connsiteX5" fmla="*/ 4485583 w 7841646"/>
                  <a:gd name="connsiteY5" fmla="*/ 2030721 h 2129183"/>
                  <a:gd name="connsiteX6" fmla="*/ 6072748 w 7841646"/>
                  <a:gd name="connsiteY6" fmla="*/ 1912137 h 2129183"/>
                  <a:gd name="connsiteX7" fmla="*/ 7658285 w 7841646"/>
                  <a:gd name="connsiteY7" fmla="*/ 1761174 h 2129183"/>
                  <a:gd name="connsiteX8" fmla="*/ 7677416 w 7841646"/>
                  <a:gd name="connsiteY8" fmla="*/ 1324776 h 2129183"/>
                  <a:gd name="connsiteX9" fmla="*/ 6485897 w 7841646"/>
                  <a:gd name="connsiteY9" fmla="*/ 1002510 h 2129183"/>
                  <a:gd name="connsiteX10" fmla="*/ 4583121 w 7841646"/>
                  <a:gd name="connsiteY10" fmla="*/ 744465 h 2129183"/>
                  <a:gd name="connsiteX11" fmla="*/ 4150305 w 7841646"/>
                  <a:gd name="connsiteY11" fmla="*/ 445761 h 2129183"/>
                  <a:gd name="connsiteX12" fmla="*/ 4320993 w 7841646"/>
                  <a:gd name="connsiteY12" fmla="*/ 753 h 2129183"/>
                  <a:gd name="connsiteX13" fmla="*/ 3248097 w 7841646"/>
                  <a:gd name="connsiteY13" fmla="*/ 659121 h 2129183"/>
                  <a:gd name="connsiteX14" fmla="*/ 2754321 w 7841646"/>
                  <a:gd name="connsiteY14" fmla="*/ 713985 h 2129183"/>
                  <a:gd name="connsiteX15" fmla="*/ 2211777 w 7841646"/>
                  <a:gd name="connsiteY15" fmla="*/ 787137 h 2129183"/>
                  <a:gd name="connsiteX16" fmla="*/ 1468065 w 7841646"/>
                  <a:gd name="connsiteY16" fmla="*/ 842001 h 2129183"/>
                  <a:gd name="connsiteX17" fmla="*/ 1084017 w 7841646"/>
                  <a:gd name="connsiteY17" fmla="*/ 902961 h 2129183"/>
                  <a:gd name="connsiteX18" fmla="*/ 657297 w 7841646"/>
                  <a:gd name="connsiteY18" fmla="*/ 1030977 h 2129183"/>
                  <a:gd name="connsiteX19" fmla="*/ 419553 w 7841646"/>
                  <a:gd name="connsiteY19" fmla="*/ 1183377 h 2129183"/>
                  <a:gd name="connsiteX20" fmla="*/ 346401 w 7841646"/>
                  <a:gd name="connsiteY20" fmla="*/ 1256529 h 2129183"/>
                  <a:gd name="connsiteX21" fmla="*/ 248865 w 7841646"/>
                  <a:gd name="connsiteY21" fmla="*/ 1335777 h 2129183"/>
                  <a:gd name="connsiteX22" fmla="*/ 71700 w 7841646"/>
                  <a:gd name="connsiteY22" fmla="*/ 1369686 h 2129183"/>
                  <a:gd name="connsiteX23" fmla="*/ 17523 w 7841646"/>
                  <a:gd name="connsiteY23" fmla="*/ 1473348 h 2129183"/>
                  <a:gd name="connsiteX24" fmla="*/ 265766 w 7841646"/>
                  <a:gd name="connsiteY24" fmla="*/ 1587191 h 2129183"/>
                  <a:gd name="connsiteX0" fmla="*/ 254728 w 7830608"/>
                  <a:gd name="connsiteY0" fmla="*/ 1587191 h 2129183"/>
                  <a:gd name="connsiteX1" fmla="*/ 968583 w 7830608"/>
                  <a:gd name="connsiteY1" fmla="*/ 1736589 h 2129183"/>
                  <a:gd name="connsiteX2" fmla="*/ 1524081 w 7830608"/>
                  <a:gd name="connsiteY2" fmla="*/ 1872224 h 2129183"/>
                  <a:gd name="connsiteX3" fmla="*/ 2444577 w 7830608"/>
                  <a:gd name="connsiteY3" fmla="*/ 2067296 h 2129183"/>
                  <a:gd name="connsiteX4" fmla="*/ 3480897 w 7830608"/>
                  <a:gd name="connsiteY4" fmla="*/ 2128257 h 2129183"/>
                  <a:gd name="connsiteX5" fmla="*/ 4474545 w 7830608"/>
                  <a:gd name="connsiteY5" fmla="*/ 2030721 h 2129183"/>
                  <a:gd name="connsiteX6" fmla="*/ 6061710 w 7830608"/>
                  <a:gd name="connsiteY6" fmla="*/ 1912137 h 2129183"/>
                  <a:gd name="connsiteX7" fmla="*/ 7647247 w 7830608"/>
                  <a:gd name="connsiteY7" fmla="*/ 1761174 h 2129183"/>
                  <a:gd name="connsiteX8" fmla="*/ 7666378 w 7830608"/>
                  <a:gd name="connsiteY8" fmla="*/ 1324776 h 2129183"/>
                  <a:gd name="connsiteX9" fmla="*/ 6474859 w 7830608"/>
                  <a:gd name="connsiteY9" fmla="*/ 1002510 h 2129183"/>
                  <a:gd name="connsiteX10" fmla="*/ 4572083 w 7830608"/>
                  <a:gd name="connsiteY10" fmla="*/ 744465 h 2129183"/>
                  <a:gd name="connsiteX11" fmla="*/ 4139267 w 7830608"/>
                  <a:gd name="connsiteY11" fmla="*/ 445761 h 2129183"/>
                  <a:gd name="connsiteX12" fmla="*/ 4309955 w 7830608"/>
                  <a:gd name="connsiteY12" fmla="*/ 753 h 2129183"/>
                  <a:gd name="connsiteX13" fmla="*/ 3237059 w 7830608"/>
                  <a:gd name="connsiteY13" fmla="*/ 659121 h 2129183"/>
                  <a:gd name="connsiteX14" fmla="*/ 2743283 w 7830608"/>
                  <a:gd name="connsiteY14" fmla="*/ 713985 h 2129183"/>
                  <a:gd name="connsiteX15" fmla="*/ 2200739 w 7830608"/>
                  <a:gd name="connsiteY15" fmla="*/ 787137 h 2129183"/>
                  <a:gd name="connsiteX16" fmla="*/ 1457027 w 7830608"/>
                  <a:gd name="connsiteY16" fmla="*/ 842001 h 2129183"/>
                  <a:gd name="connsiteX17" fmla="*/ 1072979 w 7830608"/>
                  <a:gd name="connsiteY17" fmla="*/ 902961 h 2129183"/>
                  <a:gd name="connsiteX18" fmla="*/ 646259 w 7830608"/>
                  <a:gd name="connsiteY18" fmla="*/ 1030977 h 2129183"/>
                  <a:gd name="connsiteX19" fmla="*/ 408515 w 7830608"/>
                  <a:gd name="connsiteY19" fmla="*/ 1183377 h 2129183"/>
                  <a:gd name="connsiteX20" fmla="*/ 335363 w 7830608"/>
                  <a:gd name="connsiteY20" fmla="*/ 1256529 h 2129183"/>
                  <a:gd name="connsiteX21" fmla="*/ 237827 w 7830608"/>
                  <a:gd name="connsiteY21" fmla="*/ 1335777 h 2129183"/>
                  <a:gd name="connsiteX22" fmla="*/ 60662 w 7830608"/>
                  <a:gd name="connsiteY22" fmla="*/ 1369686 h 2129183"/>
                  <a:gd name="connsiteX23" fmla="*/ 6485 w 7830608"/>
                  <a:gd name="connsiteY23" fmla="*/ 1473348 h 2129183"/>
                  <a:gd name="connsiteX24" fmla="*/ 254728 w 7830608"/>
                  <a:gd name="connsiteY24" fmla="*/ 1587191 h 2129183"/>
                  <a:gd name="connsiteX0" fmla="*/ 254728 w 7830608"/>
                  <a:gd name="connsiteY0" fmla="*/ 1587191 h 2129183"/>
                  <a:gd name="connsiteX1" fmla="*/ 968583 w 7830608"/>
                  <a:gd name="connsiteY1" fmla="*/ 1736589 h 2129183"/>
                  <a:gd name="connsiteX2" fmla="*/ 1524081 w 7830608"/>
                  <a:gd name="connsiteY2" fmla="*/ 1872224 h 2129183"/>
                  <a:gd name="connsiteX3" fmla="*/ 2444577 w 7830608"/>
                  <a:gd name="connsiteY3" fmla="*/ 2067296 h 2129183"/>
                  <a:gd name="connsiteX4" fmla="*/ 3480897 w 7830608"/>
                  <a:gd name="connsiteY4" fmla="*/ 2128257 h 2129183"/>
                  <a:gd name="connsiteX5" fmla="*/ 4474545 w 7830608"/>
                  <a:gd name="connsiteY5" fmla="*/ 2030721 h 2129183"/>
                  <a:gd name="connsiteX6" fmla="*/ 6061710 w 7830608"/>
                  <a:gd name="connsiteY6" fmla="*/ 1912137 h 2129183"/>
                  <a:gd name="connsiteX7" fmla="*/ 7647247 w 7830608"/>
                  <a:gd name="connsiteY7" fmla="*/ 1761174 h 2129183"/>
                  <a:gd name="connsiteX8" fmla="*/ 7666378 w 7830608"/>
                  <a:gd name="connsiteY8" fmla="*/ 1324776 h 2129183"/>
                  <a:gd name="connsiteX9" fmla="*/ 6474859 w 7830608"/>
                  <a:gd name="connsiteY9" fmla="*/ 1002510 h 2129183"/>
                  <a:gd name="connsiteX10" fmla="*/ 4572083 w 7830608"/>
                  <a:gd name="connsiteY10" fmla="*/ 744465 h 2129183"/>
                  <a:gd name="connsiteX11" fmla="*/ 4139267 w 7830608"/>
                  <a:gd name="connsiteY11" fmla="*/ 445761 h 2129183"/>
                  <a:gd name="connsiteX12" fmla="*/ 4309955 w 7830608"/>
                  <a:gd name="connsiteY12" fmla="*/ 753 h 2129183"/>
                  <a:gd name="connsiteX13" fmla="*/ 3237059 w 7830608"/>
                  <a:gd name="connsiteY13" fmla="*/ 659121 h 2129183"/>
                  <a:gd name="connsiteX14" fmla="*/ 2743283 w 7830608"/>
                  <a:gd name="connsiteY14" fmla="*/ 713985 h 2129183"/>
                  <a:gd name="connsiteX15" fmla="*/ 2200739 w 7830608"/>
                  <a:gd name="connsiteY15" fmla="*/ 787137 h 2129183"/>
                  <a:gd name="connsiteX16" fmla="*/ 1457027 w 7830608"/>
                  <a:gd name="connsiteY16" fmla="*/ 842001 h 2129183"/>
                  <a:gd name="connsiteX17" fmla="*/ 1072979 w 7830608"/>
                  <a:gd name="connsiteY17" fmla="*/ 902961 h 2129183"/>
                  <a:gd name="connsiteX18" fmla="*/ 646259 w 7830608"/>
                  <a:gd name="connsiteY18" fmla="*/ 1030977 h 2129183"/>
                  <a:gd name="connsiteX19" fmla="*/ 408515 w 7830608"/>
                  <a:gd name="connsiteY19" fmla="*/ 1183377 h 2129183"/>
                  <a:gd name="connsiteX20" fmla="*/ 335363 w 7830608"/>
                  <a:gd name="connsiteY20" fmla="*/ 1256529 h 2129183"/>
                  <a:gd name="connsiteX21" fmla="*/ 237827 w 7830608"/>
                  <a:gd name="connsiteY21" fmla="*/ 1335777 h 2129183"/>
                  <a:gd name="connsiteX22" fmla="*/ 60662 w 7830608"/>
                  <a:gd name="connsiteY22" fmla="*/ 1369686 h 2129183"/>
                  <a:gd name="connsiteX23" fmla="*/ 6485 w 7830608"/>
                  <a:gd name="connsiteY23" fmla="*/ 1473348 h 2129183"/>
                  <a:gd name="connsiteX24" fmla="*/ 254728 w 7830608"/>
                  <a:gd name="connsiteY24" fmla="*/ 1587191 h 2129183"/>
                  <a:gd name="connsiteX0" fmla="*/ 254728 w 7830608"/>
                  <a:gd name="connsiteY0" fmla="*/ 1587191 h 2129183"/>
                  <a:gd name="connsiteX1" fmla="*/ 968583 w 7830608"/>
                  <a:gd name="connsiteY1" fmla="*/ 1736589 h 2129183"/>
                  <a:gd name="connsiteX2" fmla="*/ 1524081 w 7830608"/>
                  <a:gd name="connsiteY2" fmla="*/ 1872224 h 2129183"/>
                  <a:gd name="connsiteX3" fmla="*/ 2444577 w 7830608"/>
                  <a:gd name="connsiteY3" fmla="*/ 2067296 h 2129183"/>
                  <a:gd name="connsiteX4" fmla="*/ 3480897 w 7830608"/>
                  <a:gd name="connsiteY4" fmla="*/ 2128257 h 2129183"/>
                  <a:gd name="connsiteX5" fmla="*/ 4474545 w 7830608"/>
                  <a:gd name="connsiteY5" fmla="*/ 2030721 h 2129183"/>
                  <a:gd name="connsiteX6" fmla="*/ 6061710 w 7830608"/>
                  <a:gd name="connsiteY6" fmla="*/ 1912137 h 2129183"/>
                  <a:gd name="connsiteX7" fmla="*/ 7647247 w 7830608"/>
                  <a:gd name="connsiteY7" fmla="*/ 1761174 h 2129183"/>
                  <a:gd name="connsiteX8" fmla="*/ 7666378 w 7830608"/>
                  <a:gd name="connsiteY8" fmla="*/ 1324776 h 2129183"/>
                  <a:gd name="connsiteX9" fmla="*/ 6474859 w 7830608"/>
                  <a:gd name="connsiteY9" fmla="*/ 1002510 h 2129183"/>
                  <a:gd name="connsiteX10" fmla="*/ 4572083 w 7830608"/>
                  <a:gd name="connsiteY10" fmla="*/ 744465 h 2129183"/>
                  <a:gd name="connsiteX11" fmla="*/ 4139267 w 7830608"/>
                  <a:gd name="connsiteY11" fmla="*/ 445761 h 2129183"/>
                  <a:gd name="connsiteX12" fmla="*/ 4309955 w 7830608"/>
                  <a:gd name="connsiteY12" fmla="*/ 753 h 2129183"/>
                  <a:gd name="connsiteX13" fmla="*/ 3237059 w 7830608"/>
                  <a:gd name="connsiteY13" fmla="*/ 659121 h 2129183"/>
                  <a:gd name="connsiteX14" fmla="*/ 2743283 w 7830608"/>
                  <a:gd name="connsiteY14" fmla="*/ 713985 h 2129183"/>
                  <a:gd name="connsiteX15" fmla="*/ 2200739 w 7830608"/>
                  <a:gd name="connsiteY15" fmla="*/ 787137 h 2129183"/>
                  <a:gd name="connsiteX16" fmla="*/ 1457027 w 7830608"/>
                  <a:gd name="connsiteY16" fmla="*/ 842001 h 2129183"/>
                  <a:gd name="connsiteX17" fmla="*/ 1072979 w 7830608"/>
                  <a:gd name="connsiteY17" fmla="*/ 902961 h 2129183"/>
                  <a:gd name="connsiteX18" fmla="*/ 646259 w 7830608"/>
                  <a:gd name="connsiteY18" fmla="*/ 1030977 h 2129183"/>
                  <a:gd name="connsiteX19" fmla="*/ 408515 w 7830608"/>
                  <a:gd name="connsiteY19" fmla="*/ 1183377 h 2129183"/>
                  <a:gd name="connsiteX20" fmla="*/ 335363 w 7830608"/>
                  <a:gd name="connsiteY20" fmla="*/ 1256529 h 2129183"/>
                  <a:gd name="connsiteX21" fmla="*/ 237827 w 7830608"/>
                  <a:gd name="connsiteY21" fmla="*/ 1335777 h 2129183"/>
                  <a:gd name="connsiteX22" fmla="*/ 60662 w 7830608"/>
                  <a:gd name="connsiteY22" fmla="*/ 1369686 h 2129183"/>
                  <a:gd name="connsiteX23" fmla="*/ 6485 w 7830608"/>
                  <a:gd name="connsiteY23" fmla="*/ 1473348 h 2129183"/>
                  <a:gd name="connsiteX24" fmla="*/ 254728 w 7830608"/>
                  <a:gd name="connsiteY24" fmla="*/ 1587191 h 2129183"/>
                  <a:gd name="connsiteX0" fmla="*/ 224677 w 7800557"/>
                  <a:gd name="connsiteY0" fmla="*/ 1587191 h 2129183"/>
                  <a:gd name="connsiteX1" fmla="*/ 938532 w 7800557"/>
                  <a:gd name="connsiteY1" fmla="*/ 1736589 h 2129183"/>
                  <a:gd name="connsiteX2" fmla="*/ 1494030 w 7800557"/>
                  <a:gd name="connsiteY2" fmla="*/ 1872224 h 2129183"/>
                  <a:gd name="connsiteX3" fmla="*/ 2414526 w 7800557"/>
                  <a:gd name="connsiteY3" fmla="*/ 2067296 h 2129183"/>
                  <a:gd name="connsiteX4" fmla="*/ 3450846 w 7800557"/>
                  <a:gd name="connsiteY4" fmla="*/ 2128257 h 2129183"/>
                  <a:gd name="connsiteX5" fmla="*/ 4444494 w 7800557"/>
                  <a:gd name="connsiteY5" fmla="*/ 2030721 h 2129183"/>
                  <a:gd name="connsiteX6" fmla="*/ 6031659 w 7800557"/>
                  <a:gd name="connsiteY6" fmla="*/ 1912137 h 2129183"/>
                  <a:gd name="connsiteX7" fmla="*/ 7617196 w 7800557"/>
                  <a:gd name="connsiteY7" fmla="*/ 1761174 h 2129183"/>
                  <a:gd name="connsiteX8" fmla="*/ 7636327 w 7800557"/>
                  <a:gd name="connsiteY8" fmla="*/ 1324776 h 2129183"/>
                  <a:gd name="connsiteX9" fmla="*/ 6444808 w 7800557"/>
                  <a:gd name="connsiteY9" fmla="*/ 1002510 h 2129183"/>
                  <a:gd name="connsiteX10" fmla="*/ 4542032 w 7800557"/>
                  <a:gd name="connsiteY10" fmla="*/ 744465 h 2129183"/>
                  <a:gd name="connsiteX11" fmla="*/ 4109216 w 7800557"/>
                  <a:gd name="connsiteY11" fmla="*/ 445761 h 2129183"/>
                  <a:gd name="connsiteX12" fmla="*/ 4279904 w 7800557"/>
                  <a:gd name="connsiteY12" fmla="*/ 753 h 2129183"/>
                  <a:gd name="connsiteX13" fmla="*/ 3207008 w 7800557"/>
                  <a:gd name="connsiteY13" fmla="*/ 659121 h 2129183"/>
                  <a:gd name="connsiteX14" fmla="*/ 2713232 w 7800557"/>
                  <a:gd name="connsiteY14" fmla="*/ 713985 h 2129183"/>
                  <a:gd name="connsiteX15" fmla="*/ 2170688 w 7800557"/>
                  <a:gd name="connsiteY15" fmla="*/ 787137 h 2129183"/>
                  <a:gd name="connsiteX16" fmla="*/ 1426976 w 7800557"/>
                  <a:gd name="connsiteY16" fmla="*/ 842001 h 2129183"/>
                  <a:gd name="connsiteX17" fmla="*/ 1042928 w 7800557"/>
                  <a:gd name="connsiteY17" fmla="*/ 902961 h 2129183"/>
                  <a:gd name="connsiteX18" fmla="*/ 616208 w 7800557"/>
                  <a:gd name="connsiteY18" fmla="*/ 1030977 h 2129183"/>
                  <a:gd name="connsiteX19" fmla="*/ 378464 w 7800557"/>
                  <a:gd name="connsiteY19" fmla="*/ 1183377 h 2129183"/>
                  <a:gd name="connsiteX20" fmla="*/ 305312 w 7800557"/>
                  <a:gd name="connsiteY20" fmla="*/ 1256529 h 2129183"/>
                  <a:gd name="connsiteX21" fmla="*/ 207776 w 7800557"/>
                  <a:gd name="connsiteY21" fmla="*/ 1335777 h 2129183"/>
                  <a:gd name="connsiteX22" fmla="*/ 30611 w 7800557"/>
                  <a:gd name="connsiteY22" fmla="*/ 1369686 h 2129183"/>
                  <a:gd name="connsiteX23" fmla="*/ 7706 w 7800557"/>
                  <a:gd name="connsiteY23" fmla="*/ 1474994 h 2129183"/>
                  <a:gd name="connsiteX24" fmla="*/ 224677 w 7800557"/>
                  <a:gd name="connsiteY24" fmla="*/ 1587191 h 2129183"/>
                  <a:gd name="connsiteX0" fmla="*/ 244319 w 7820199"/>
                  <a:gd name="connsiteY0" fmla="*/ 1587191 h 2129183"/>
                  <a:gd name="connsiteX1" fmla="*/ 958174 w 7820199"/>
                  <a:gd name="connsiteY1" fmla="*/ 1736589 h 2129183"/>
                  <a:gd name="connsiteX2" fmla="*/ 1513672 w 7820199"/>
                  <a:gd name="connsiteY2" fmla="*/ 1872224 h 2129183"/>
                  <a:gd name="connsiteX3" fmla="*/ 2434168 w 7820199"/>
                  <a:gd name="connsiteY3" fmla="*/ 2067296 h 2129183"/>
                  <a:gd name="connsiteX4" fmla="*/ 3470488 w 7820199"/>
                  <a:gd name="connsiteY4" fmla="*/ 2128257 h 2129183"/>
                  <a:gd name="connsiteX5" fmla="*/ 4464136 w 7820199"/>
                  <a:gd name="connsiteY5" fmla="*/ 2030721 h 2129183"/>
                  <a:gd name="connsiteX6" fmla="*/ 6051301 w 7820199"/>
                  <a:gd name="connsiteY6" fmla="*/ 1912137 h 2129183"/>
                  <a:gd name="connsiteX7" fmla="*/ 7636838 w 7820199"/>
                  <a:gd name="connsiteY7" fmla="*/ 1761174 h 2129183"/>
                  <a:gd name="connsiteX8" fmla="*/ 7655969 w 7820199"/>
                  <a:gd name="connsiteY8" fmla="*/ 1324776 h 2129183"/>
                  <a:gd name="connsiteX9" fmla="*/ 6464450 w 7820199"/>
                  <a:gd name="connsiteY9" fmla="*/ 1002510 h 2129183"/>
                  <a:gd name="connsiteX10" fmla="*/ 4561674 w 7820199"/>
                  <a:gd name="connsiteY10" fmla="*/ 744465 h 2129183"/>
                  <a:gd name="connsiteX11" fmla="*/ 4128858 w 7820199"/>
                  <a:gd name="connsiteY11" fmla="*/ 445761 h 2129183"/>
                  <a:gd name="connsiteX12" fmla="*/ 4299546 w 7820199"/>
                  <a:gd name="connsiteY12" fmla="*/ 753 h 2129183"/>
                  <a:gd name="connsiteX13" fmla="*/ 3226650 w 7820199"/>
                  <a:gd name="connsiteY13" fmla="*/ 659121 h 2129183"/>
                  <a:gd name="connsiteX14" fmla="*/ 2732874 w 7820199"/>
                  <a:gd name="connsiteY14" fmla="*/ 713985 h 2129183"/>
                  <a:gd name="connsiteX15" fmla="*/ 2190330 w 7820199"/>
                  <a:gd name="connsiteY15" fmla="*/ 787137 h 2129183"/>
                  <a:gd name="connsiteX16" fmla="*/ 1446618 w 7820199"/>
                  <a:gd name="connsiteY16" fmla="*/ 842001 h 2129183"/>
                  <a:gd name="connsiteX17" fmla="*/ 1062570 w 7820199"/>
                  <a:gd name="connsiteY17" fmla="*/ 902961 h 2129183"/>
                  <a:gd name="connsiteX18" fmla="*/ 635850 w 7820199"/>
                  <a:gd name="connsiteY18" fmla="*/ 1030977 h 2129183"/>
                  <a:gd name="connsiteX19" fmla="*/ 398106 w 7820199"/>
                  <a:gd name="connsiteY19" fmla="*/ 1183377 h 2129183"/>
                  <a:gd name="connsiteX20" fmla="*/ 324954 w 7820199"/>
                  <a:gd name="connsiteY20" fmla="*/ 1256529 h 2129183"/>
                  <a:gd name="connsiteX21" fmla="*/ 227418 w 7820199"/>
                  <a:gd name="connsiteY21" fmla="*/ 1335777 h 2129183"/>
                  <a:gd name="connsiteX22" fmla="*/ 50253 w 7820199"/>
                  <a:gd name="connsiteY22" fmla="*/ 1369686 h 2129183"/>
                  <a:gd name="connsiteX23" fmla="*/ 27348 w 7820199"/>
                  <a:gd name="connsiteY23" fmla="*/ 1474994 h 2129183"/>
                  <a:gd name="connsiteX24" fmla="*/ 244319 w 7820199"/>
                  <a:gd name="connsiteY24" fmla="*/ 1587191 h 2129183"/>
                  <a:gd name="connsiteX0" fmla="*/ 254039 w 7829919"/>
                  <a:gd name="connsiteY0" fmla="*/ 1587191 h 2129183"/>
                  <a:gd name="connsiteX1" fmla="*/ 967894 w 7829919"/>
                  <a:gd name="connsiteY1" fmla="*/ 1736589 h 2129183"/>
                  <a:gd name="connsiteX2" fmla="*/ 1523392 w 7829919"/>
                  <a:gd name="connsiteY2" fmla="*/ 1872224 h 2129183"/>
                  <a:gd name="connsiteX3" fmla="*/ 2443888 w 7829919"/>
                  <a:gd name="connsiteY3" fmla="*/ 2067296 h 2129183"/>
                  <a:gd name="connsiteX4" fmla="*/ 3480208 w 7829919"/>
                  <a:gd name="connsiteY4" fmla="*/ 2128257 h 2129183"/>
                  <a:gd name="connsiteX5" fmla="*/ 4473856 w 7829919"/>
                  <a:gd name="connsiteY5" fmla="*/ 2030721 h 2129183"/>
                  <a:gd name="connsiteX6" fmla="*/ 6061021 w 7829919"/>
                  <a:gd name="connsiteY6" fmla="*/ 1912137 h 2129183"/>
                  <a:gd name="connsiteX7" fmla="*/ 7646558 w 7829919"/>
                  <a:gd name="connsiteY7" fmla="*/ 1761174 h 2129183"/>
                  <a:gd name="connsiteX8" fmla="*/ 7665689 w 7829919"/>
                  <a:gd name="connsiteY8" fmla="*/ 1324776 h 2129183"/>
                  <a:gd name="connsiteX9" fmla="*/ 6474170 w 7829919"/>
                  <a:gd name="connsiteY9" fmla="*/ 1002510 h 2129183"/>
                  <a:gd name="connsiteX10" fmla="*/ 4571394 w 7829919"/>
                  <a:gd name="connsiteY10" fmla="*/ 744465 h 2129183"/>
                  <a:gd name="connsiteX11" fmla="*/ 4138578 w 7829919"/>
                  <a:gd name="connsiteY11" fmla="*/ 445761 h 2129183"/>
                  <a:gd name="connsiteX12" fmla="*/ 4309266 w 7829919"/>
                  <a:gd name="connsiteY12" fmla="*/ 753 h 2129183"/>
                  <a:gd name="connsiteX13" fmla="*/ 3236370 w 7829919"/>
                  <a:gd name="connsiteY13" fmla="*/ 659121 h 2129183"/>
                  <a:gd name="connsiteX14" fmla="*/ 2742594 w 7829919"/>
                  <a:gd name="connsiteY14" fmla="*/ 713985 h 2129183"/>
                  <a:gd name="connsiteX15" fmla="*/ 2200050 w 7829919"/>
                  <a:gd name="connsiteY15" fmla="*/ 787137 h 2129183"/>
                  <a:gd name="connsiteX16" fmla="*/ 1456338 w 7829919"/>
                  <a:gd name="connsiteY16" fmla="*/ 842001 h 2129183"/>
                  <a:gd name="connsiteX17" fmla="*/ 1072290 w 7829919"/>
                  <a:gd name="connsiteY17" fmla="*/ 902961 h 2129183"/>
                  <a:gd name="connsiteX18" fmla="*/ 645570 w 7829919"/>
                  <a:gd name="connsiteY18" fmla="*/ 1030977 h 2129183"/>
                  <a:gd name="connsiteX19" fmla="*/ 407826 w 7829919"/>
                  <a:gd name="connsiteY19" fmla="*/ 1183377 h 2129183"/>
                  <a:gd name="connsiteX20" fmla="*/ 334674 w 7829919"/>
                  <a:gd name="connsiteY20" fmla="*/ 1256529 h 2129183"/>
                  <a:gd name="connsiteX21" fmla="*/ 237138 w 7829919"/>
                  <a:gd name="connsiteY21" fmla="*/ 1335777 h 2129183"/>
                  <a:gd name="connsiteX22" fmla="*/ 59973 w 7829919"/>
                  <a:gd name="connsiteY22" fmla="*/ 1369686 h 2129183"/>
                  <a:gd name="connsiteX23" fmla="*/ 37068 w 7829919"/>
                  <a:gd name="connsiteY23" fmla="*/ 1474994 h 2129183"/>
                  <a:gd name="connsiteX24" fmla="*/ 254039 w 7829919"/>
                  <a:gd name="connsiteY24" fmla="*/ 1587191 h 2129183"/>
                  <a:gd name="connsiteX0" fmla="*/ 259159 w 7835039"/>
                  <a:gd name="connsiteY0" fmla="*/ 1587191 h 2129183"/>
                  <a:gd name="connsiteX1" fmla="*/ 973014 w 7835039"/>
                  <a:gd name="connsiteY1" fmla="*/ 1736589 h 2129183"/>
                  <a:gd name="connsiteX2" fmla="*/ 1528512 w 7835039"/>
                  <a:gd name="connsiteY2" fmla="*/ 1872224 h 2129183"/>
                  <a:gd name="connsiteX3" fmla="*/ 2449008 w 7835039"/>
                  <a:gd name="connsiteY3" fmla="*/ 2067296 h 2129183"/>
                  <a:gd name="connsiteX4" fmla="*/ 3485328 w 7835039"/>
                  <a:gd name="connsiteY4" fmla="*/ 2128257 h 2129183"/>
                  <a:gd name="connsiteX5" fmla="*/ 4478976 w 7835039"/>
                  <a:gd name="connsiteY5" fmla="*/ 2030721 h 2129183"/>
                  <a:gd name="connsiteX6" fmla="*/ 6066141 w 7835039"/>
                  <a:gd name="connsiteY6" fmla="*/ 1912137 h 2129183"/>
                  <a:gd name="connsiteX7" fmla="*/ 7651678 w 7835039"/>
                  <a:gd name="connsiteY7" fmla="*/ 1761174 h 2129183"/>
                  <a:gd name="connsiteX8" fmla="*/ 7670809 w 7835039"/>
                  <a:gd name="connsiteY8" fmla="*/ 1324776 h 2129183"/>
                  <a:gd name="connsiteX9" fmla="*/ 6479290 w 7835039"/>
                  <a:gd name="connsiteY9" fmla="*/ 1002510 h 2129183"/>
                  <a:gd name="connsiteX10" fmla="*/ 4576514 w 7835039"/>
                  <a:gd name="connsiteY10" fmla="*/ 744465 h 2129183"/>
                  <a:gd name="connsiteX11" fmla="*/ 4143698 w 7835039"/>
                  <a:gd name="connsiteY11" fmla="*/ 445761 h 2129183"/>
                  <a:gd name="connsiteX12" fmla="*/ 4314386 w 7835039"/>
                  <a:gd name="connsiteY12" fmla="*/ 753 h 2129183"/>
                  <a:gd name="connsiteX13" fmla="*/ 3241490 w 7835039"/>
                  <a:gd name="connsiteY13" fmla="*/ 659121 h 2129183"/>
                  <a:gd name="connsiteX14" fmla="*/ 2747714 w 7835039"/>
                  <a:gd name="connsiteY14" fmla="*/ 713985 h 2129183"/>
                  <a:gd name="connsiteX15" fmla="*/ 2205170 w 7835039"/>
                  <a:gd name="connsiteY15" fmla="*/ 787137 h 2129183"/>
                  <a:gd name="connsiteX16" fmla="*/ 1461458 w 7835039"/>
                  <a:gd name="connsiteY16" fmla="*/ 842001 h 2129183"/>
                  <a:gd name="connsiteX17" fmla="*/ 1077410 w 7835039"/>
                  <a:gd name="connsiteY17" fmla="*/ 902961 h 2129183"/>
                  <a:gd name="connsiteX18" fmla="*/ 650690 w 7835039"/>
                  <a:gd name="connsiteY18" fmla="*/ 1030977 h 2129183"/>
                  <a:gd name="connsiteX19" fmla="*/ 412946 w 7835039"/>
                  <a:gd name="connsiteY19" fmla="*/ 1183377 h 2129183"/>
                  <a:gd name="connsiteX20" fmla="*/ 339794 w 7835039"/>
                  <a:gd name="connsiteY20" fmla="*/ 1256529 h 2129183"/>
                  <a:gd name="connsiteX21" fmla="*/ 242258 w 7835039"/>
                  <a:gd name="connsiteY21" fmla="*/ 1335777 h 2129183"/>
                  <a:gd name="connsiteX22" fmla="*/ 65093 w 7835039"/>
                  <a:gd name="connsiteY22" fmla="*/ 1369686 h 2129183"/>
                  <a:gd name="connsiteX23" fmla="*/ 42188 w 7835039"/>
                  <a:gd name="connsiteY23" fmla="*/ 1474994 h 2129183"/>
                  <a:gd name="connsiteX24" fmla="*/ 259159 w 7835039"/>
                  <a:gd name="connsiteY24" fmla="*/ 1587191 h 2129183"/>
                  <a:gd name="connsiteX0" fmla="*/ 259534 w 7835414"/>
                  <a:gd name="connsiteY0" fmla="*/ 1587191 h 2129183"/>
                  <a:gd name="connsiteX1" fmla="*/ 973389 w 7835414"/>
                  <a:gd name="connsiteY1" fmla="*/ 1736589 h 2129183"/>
                  <a:gd name="connsiteX2" fmla="*/ 1528887 w 7835414"/>
                  <a:gd name="connsiteY2" fmla="*/ 1872224 h 2129183"/>
                  <a:gd name="connsiteX3" fmla="*/ 2449383 w 7835414"/>
                  <a:gd name="connsiteY3" fmla="*/ 2067296 h 2129183"/>
                  <a:gd name="connsiteX4" fmla="*/ 3485703 w 7835414"/>
                  <a:gd name="connsiteY4" fmla="*/ 2128257 h 2129183"/>
                  <a:gd name="connsiteX5" fmla="*/ 4479351 w 7835414"/>
                  <a:gd name="connsiteY5" fmla="*/ 2030721 h 2129183"/>
                  <a:gd name="connsiteX6" fmla="*/ 6066516 w 7835414"/>
                  <a:gd name="connsiteY6" fmla="*/ 1912137 h 2129183"/>
                  <a:gd name="connsiteX7" fmla="*/ 7652053 w 7835414"/>
                  <a:gd name="connsiteY7" fmla="*/ 1761174 h 2129183"/>
                  <a:gd name="connsiteX8" fmla="*/ 7671184 w 7835414"/>
                  <a:gd name="connsiteY8" fmla="*/ 1324776 h 2129183"/>
                  <a:gd name="connsiteX9" fmla="*/ 6479665 w 7835414"/>
                  <a:gd name="connsiteY9" fmla="*/ 1002510 h 2129183"/>
                  <a:gd name="connsiteX10" fmla="*/ 4576889 w 7835414"/>
                  <a:gd name="connsiteY10" fmla="*/ 744465 h 2129183"/>
                  <a:gd name="connsiteX11" fmla="*/ 4144073 w 7835414"/>
                  <a:gd name="connsiteY11" fmla="*/ 445761 h 2129183"/>
                  <a:gd name="connsiteX12" fmla="*/ 4314761 w 7835414"/>
                  <a:gd name="connsiteY12" fmla="*/ 753 h 2129183"/>
                  <a:gd name="connsiteX13" fmla="*/ 3241865 w 7835414"/>
                  <a:gd name="connsiteY13" fmla="*/ 659121 h 2129183"/>
                  <a:gd name="connsiteX14" fmla="*/ 2748089 w 7835414"/>
                  <a:gd name="connsiteY14" fmla="*/ 713985 h 2129183"/>
                  <a:gd name="connsiteX15" fmla="*/ 2205545 w 7835414"/>
                  <a:gd name="connsiteY15" fmla="*/ 787137 h 2129183"/>
                  <a:gd name="connsiteX16" fmla="*/ 1461833 w 7835414"/>
                  <a:gd name="connsiteY16" fmla="*/ 842001 h 2129183"/>
                  <a:gd name="connsiteX17" fmla="*/ 1077785 w 7835414"/>
                  <a:gd name="connsiteY17" fmla="*/ 902961 h 2129183"/>
                  <a:gd name="connsiteX18" fmla="*/ 651065 w 7835414"/>
                  <a:gd name="connsiteY18" fmla="*/ 1030977 h 2129183"/>
                  <a:gd name="connsiteX19" fmla="*/ 413321 w 7835414"/>
                  <a:gd name="connsiteY19" fmla="*/ 1183377 h 2129183"/>
                  <a:gd name="connsiteX20" fmla="*/ 340169 w 7835414"/>
                  <a:gd name="connsiteY20" fmla="*/ 1256529 h 2129183"/>
                  <a:gd name="connsiteX21" fmla="*/ 242633 w 7835414"/>
                  <a:gd name="connsiteY21" fmla="*/ 1335777 h 2129183"/>
                  <a:gd name="connsiteX22" fmla="*/ 65468 w 7835414"/>
                  <a:gd name="connsiteY22" fmla="*/ 1369686 h 2129183"/>
                  <a:gd name="connsiteX23" fmla="*/ 42563 w 7835414"/>
                  <a:gd name="connsiteY23" fmla="*/ 1474994 h 2129183"/>
                  <a:gd name="connsiteX24" fmla="*/ 259534 w 7835414"/>
                  <a:gd name="connsiteY24" fmla="*/ 1587191 h 2129183"/>
                  <a:gd name="connsiteX0" fmla="*/ 254413 w 7830293"/>
                  <a:gd name="connsiteY0" fmla="*/ 1587191 h 2129183"/>
                  <a:gd name="connsiteX1" fmla="*/ 968268 w 7830293"/>
                  <a:gd name="connsiteY1" fmla="*/ 1736589 h 2129183"/>
                  <a:gd name="connsiteX2" fmla="*/ 1523766 w 7830293"/>
                  <a:gd name="connsiteY2" fmla="*/ 1872224 h 2129183"/>
                  <a:gd name="connsiteX3" fmla="*/ 2444262 w 7830293"/>
                  <a:gd name="connsiteY3" fmla="*/ 2067296 h 2129183"/>
                  <a:gd name="connsiteX4" fmla="*/ 3480582 w 7830293"/>
                  <a:gd name="connsiteY4" fmla="*/ 2128257 h 2129183"/>
                  <a:gd name="connsiteX5" fmla="*/ 4474230 w 7830293"/>
                  <a:gd name="connsiteY5" fmla="*/ 2030721 h 2129183"/>
                  <a:gd name="connsiteX6" fmla="*/ 6061395 w 7830293"/>
                  <a:gd name="connsiteY6" fmla="*/ 1912137 h 2129183"/>
                  <a:gd name="connsiteX7" fmla="*/ 7646932 w 7830293"/>
                  <a:gd name="connsiteY7" fmla="*/ 1761174 h 2129183"/>
                  <a:gd name="connsiteX8" fmla="*/ 7666063 w 7830293"/>
                  <a:gd name="connsiteY8" fmla="*/ 1324776 h 2129183"/>
                  <a:gd name="connsiteX9" fmla="*/ 6474544 w 7830293"/>
                  <a:gd name="connsiteY9" fmla="*/ 1002510 h 2129183"/>
                  <a:gd name="connsiteX10" fmla="*/ 4571768 w 7830293"/>
                  <a:gd name="connsiteY10" fmla="*/ 744465 h 2129183"/>
                  <a:gd name="connsiteX11" fmla="*/ 4138952 w 7830293"/>
                  <a:gd name="connsiteY11" fmla="*/ 445761 h 2129183"/>
                  <a:gd name="connsiteX12" fmla="*/ 4309640 w 7830293"/>
                  <a:gd name="connsiteY12" fmla="*/ 753 h 2129183"/>
                  <a:gd name="connsiteX13" fmla="*/ 3236744 w 7830293"/>
                  <a:gd name="connsiteY13" fmla="*/ 659121 h 2129183"/>
                  <a:gd name="connsiteX14" fmla="*/ 2742968 w 7830293"/>
                  <a:gd name="connsiteY14" fmla="*/ 713985 h 2129183"/>
                  <a:gd name="connsiteX15" fmla="*/ 2200424 w 7830293"/>
                  <a:gd name="connsiteY15" fmla="*/ 787137 h 2129183"/>
                  <a:gd name="connsiteX16" fmla="*/ 1456712 w 7830293"/>
                  <a:gd name="connsiteY16" fmla="*/ 842001 h 2129183"/>
                  <a:gd name="connsiteX17" fmla="*/ 1072664 w 7830293"/>
                  <a:gd name="connsiteY17" fmla="*/ 902961 h 2129183"/>
                  <a:gd name="connsiteX18" fmla="*/ 645944 w 7830293"/>
                  <a:gd name="connsiteY18" fmla="*/ 1030977 h 2129183"/>
                  <a:gd name="connsiteX19" fmla="*/ 408200 w 7830293"/>
                  <a:gd name="connsiteY19" fmla="*/ 1183377 h 2129183"/>
                  <a:gd name="connsiteX20" fmla="*/ 335048 w 7830293"/>
                  <a:gd name="connsiteY20" fmla="*/ 1256529 h 2129183"/>
                  <a:gd name="connsiteX21" fmla="*/ 237512 w 7830293"/>
                  <a:gd name="connsiteY21" fmla="*/ 1335777 h 2129183"/>
                  <a:gd name="connsiteX22" fmla="*/ 81744 w 7830293"/>
                  <a:gd name="connsiteY22" fmla="*/ 1372977 h 2129183"/>
                  <a:gd name="connsiteX23" fmla="*/ 37442 w 7830293"/>
                  <a:gd name="connsiteY23" fmla="*/ 1474994 h 2129183"/>
                  <a:gd name="connsiteX24" fmla="*/ 254413 w 7830293"/>
                  <a:gd name="connsiteY24" fmla="*/ 1587191 h 2129183"/>
                  <a:gd name="connsiteX0" fmla="*/ 244320 w 7820200"/>
                  <a:gd name="connsiteY0" fmla="*/ 1587191 h 2129183"/>
                  <a:gd name="connsiteX1" fmla="*/ 958175 w 7820200"/>
                  <a:gd name="connsiteY1" fmla="*/ 1736589 h 2129183"/>
                  <a:gd name="connsiteX2" fmla="*/ 1513673 w 7820200"/>
                  <a:gd name="connsiteY2" fmla="*/ 1872224 h 2129183"/>
                  <a:gd name="connsiteX3" fmla="*/ 2434169 w 7820200"/>
                  <a:gd name="connsiteY3" fmla="*/ 2067296 h 2129183"/>
                  <a:gd name="connsiteX4" fmla="*/ 3470489 w 7820200"/>
                  <a:gd name="connsiteY4" fmla="*/ 2128257 h 2129183"/>
                  <a:gd name="connsiteX5" fmla="*/ 4464137 w 7820200"/>
                  <a:gd name="connsiteY5" fmla="*/ 2030721 h 2129183"/>
                  <a:gd name="connsiteX6" fmla="*/ 6051302 w 7820200"/>
                  <a:gd name="connsiteY6" fmla="*/ 1912137 h 2129183"/>
                  <a:gd name="connsiteX7" fmla="*/ 7636839 w 7820200"/>
                  <a:gd name="connsiteY7" fmla="*/ 1761174 h 2129183"/>
                  <a:gd name="connsiteX8" fmla="*/ 7655970 w 7820200"/>
                  <a:gd name="connsiteY8" fmla="*/ 1324776 h 2129183"/>
                  <a:gd name="connsiteX9" fmla="*/ 6464451 w 7820200"/>
                  <a:gd name="connsiteY9" fmla="*/ 1002510 h 2129183"/>
                  <a:gd name="connsiteX10" fmla="*/ 4561675 w 7820200"/>
                  <a:gd name="connsiteY10" fmla="*/ 744465 h 2129183"/>
                  <a:gd name="connsiteX11" fmla="*/ 4128859 w 7820200"/>
                  <a:gd name="connsiteY11" fmla="*/ 445761 h 2129183"/>
                  <a:gd name="connsiteX12" fmla="*/ 4299547 w 7820200"/>
                  <a:gd name="connsiteY12" fmla="*/ 753 h 2129183"/>
                  <a:gd name="connsiteX13" fmla="*/ 3226651 w 7820200"/>
                  <a:gd name="connsiteY13" fmla="*/ 659121 h 2129183"/>
                  <a:gd name="connsiteX14" fmla="*/ 2732875 w 7820200"/>
                  <a:gd name="connsiteY14" fmla="*/ 713985 h 2129183"/>
                  <a:gd name="connsiteX15" fmla="*/ 2190331 w 7820200"/>
                  <a:gd name="connsiteY15" fmla="*/ 787137 h 2129183"/>
                  <a:gd name="connsiteX16" fmla="*/ 1446619 w 7820200"/>
                  <a:gd name="connsiteY16" fmla="*/ 842001 h 2129183"/>
                  <a:gd name="connsiteX17" fmla="*/ 1062571 w 7820200"/>
                  <a:gd name="connsiteY17" fmla="*/ 902961 h 2129183"/>
                  <a:gd name="connsiteX18" fmla="*/ 635851 w 7820200"/>
                  <a:gd name="connsiteY18" fmla="*/ 1030977 h 2129183"/>
                  <a:gd name="connsiteX19" fmla="*/ 398107 w 7820200"/>
                  <a:gd name="connsiteY19" fmla="*/ 1183377 h 2129183"/>
                  <a:gd name="connsiteX20" fmla="*/ 324955 w 7820200"/>
                  <a:gd name="connsiteY20" fmla="*/ 1256529 h 2129183"/>
                  <a:gd name="connsiteX21" fmla="*/ 227419 w 7820200"/>
                  <a:gd name="connsiteY21" fmla="*/ 1335777 h 2129183"/>
                  <a:gd name="connsiteX22" fmla="*/ 71651 w 7820200"/>
                  <a:gd name="connsiteY22" fmla="*/ 1372977 h 2129183"/>
                  <a:gd name="connsiteX23" fmla="*/ 27349 w 7820200"/>
                  <a:gd name="connsiteY23" fmla="*/ 1474994 h 2129183"/>
                  <a:gd name="connsiteX24" fmla="*/ 244320 w 7820200"/>
                  <a:gd name="connsiteY24" fmla="*/ 1587191 h 2129183"/>
                  <a:gd name="connsiteX0" fmla="*/ 276649 w 7852529"/>
                  <a:gd name="connsiteY0" fmla="*/ 1587191 h 2129183"/>
                  <a:gd name="connsiteX1" fmla="*/ 990504 w 7852529"/>
                  <a:gd name="connsiteY1" fmla="*/ 1736589 h 2129183"/>
                  <a:gd name="connsiteX2" fmla="*/ 1546002 w 7852529"/>
                  <a:gd name="connsiteY2" fmla="*/ 1872224 h 2129183"/>
                  <a:gd name="connsiteX3" fmla="*/ 2466498 w 7852529"/>
                  <a:gd name="connsiteY3" fmla="*/ 2067296 h 2129183"/>
                  <a:gd name="connsiteX4" fmla="*/ 3502818 w 7852529"/>
                  <a:gd name="connsiteY4" fmla="*/ 2128257 h 2129183"/>
                  <a:gd name="connsiteX5" fmla="*/ 4496466 w 7852529"/>
                  <a:gd name="connsiteY5" fmla="*/ 2030721 h 2129183"/>
                  <a:gd name="connsiteX6" fmla="*/ 6083631 w 7852529"/>
                  <a:gd name="connsiteY6" fmla="*/ 1912137 h 2129183"/>
                  <a:gd name="connsiteX7" fmla="*/ 7669168 w 7852529"/>
                  <a:gd name="connsiteY7" fmla="*/ 1761174 h 2129183"/>
                  <a:gd name="connsiteX8" fmla="*/ 7688299 w 7852529"/>
                  <a:gd name="connsiteY8" fmla="*/ 1324776 h 2129183"/>
                  <a:gd name="connsiteX9" fmla="*/ 6496780 w 7852529"/>
                  <a:gd name="connsiteY9" fmla="*/ 1002510 h 2129183"/>
                  <a:gd name="connsiteX10" fmla="*/ 4594004 w 7852529"/>
                  <a:gd name="connsiteY10" fmla="*/ 744465 h 2129183"/>
                  <a:gd name="connsiteX11" fmla="*/ 4161188 w 7852529"/>
                  <a:gd name="connsiteY11" fmla="*/ 445761 h 2129183"/>
                  <a:gd name="connsiteX12" fmla="*/ 4331876 w 7852529"/>
                  <a:gd name="connsiteY12" fmla="*/ 753 h 2129183"/>
                  <a:gd name="connsiteX13" fmla="*/ 3258980 w 7852529"/>
                  <a:gd name="connsiteY13" fmla="*/ 659121 h 2129183"/>
                  <a:gd name="connsiteX14" fmla="*/ 2765204 w 7852529"/>
                  <a:gd name="connsiteY14" fmla="*/ 713985 h 2129183"/>
                  <a:gd name="connsiteX15" fmla="*/ 2222660 w 7852529"/>
                  <a:gd name="connsiteY15" fmla="*/ 787137 h 2129183"/>
                  <a:gd name="connsiteX16" fmla="*/ 1478948 w 7852529"/>
                  <a:gd name="connsiteY16" fmla="*/ 842001 h 2129183"/>
                  <a:gd name="connsiteX17" fmla="*/ 1094900 w 7852529"/>
                  <a:gd name="connsiteY17" fmla="*/ 902961 h 2129183"/>
                  <a:gd name="connsiteX18" fmla="*/ 668180 w 7852529"/>
                  <a:gd name="connsiteY18" fmla="*/ 1030977 h 2129183"/>
                  <a:gd name="connsiteX19" fmla="*/ 430436 w 7852529"/>
                  <a:gd name="connsiteY19" fmla="*/ 1183377 h 2129183"/>
                  <a:gd name="connsiteX20" fmla="*/ 357284 w 7852529"/>
                  <a:gd name="connsiteY20" fmla="*/ 1256529 h 2129183"/>
                  <a:gd name="connsiteX21" fmla="*/ 259748 w 7852529"/>
                  <a:gd name="connsiteY21" fmla="*/ 1335777 h 2129183"/>
                  <a:gd name="connsiteX22" fmla="*/ 103980 w 7852529"/>
                  <a:gd name="connsiteY22" fmla="*/ 1372977 h 2129183"/>
                  <a:gd name="connsiteX23" fmla="*/ 59678 w 7852529"/>
                  <a:gd name="connsiteY23" fmla="*/ 1474994 h 2129183"/>
                  <a:gd name="connsiteX24" fmla="*/ 276649 w 7852529"/>
                  <a:gd name="connsiteY24" fmla="*/ 1587191 h 2129183"/>
                  <a:gd name="connsiteX0" fmla="*/ 258185 w 7834065"/>
                  <a:gd name="connsiteY0" fmla="*/ 1587191 h 2129183"/>
                  <a:gd name="connsiteX1" fmla="*/ 972040 w 7834065"/>
                  <a:gd name="connsiteY1" fmla="*/ 1736589 h 2129183"/>
                  <a:gd name="connsiteX2" fmla="*/ 1527538 w 7834065"/>
                  <a:gd name="connsiteY2" fmla="*/ 1872224 h 2129183"/>
                  <a:gd name="connsiteX3" fmla="*/ 2448034 w 7834065"/>
                  <a:gd name="connsiteY3" fmla="*/ 2067296 h 2129183"/>
                  <a:gd name="connsiteX4" fmla="*/ 3484354 w 7834065"/>
                  <a:gd name="connsiteY4" fmla="*/ 2128257 h 2129183"/>
                  <a:gd name="connsiteX5" fmla="*/ 4478002 w 7834065"/>
                  <a:gd name="connsiteY5" fmla="*/ 2030721 h 2129183"/>
                  <a:gd name="connsiteX6" fmla="*/ 6065167 w 7834065"/>
                  <a:gd name="connsiteY6" fmla="*/ 1912137 h 2129183"/>
                  <a:gd name="connsiteX7" fmla="*/ 7650704 w 7834065"/>
                  <a:gd name="connsiteY7" fmla="*/ 1761174 h 2129183"/>
                  <a:gd name="connsiteX8" fmla="*/ 7669835 w 7834065"/>
                  <a:gd name="connsiteY8" fmla="*/ 1324776 h 2129183"/>
                  <a:gd name="connsiteX9" fmla="*/ 6478316 w 7834065"/>
                  <a:gd name="connsiteY9" fmla="*/ 1002510 h 2129183"/>
                  <a:gd name="connsiteX10" fmla="*/ 4575540 w 7834065"/>
                  <a:gd name="connsiteY10" fmla="*/ 744465 h 2129183"/>
                  <a:gd name="connsiteX11" fmla="*/ 4142724 w 7834065"/>
                  <a:gd name="connsiteY11" fmla="*/ 445761 h 2129183"/>
                  <a:gd name="connsiteX12" fmla="*/ 4313412 w 7834065"/>
                  <a:gd name="connsiteY12" fmla="*/ 753 h 2129183"/>
                  <a:gd name="connsiteX13" fmla="*/ 3240516 w 7834065"/>
                  <a:gd name="connsiteY13" fmla="*/ 659121 h 2129183"/>
                  <a:gd name="connsiteX14" fmla="*/ 2746740 w 7834065"/>
                  <a:gd name="connsiteY14" fmla="*/ 713985 h 2129183"/>
                  <a:gd name="connsiteX15" fmla="*/ 2204196 w 7834065"/>
                  <a:gd name="connsiteY15" fmla="*/ 787137 h 2129183"/>
                  <a:gd name="connsiteX16" fmla="*/ 1460484 w 7834065"/>
                  <a:gd name="connsiteY16" fmla="*/ 842001 h 2129183"/>
                  <a:gd name="connsiteX17" fmla="*/ 1076436 w 7834065"/>
                  <a:gd name="connsiteY17" fmla="*/ 902961 h 2129183"/>
                  <a:gd name="connsiteX18" fmla="*/ 649716 w 7834065"/>
                  <a:gd name="connsiteY18" fmla="*/ 1030977 h 2129183"/>
                  <a:gd name="connsiteX19" fmla="*/ 411972 w 7834065"/>
                  <a:gd name="connsiteY19" fmla="*/ 1183377 h 2129183"/>
                  <a:gd name="connsiteX20" fmla="*/ 338820 w 7834065"/>
                  <a:gd name="connsiteY20" fmla="*/ 1256529 h 2129183"/>
                  <a:gd name="connsiteX21" fmla="*/ 241284 w 7834065"/>
                  <a:gd name="connsiteY21" fmla="*/ 1335777 h 2129183"/>
                  <a:gd name="connsiteX22" fmla="*/ 85516 w 7834065"/>
                  <a:gd name="connsiteY22" fmla="*/ 1372977 h 2129183"/>
                  <a:gd name="connsiteX23" fmla="*/ 41214 w 7834065"/>
                  <a:gd name="connsiteY23" fmla="*/ 1474994 h 2129183"/>
                  <a:gd name="connsiteX24" fmla="*/ 258185 w 7834065"/>
                  <a:gd name="connsiteY24" fmla="*/ 1587191 h 2129183"/>
                  <a:gd name="connsiteX0" fmla="*/ 269751 w 7845631"/>
                  <a:gd name="connsiteY0" fmla="*/ 1587191 h 2129183"/>
                  <a:gd name="connsiteX1" fmla="*/ 983606 w 7845631"/>
                  <a:gd name="connsiteY1" fmla="*/ 1736589 h 2129183"/>
                  <a:gd name="connsiteX2" fmla="*/ 1539104 w 7845631"/>
                  <a:gd name="connsiteY2" fmla="*/ 1872224 h 2129183"/>
                  <a:gd name="connsiteX3" fmla="*/ 2459600 w 7845631"/>
                  <a:gd name="connsiteY3" fmla="*/ 2067296 h 2129183"/>
                  <a:gd name="connsiteX4" fmla="*/ 3495920 w 7845631"/>
                  <a:gd name="connsiteY4" fmla="*/ 2128257 h 2129183"/>
                  <a:gd name="connsiteX5" fmla="*/ 4489568 w 7845631"/>
                  <a:gd name="connsiteY5" fmla="*/ 2030721 h 2129183"/>
                  <a:gd name="connsiteX6" fmla="*/ 6076733 w 7845631"/>
                  <a:gd name="connsiteY6" fmla="*/ 1912137 h 2129183"/>
                  <a:gd name="connsiteX7" fmla="*/ 7662270 w 7845631"/>
                  <a:gd name="connsiteY7" fmla="*/ 1761174 h 2129183"/>
                  <a:gd name="connsiteX8" fmla="*/ 7681401 w 7845631"/>
                  <a:gd name="connsiteY8" fmla="*/ 1324776 h 2129183"/>
                  <a:gd name="connsiteX9" fmla="*/ 6489882 w 7845631"/>
                  <a:gd name="connsiteY9" fmla="*/ 1002510 h 2129183"/>
                  <a:gd name="connsiteX10" fmla="*/ 4587106 w 7845631"/>
                  <a:gd name="connsiteY10" fmla="*/ 744465 h 2129183"/>
                  <a:gd name="connsiteX11" fmla="*/ 4154290 w 7845631"/>
                  <a:gd name="connsiteY11" fmla="*/ 445761 h 2129183"/>
                  <a:gd name="connsiteX12" fmla="*/ 4324978 w 7845631"/>
                  <a:gd name="connsiteY12" fmla="*/ 753 h 2129183"/>
                  <a:gd name="connsiteX13" fmla="*/ 3252082 w 7845631"/>
                  <a:gd name="connsiteY13" fmla="*/ 659121 h 2129183"/>
                  <a:gd name="connsiteX14" fmla="*/ 2758306 w 7845631"/>
                  <a:gd name="connsiteY14" fmla="*/ 713985 h 2129183"/>
                  <a:gd name="connsiteX15" fmla="*/ 2215762 w 7845631"/>
                  <a:gd name="connsiteY15" fmla="*/ 787137 h 2129183"/>
                  <a:gd name="connsiteX16" fmla="*/ 1472050 w 7845631"/>
                  <a:gd name="connsiteY16" fmla="*/ 842001 h 2129183"/>
                  <a:gd name="connsiteX17" fmla="*/ 1088002 w 7845631"/>
                  <a:gd name="connsiteY17" fmla="*/ 902961 h 2129183"/>
                  <a:gd name="connsiteX18" fmla="*/ 661282 w 7845631"/>
                  <a:gd name="connsiteY18" fmla="*/ 1030977 h 2129183"/>
                  <a:gd name="connsiteX19" fmla="*/ 423538 w 7845631"/>
                  <a:gd name="connsiteY19" fmla="*/ 1183377 h 2129183"/>
                  <a:gd name="connsiteX20" fmla="*/ 350386 w 7845631"/>
                  <a:gd name="connsiteY20" fmla="*/ 1256529 h 2129183"/>
                  <a:gd name="connsiteX21" fmla="*/ 252850 w 7845631"/>
                  <a:gd name="connsiteY21" fmla="*/ 1335777 h 2129183"/>
                  <a:gd name="connsiteX22" fmla="*/ 97082 w 7845631"/>
                  <a:gd name="connsiteY22" fmla="*/ 1372977 h 2129183"/>
                  <a:gd name="connsiteX23" fmla="*/ 52780 w 7845631"/>
                  <a:gd name="connsiteY23" fmla="*/ 1474994 h 2129183"/>
                  <a:gd name="connsiteX24" fmla="*/ 269751 w 7845631"/>
                  <a:gd name="connsiteY24" fmla="*/ 1587191 h 2129183"/>
                  <a:gd name="connsiteX0" fmla="*/ 252171 w 7828051"/>
                  <a:gd name="connsiteY0" fmla="*/ 1587191 h 2129183"/>
                  <a:gd name="connsiteX1" fmla="*/ 966026 w 7828051"/>
                  <a:gd name="connsiteY1" fmla="*/ 1736589 h 2129183"/>
                  <a:gd name="connsiteX2" fmla="*/ 1521524 w 7828051"/>
                  <a:gd name="connsiteY2" fmla="*/ 1872224 h 2129183"/>
                  <a:gd name="connsiteX3" fmla="*/ 2442020 w 7828051"/>
                  <a:gd name="connsiteY3" fmla="*/ 2067296 h 2129183"/>
                  <a:gd name="connsiteX4" fmla="*/ 3478340 w 7828051"/>
                  <a:gd name="connsiteY4" fmla="*/ 2128257 h 2129183"/>
                  <a:gd name="connsiteX5" fmla="*/ 4471988 w 7828051"/>
                  <a:gd name="connsiteY5" fmla="*/ 2030721 h 2129183"/>
                  <a:gd name="connsiteX6" fmla="*/ 6059153 w 7828051"/>
                  <a:gd name="connsiteY6" fmla="*/ 1912137 h 2129183"/>
                  <a:gd name="connsiteX7" fmla="*/ 7644690 w 7828051"/>
                  <a:gd name="connsiteY7" fmla="*/ 1761174 h 2129183"/>
                  <a:gd name="connsiteX8" fmla="*/ 7663821 w 7828051"/>
                  <a:gd name="connsiteY8" fmla="*/ 1324776 h 2129183"/>
                  <a:gd name="connsiteX9" fmla="*/ 6472302 w 7828051"/>
                  <a:gd name="connsiteY9" fmla="*/ 1002510 h 2129183"/>
                  <a:gd name="connsiteX10" fmla="*/ 4569526 w 7828051"/>
                  <a:gd name="connsiteY10" fmla="*/ 744465 h 2129183"/>
                  <a:gd name="connsiteX11" fmla="*/ 4136710 w 7828051"/>
                  <a:gd name="connsiteY11" fmla="*/ 445761 h 2129183"/>
                  <a:gd name="connsiteX12" fmla="*/ 4307398 w 7828051"/>
                  <a:gd name="connsiteY12" fmla="*/ 753 h 2129183"/>
                  <a:gd name="connsiteX13" fmla="*/ 3234502 w 7828051"/>
                  <a:gd name="connsiteY13" fmla="*/ 659121 h 2129183"/>
                  <a:gd name="connsiteX14" fmla="*/ 2740726 w 7828051"/>
                  <a:gd name="connsiteY14" fmla="*/ 713985 h 2129183"/>
                  <a:gd name="connsiteX15" fmla="*/ 2198182 w 7828051"/>
                  <a:gd name="connsiteY15" fmla="*/ 787137 h 2129183"/>
                  <a:gd name="connsiteX16" fmla="*/ 1454470 w 7828051"/>
                  <a:gd name="connsiteY16" fmla="*/ 842001 h 2129183"/>
                  <a:gd name="connsiteX17" fmla="*/ 1070422 w 7828051"/>
                  <a:gd name="connsiteY17" fmla="*/ 902961 h 2129183"/>
                  <a:gd name="connsiteX18" fmla="*/ 643702 w 7828051"/>
                  <a:gd name="connsiteY18" fmla="*/ 1030977 h 2129183"/>
                  <a:gd name="connsiteX19" fmla="*/ 405958 w 7828051"/>
                  <a:gd name="connsiteY19" fmla="*/ 1183377 h 2129183"/>
                  <a:gd name="connsiteX20" fmla="*/ 332806 w 7828051"/>
                  <a:gd name="connsiteY20" fmla="*/ 1256529 h 2129183"/>
                  <a:gd name="connsiteX21" fmla="*/ 235270 w 7828051"/>
                  <a:gd name="connsiteY21" fmla="*/ 1335777 h 2129183"/>
                  <a:gd name="connsiteX22" fmla="*/ 79502 w 7828051"/>
                  <a:gd name="connsiteY22" fmla="*/ 1372977 h 2129183"/>
                  <a:gd name="connsiteX23" fmla="*/ 35200 w 7828051"/>
                  <a:gd name="connsiteY23" fmla="*/ 1474994 h 2129183"/>
                  <a:gd name="connsiteX24" fmla="*/ 252171 w 7828051"/>
                  <a:gd name="connsiteY24" fmla="*/ 1587191 h 2129183"/>
                  <a:gd name="connsiteX0" fmla="*/ 242396 w 7818276"/>
                  <a:gd name="connsiteY0" fmla="*/ 1587191 h 2129183"/>
                  <a:gd name="connsiteX1" fmla="*/ 956251 w 7818276"/>
                  <a:gd name="connsiteY1" fmla="*/ 1736589 h 2129183"/>
                  <a:gd name="connsiteX2" fmla="*/ 1511749 w 7818276"/>
                  <a:gd name="connsiteY2" fmla="*/ 1872224 h 2129183"/>
                  <a:gd name="connsiteX3" fmla="*/ 2432245 w 7818276"/>
                  <a:gd name="connsiteY3" fmla="*/ 2067296 h 2129183"/>
                  <a:gd name="connsiteX4" fmla="*/ 3468565 w 7818276"/>
                  <a:gd name="connsiteY4" fmla="*/ 2128257 h 2129183"/>
                  <a:gd name="connsiteX5" fmla="*/ 4462213 w 7818276"/>
                  <a:gd name="connsiteY5" fmla="*/ 2030721 h 2129183"/>
                  <a:gd name="connsiteX6" fmla="*/ 6049378 w 7818276"/>
                  <a:gd name="connsiteY6" fmla="*/ 1912137 h 2129183"/>
                  <a:gd name="connsiteX7" fmla="*/ 7634915 w 7818276"/>
                  <a:gd name="connsiteY7" fmla="*/ 1761174 h 2129183"/>
                  <a:gd name="connsiteX8" fmla="*/ 7654046 w 7818276"/>
                  <a:gd name="connsiteY8" fmla="*/ 1324776 h 2129183"/>
                  <a:gd name="connsiteX9" fmla="*/ 6462527 w 7818276"/>
                  <a:gd name="connsiteY9" fmla="*/ 1002510 h 2129183"/>
                  <a:gd name="connsiteX10" fmla="*/ 4559751 w 7818276"/>
                  <a:gd name="connsiteY10" fmla="*/ 744465 h 2129183"/>
                  <a:gd name="connsiteX11" fmla="*/ 4126935 w 7818276"/>
                  <a:gd name="connsiteY11" fmla="*/ 445761 h 2129183"/>
                  <a:gd name="connsiteX12" fmla="*/ 4297623 w 7818276"/>
                  <a:gd name="connsiteY12" fmla="*/ 753 h 2129183"/>
                  <a:gd name="connsiteX13" fmla="*/ 3224727 w 7818276"/>
                  <a:gd name="connsiteY13" fmla="*/ 659121 h 2129183"/>
                  <a:gd name="connsiteX14" fmla="*/ 2730951 w 7818276"/>
                  <a:gd name="connsiteY14" fmla="*/ 713985 h 2129183"/>
                  <a:gd name="connsiteX15" fmla="*/ 2188407 w 7818276"/>
                  <a:gd name="connsiteY15" fmla="*/ 787137 h 2129183"/>
                  <a:gd name="connsiteX16" fmla="*/ 1444695 w 7818276"/>
                  <a:gd name="connsiteY16" fmla="*/ 842001 h 2129183"/>
                  <a:gd name="connsiteX17" fmla="*/ 1060647 w 7818276"/>
                  <a:gd name="connsiteY17" fmla="*/ 902961 h 2129183"/>
                  <a:gd name="connsiteX18" fmla="*/ 633927 w 7818276"/>
                  <a:gd name="connsiteY18" fmla="*/ 1030977 h 2129183"/>
                  <a:gd name="connsiteX19" fmla="*/ 396183 w 7818276"/>
                  <a:gd name="connsiteY19" fmla="*/ 1183377 h 2129183"/>
                  <a:gd name="connsiteX20" fmla="*/ 323031 w 7818276"/>
                  <a:gd name="connsiteY20" fmla="*/ 1256529 h 2129183"/>
                  <a:gd name="connsiteX21" fmla="*/ 225495 w 7818276"/>
                  <a:gd name="connsiteY21" fmla="*/ 1335777 h 2129183"/>
                  <a:gd name="connsiteX22" fmla="*/ 69727 w 7818276"/>
                  <a:gd name="connsiteY22" fmla="*/ 1372977 h 2129183"/>
                  <a:gd name="connsiteX23" fmla="*/ 25425 w 7818276"/>
                  <a:gd name="connsiteY23" fmla="*/ 1474994 h 2129183"/>
                  <a:gd name="connsiteX24" fmla="*/ 242396 w 7818276"/>
                  <a:gd name="connsiteY24" fmla="*/ 1587191 h 2129183"/>
                  <a:gd name="connsiteX0" fmla="*/ 245449 w 7821329"/>
                  <a:gd name="connsiteY0" fmla="*/ 1587191 h 2129183"/>
                  <a:gd name="connsiteX1" fmla="*/ 959304 w 7821329"/>
                  <a:gd name="connsiteY1" fmla="*/ 1736589 h 2129183"/>
                  <a:gd name="connsiteX2" fmla="*/ 1514802 w 7821329"/>
                  <a:gd name="connsiteY2" fmla="*/ 1872224 h 2129183"/>
                  <a:gd name="connsiteX3" fmla="*/ 2435298 w 7821329"/>
                  <a:gd name="connsiteY3" fmla="*/ 2067296 h 2129183"/>
                  <a:gd name="connsiteX4" fmla="*/ 3471618 w 7821329"/>
                  <a:gd name="connsiteY4" fmla="*/ 2128257 h 2129183"/>
                  <a:gd name="connsiteX5" fmla="*/ 4465266 w 7821329"/>
                  <a:gd name="connsiteY5" fmla="*/ 2030721 h 2129183"/>
                  <a:gd name="connsiteX6" fmla="*/ 6052431 w 7821329"/>
                  <a:gd name="connsiteY6" fmla="*/ 1912137 h 2129183"/>
                  <a:gd name="connsiteX7" fmla="*/ 7637968 w 7821329"/>
                  <a:gd name="connsiteY7" fmla="*/ 1761174 h 2129183"/>
                  <a:gd name="connsiteX8" fmla="*/ 7657099 w 7821329"/>
                  <a:gd name="connsiteY8" fmla="*/ 1324776 h 2129183"/>
                  <a:gd name="connsiteX9" fmla="*/ 6465580 w 7821329"/>
                  <a:gd name="connsiteY9" fmla="*/ 1002510 h 2129183"/>
                  <a:gd name="connsiteX10" fmla="*/ 4562804 w 7821329"/>
                  <a:gd name="connsiteY10" fmla="*/ 744465 h 2129183"/>
                  <a:gd name="connsiteX11" fmla="*/ 4129988 w 7821329"/>
                  <a:gd name="connsiteY11" fmla="*/ 445761 h 2129183"/>
                  <a:gd name="connsiteX12" fmla="*/ 4300676 w 7821329"/>
                  <a:gd name="connsiteY12" fmla="*/ 753 h 2129183"/>
                  <a:gd name="connsiteX13" fmla="*/ 3227780 w 7821329"/>
                  <a:gd name="connsiteY13" fmla="*/ 659121 h 2129183"/>
                  <a:gd name="connsiteX14" fmla="*/ 2734004 w 7821329"/>
                  <a:gd name="connsiteY14" fmla="*/ 713985 h 2129183"/>
                  <a:gd name="connsiteX15" fmla="*/ 2191460 w 7821329"/>
                  <a:gd name="connsiteY15" fmla="*/ 787137 h 2129183"/>
                  <a:gd name="connsiteX16" fmla="*/ 1447748 w 7821329"/>
                  <a:gd name="connsiteY16" fmla="*/ 842001 h 2129183"/>
                  <a:gd name="connsiteX17" fmla="*/ 1063700 w 7821329"/>
                  <a:gd name="connsiteY17" fmla="*/ 902961 h 2129183"/>
                  <a:gd name="connsiteX18" fmla="*/ 636980 w 7821329"/>
                  <a:gd name="connsiteY18" fmla="*/ 1030977 h 2129183"/>
                  <a:gd name="connsiteX19" fmla="*/ 399236 w 7821329"/>
                  <a:gd name="connsiteY19" fmla="*/ 1183377 h 2129183"/>
                  <a:gd name="connsiteX20" fmla="*/ 326084 w 7821329"/>
                  <a:gd name="connsiteY20" fmla="*/ 1256529 h 2129183"/>
                  <a:gd name="connsiteX21" fmla="*/ 228548 w 7821329"/>
                  <a:gd name="connsiteY21" fmla="*/ 1335777 h 2129183"/>
                  <a:gd name="connsiteX22" fmla="*/ 72780 w 7821329"/>
                  <a:gd name="connsiteY22" fmla="*/ 1372977 h 2129183"/>
                  <a:gd name="connsiteX23" fmla="*/ 28478 w 7821329"/>
                  <a:gd name="connsiteY23" fmla="*/ 1474994 h 2129183"/>
                  <a:gd name="connsiteX24" fmla="*/ 245449 w 7821329"/>
                  <a:gd name="connsiteY24" fmla="*/ 1587191 h 2129183"/>
                  <a:gd name="connsiteX0" fmla="*/ 245449 w 7821329"/>
                  <a:gd name="connsiteY0" fmla="*/ 1587191 h 2129183"/>
                  <a:gd name="connsiteX1" fmla="*/ 959304 w 7821329"/>
                  <a:gd name="connsiteY1" fmla="*/ 1736589 h 2129183"/>
                  <a:gd name="connsiteX2" fmla="*/ 1514802 w 7821329"/>
                  <a:gd name="connsiteY2" fmla="*/ 1872224 h 2129183"/>
                  <a:gd name="connsiteX3" fmla="*/ 2435298 w 7821329"/>
                  <a:gd name="connsiteY3" fmla="*/ 2067296 h 2129183"/>
                  <a:gd name="connsiteX4" fmla="*/ 3471618 w 7821329"/>
                  <a:gd name="connsiteY4" fmla="*/ 2128257 h 2129183"/>
                  <a:gd name="connsiteX5" fmla="*/ 4465266 w 7821329"/>
                  <a:gd name="connsiteY5" fmla="*/ 2030721 h 2129183"/>
                  <a:gd name="connsiteX6" fmla="*/ 6052431 w 7821329"/>
                  <a:gd name="connsiteY6" fmla="*/ 1912137 h 2129183"/>
                  <a:gd name="connsiteX7" fmla="*/ 7637968 w 7821329"/>
                  <a:gd name="connsiteY7" fmla="*/ 1761174 h 2129183"/>
                  <a:gd name="connsiteX8" fmla="*/ 7657099 w 7821329"/>
                  <a:gd name="connsiteY8" fmla="*/ 1324776 h 2129183"/>
                  <a:gd name="connsiteX9" fmla="*/ 6465580 w 7821329"/>
                  <a:gd name="connsiteY9" fmla="*/ 1002510 h 2129183"/>
                  <a:gd name="connsiteX10" fmla="*/ 5462222 w 7821329"/>
                  <a:gd name="connsiteY10" fmla="*/ 865573 h 2129183"/>
                  <a:gd name="connsiteX11" fmla="*/ 4129988 w 7821329"/>
                  <a:gd name="connsiteY11" fmla="*/ 445761 h 2129183"/>
                  <a:gd name="connsiteX12" fmla="*/ 4300676 w 7821329"/>
                  <a:gd name="connsiteY12" fmla="*/ 753 h 2129183"/>
                  <a:gd name="connsiteX13" fmla="*/ 3227780 w 7821329"/>
                  <a:gd name="connsiteY13" fmla="*/ 659121 h 2129183"/>
                  <a:gd name="connsiteX14" fmla="*/ 2734004 w 7821329"/>
                  <a:gd name="connsiteY14" fmla="*/ 713985 h 2129183"/>
                  <a:gd name="connsiteX15" fmla="*/ 2191460 w 7821329"/>
                  <a:gd name="connsiteY15" fmla="*/ 787137 h 2129183"/>
                  <a:gd name="connsiteX16" fmla="*/ 1447748 w 7821329"/>
                  <a:gd name="connsiteY16" fmla="*/ 842001 h 2129183"/>
                  <a:gd name="connsiteX17" fmla="*/ 1063700 w 7821329"/>
                  <a:gd name="connsiteY17" fmla="*/ 902961 h 2129183"/>
                  <a:gd name="connsiteX18" fmla="*/ 636980 w 7821329"/>
                  <a:gd name="connsiteY18" fmla="*/ 1030977 h 2129183"/>
                  <a:gd name="connsiteX19" fmla="*/ 399236 w 7821329"/>
                  <a:gd name="connsiteY19" fmla="*/ 1183377 h 2129183"/>
                  <a:gd name="connsiteX20" fmla="*/ 326084 w 7821329"/>
                  <a:gd name="connsiteY20" fmla="*/ 1256529 h 2129183"/>
                  <a:gd name="connsiteX21" fmla="*/ 228548 w 7821329"/>
                  <a:gd name="connsiteY21" fmla="*/ 1335777 h 2129183"/>
                  <a:gd name="connsiteX22" fmla="*/ 72780 w 7821329"/>
                  <a:gd name="connsiteY22" fmla="*/ 1372977 h 2129183"/>
                  <a:gd name="connsiteX23" fmla="*/ 28478 w 7821329"/>
                  <a:gd name="connsiteY23" fmla="*/ 1474994 h 2129183"/>
                  <a:gd name="connsiteX24" fmla="*/ 245449 w 7821329"/>
                  <a:gd name="connsiteY24" fmla="*/ 1587191 h 2129183"/>
                  <a:gd name="connsiteX0" fmla="*/ 245449 w 7821329"/>
                  <a:gd name="connsiteY0" fmla="*/ 1586467 h 2128459"/>
                  <a:gd name="connsiteX1" fmla="*/ 959304 w 7821329"/>
                  <a:gd name="connsiteY1" fmla="*/ 1735865 h 2128459"/>
                  <a:gd name="connsiteX2" fmla="*/ 1514802 w 7821329"/>
                  <a:gd name="connsiteY2" fmla="*/ 1871500 h 2128459"/>
                  <a:gd name="connsiteX3" fmla="*/ 2435298 w 7821329"/>
                  <a:gd name="connsiteY3" fmla="*/ 2066572 h 2128459"/>
                  <a:gd name="connsiteX4" fmla="*/ 3471618 w 7821329"/>
                  <a:gd name="connsiteY4" fmla="*/ 2127533 h 2128459"/>
                  <a:gd name="connsiteX5" fmla="*/ 4465266 w 7821329"/>
                  <a:gd name="connsiteY5" fmla="*/ 2029997 h 2128459"/>
                  <a:gd name="connsiteX6" fmla="*/ 6052431 w 7821329"/>
                  <a:gd name="connsiteY6" fmla="*/ 1911413 h 2128459"/>
                  <a:gd name="connsiteX7" fmla="*/ 7637968 w 7821329"/>
                  <a:gd name="connsiteY7" fmla="*/ 1760450 h 2128459"/>
                  <a:gd name="connsiteX8" fmla="*/ 7657099 w 7821329"/>
                  <a:gd name="connsiteY8" fmla="*/ 1324052 h 2128459"/>
                  <a:gd name="connsiteX9" fmla="*/ 6465580 w 7821329"/>
                  <a:gd name="connsiteY9" fmla="*/ 1001786 h 2128459"/>
                  <a:gd name="connsiteX10" fmla="*/ 5462222 w 7821329"/>
                  <a:gd name="connsiteY10" fmla="*/ 864849 h 2128459"/>
                  <a:gd name="connsiteX11" fmla="*/ 4579696 w 7821329"/>
                  <a:gd name="connsiteY11" fmla="*/ 687253 h 2128459"/>
                  <a:gd name="connsiteX12" fmla="*/ 4300676 w 7821329"/>
                  <a:gd name="connsiteY12" fmla="*/ 29 h 2128459"/>
                  <a:gd name="connsiteX13" fmla="*/ 3227780 w 7821329"/>
                  <a:gd name="connsiteY13" fmla="*/ 658397 h 2128459"/>
                  <a:gd name="connsiteX14" fmla="*/ 2734004 w 7821329"/>
                  <a:gd name="connsiteY14" fmla="*/ 713261 h 2128459"/>
                  <a:gd name="connsiteX15" fmla="*/ 2191460 w 7821329"/>
                  <a:gd name="connsiteY15" fmla="*/ 786413 h 2128459"/>
                  <a:gd name="connsiteX16" fmla="*/ 1447748 w 7821329"/>
                  <a:gd name="connsiteY16" fmla="*/ 841277 h 2128459"/>
                  <a:gd name="connsiteX17" fmla="*/ 1063700 w 7821329"/>
                  <a:gd name="connsiteY17" fmla="*/ 902237 h 2128459"/>
                  <a:gd name="connsiteX18" fmla="*/ 636980 w 7821329"/>
                  <a:gd name="connsiteY18" fmla="*/ 1030253 h 2128459"/>
                  <a:gd name="connsiteX19" fmla="*/ 399236 w 7821329"/>
                  <a:gd name="connsiteY19" fmla="*/ 1182653 h 2128459"/>
                  <a:gd name="connsiteX20" fmla="*/ 326084 w 7821329"/>
                  <a:gd name="connsiteY20" fmla="*/ 1255805 h 2128459"/>
                  <a:gd name="connsiteX21" fmla="*/ 228548 w 7821329"/>
                  <a:gd name="connsiteY21" fmla="*/ 1335053 h 2128459"/>
                  <a:gd name="connsiteX22" fmla="*/ 72780 w 7821329"/>
                  <a:gd name="connsiteY22" fmla="*/ 1372253 h 2128459"/>
                  <a:gd name="connsiteX23" fmla="*/ 28478 w 7821329"/>
                  <a:gd name="connsiteY23" fmla="*/ 1474270 h 2128459"/>
                  <a:gd name="connsiteX24" fmla="*/ 245449 w 7821329"/>
                  <a:gd name="connsiteY24" fmla="*/ 1586467 h 2128459"/>
                  <a:gd name="connsiteX0" fmla="*/ 245449 w 7821329"/>
                  <a:gd name="connsiteY0" fmla="*/ 1586675 h 2128667"/>
                  <a:gd name="connsiteX1" fmla="*/ 959304 w 7821329"/>
                  <a:gd name="connsiteY1" fmla="*/ 1736073 h 2128667"/>
                  <a:gd name="connsiteX2" fmla="*/ 1514802 w 7821329"/>
                  <a:gd name="connsiteY2" fmla="*/ 1871708 h 2128667"/>
                  <a:gd name="connsiteX3" fmla="*/ 2435298 w 7821329"/>
                  <a:gd name="connsiteY3" fmla="*/ 2066780 h 2128667"/>
                  <a:gd name="connsiteX4" fmla="*/ 3471618 w 7821329"/>
                  <a:gd name="connsiteY4" fmla="*/ 2127741 h 2128667"/>
                  <a:gd name="connsiteX5" fmla="*/ 4465266 w 7821329"/>
                  <a:gd name="connsiteY5" fmla="*/ 2030205 h 2128667"/>
                  <a:gd name="connsiteX6" fmla="*/ 6052431 w 7821329"/>
                  <a:gd name="connsiteY6" fmla="*/ 1911621 h 2128667"/>
                  <a:gd name="connsiteX7" fmla="*/ 7637968 w 7821329"/>
                  <a:gd name="connsiteY7" fmla="*/ 1760658 h 2128667"/>
                  <a:gd name="connsiteX8" fmla="*/ 7657099 w 7821329"/>
                  <a:gd name="connsiteY8" fmla="*/ 1324260 h 2128667"/>
                  <a:gd name="connsiteX9" fmla="*/ 6465580 w 7821329"/>
                  <a:gd name="connsiteY9" fmla="*/ 1001994 h 2128667"/>
                  <a:gd name="connsiteX10" fmla="*/ 5462222 w 7821329"/>
                  <a:gd name="connsiteY10" fmla="*/ 865057 h 2128667"/>
                  <a:gd name="connsiteX11" fmla="*/ 4579696 w 7821329"/>
                  <a:gd name="connsiteY11" fmla="*/ 687461 h 2128667"/>
                  <a:gd name="connsiteX12" fmla="*/ 4300676 w 7821329"/>
                  <a:gd name="connsiteY12" fmla="*/ 237 h 2128667"/>
                  <a:gd name="connsiteX13" fmla="*/ 3859100 w 7821329"/>
                  <a:gd name="connsiteY13" fmla="*/ 606701 h 2128667"/>
                  <a:gd name="connsiteX14" fmla="*/ 2734004 w 7821329"/>
                  <a:gd name="connsiteY14" fmla="*/ 713469 h 2128667"/>
                  <a:gd name="connsiteX15" fmla="*/ 2191460 w 7821329"/>
                  <a:gd name="connsiteY15" fmla="*/ 786621 h 2128667"/>
                  <a:gd name="connsiteX16" fmla="*/ 1447748 w 7821329"/>
                  <a:gd name="connsiteY16" fmla="*/ 841485 h 2128667"/>
                  <a:gd name="connsiteX17" fmla="*/ 1063700 w 7821329"/>
                  <a:gd name="connsiteY17" fmla="*/ 902445 h 2128667"/>
                  <a:gd name="connsiteX18" fmla="*/ 636980 w 7821329"/>
                  <a:gd name="connsiteY18" fmla="*/ 1030461 h 2128667"/>
                  <a:gd name="connsiteX19" fmla="*/ 399236 w 7821329"/>
                  <a:gd name="connsiteY19" fmla="*/ 1182861 h 2128667"/>
                  <a:gd name="connsiteX20" fmla="*/ 326084 w 7821329"/>
                  <a:gd name="connsiteY20" fmla="*/ 1256013 h 2128667"/>
                  <a:gd name="connsiteX21" fmla="*/ 228548 w 7821329"/>
                  <a:gd name="connsiteY21" fmla="*/ 1335261 h 2128667"/>
                  <a:gd name="connsiteX22" fmla="*/ 72780 w 7821329"/>
                  <a:gd name="connsiteY22" fmla="*/ 1372461 h 2128667"/>
                  <a:gd name="connsiteX23" fmla="*/ 28478 w 7821329"/>
                  <a:gd name="connsiteY23" fmla="*/ 1474478 h 2128667"/>
                  <a:gd name="connsiteX24" fmla="*/ 245449 w 7821329"/>
                  <a:gd name="connsiteY24" fmla="*/ 1586675 h 2128667"/>
                  <a:gd name="connsiteX0" fmla="*/ 245449 w 7821329"/>
                  <a:gd name="connsiteY0" fmla="*/ 1465663 h 2007655"/>
                  <a:gd name="connsiteX1" fmla="*/ 959304 w 7821329"/>
                  <a:gd name="connsiteY1" fmla="*/ 1615061 h 2007655"/>
                  <a:gd name="connsiteX2" fmla="*/ 1514802 w 7821329"/>
                  <a:gd name="connsiteY2" fmla="*/ 1750696 h 2007655"/>
                  <a:gd name="connsiteX3" fmla="*/ 2435298 w 7821329"/>
                  <a:gd name="connsiteY3" fmla="*/ 1945768 h 2007655"/>
                  <a:gd name="connsiteX4" fmla="*/ 3471618 w 7821329"/>
                  <a:gd name="connsiteY4" fmla="*/ 2006729 h 2007655"/>
                  <a:gd name="connsiteX5" fmla="*/ 4465266 w 7821329"/>
                  <a:gd name="connsiteY5" fmla="*/ 1909193 h 2007655"/>
                  <a:gd name="connsiteX6" fmla="*/ 6052431 w 7821329"/>
                  <a:gd name="connsiteY6" fmla="*/ 1790609 h 2007655"/>
                  <a:gd name="connsiteX7" fmla="*/ 7637968 w 7821329"/>
                  <a:gd name="connsiteY7" fmla="*/ 1639646 h 2007655"/>
                  <a:gd name="connsiteX8" fmla="*/ 7657099 w 7821329"/>
                  <a:gd name="connsiteY8" fmla="*/ 1203248 h 2007655"/>
                  <a:gd name="connsiteX9" fmla="*/ 6465580 w 7821329"/>
                  <a:gd name="connsiteY9" fmla="*/ 880982 h 2007655"/>
                  <a:gd name="connsiteX10" fmla="*/ 5462222 w 7821329"/>
                  <a:gd name="connsiteY10" fmla="*/ 744045 h 2007655"/>
                  <a:gd name="connsiteX11" fmla="*/ 4579696 w 7821329"/>
                  <a:gd name="connsiteY11" fmla="*/ 566449 h 2007655"/>
                  <a:gd name="connsiteX12" fmla="*/ 4689847 w 7821329"/>
                  <a:gd name="connsiteY12" fmla="*/ 332 h 2007655"/>
                  <a:gd name="connsiteX13" fmla="*/ 3859100 w 7821329"/>
                  <a:gd name="connsiteY13" fmla="*/ 485689 h 2007655"/>
                  <a:gd name="connsiteX14" fmla="*/ 2734004 w 7821329"/>
                  <a:gd name="connsiteY14" fmla="*/ 592457 h 2007655"/>
                  <a:gd name="connsiteX15" fmla="*/ 2191460 w 7821329"/>
                  <a:gd name="connsiteY15" fmla="*/ 665609 h 2007655"/>
                  <a:gd name="connsiteX16" fmla="*/ 1447748 w 7821329"/>
                  <a:gd name="connsiteY16" fmla="*/ 720473 h 2007655"/>
                  <a:gd name="connsiteX17" fmla="*/ 1063700 w 7821329"/>
                  <a:gd name="connsiteY17" fmla="*/ 781433 h 2007655"/>
                  <a:gd name="connsiteX18" fmla="*/ 636980 w 7821329"/>
                  <a:gd name="connsiteY18" fmla="*/ 909449 h 2007655"/>
                  <a:gd name="connsiteX19" fmla="*/ 399236 w 7821329"/>
                  <a:gd name="connsiteY19" fmla="*/ 1061849 h 2007655"/>
                  <a:gd name="connsiteX20" fmla="*/ 326084 w 7821329"/>
                  <a:gd name="connsiteY20" fmla="*/ 1135001 h 2007655"/>
                  <a:gd name="connsiteX21" fmla="*/ 228548 w 7821329"/>
                  <a:gd name="connsiteY21" fmla="*/ 1214249 h 2007655"/>
                  <a:gd name="connsiteX22" fmla="*/ 72780 w 7821329"/>
                  <a:gd name="connsiteY22" fmla="*/ 1251449 h 2007655"/>
                  <a:gd name="connsiteX23" fmla="*/ 28478 w 7821329"/>
                  <a:gd name="connsiteY23" fmla="*/ 1353466 h 2007655"/>
                  <a:gd name="connsiteX24" fmla="*/ 245449 w 7821329"/>
                  <a:gd name="connsiteY24" fmla="*/ 1465663 h 2007655"/>
                  <a:gd name="connsiteX0" fmla="*/ 245449 w 7821329"/>
                  <a:gd name="connsiteY0" fmla="*/ 1465663 h 2007655"/>
                  <a:gd name="connsiteX1" fmla="*/ 959304 w 7821329"/>
                  <a:gd name="connsiteY1" fmla="*/ 1615061 h 2007655"/>
                  <a:gd name="connsiteX2" fmla="*/ 1514802 w 7821329"/>
                  <a:gd name="connsiteY2" fmla="*/ 1750696 h 2007655"/>
                  <a:gd name="connsiteX3" fmla="*/ 2435298 w 7821329"/>
                  <a:gd name="connsiteY3" fmla="*/ 1945768 h 2007655"/>
                  <a:gd name="connsiteX4" fmla="*/ 3471618 w 7821329"/>
                  <a:gd name="connsiteY4" fmla="*/ 2006729 h 2007655"/>
                  <a:gd name="connsiteX5" fmla="*/ 4465266 w 7821329"/>
                  <a:gd name="connsiteY5" fmla="*/ 1909193 h 2007655"/>
                  <a:gd name="connsiteX6" fmla="*/ 6052431 w 7821329"/>
                  <a:gd name="connsiteY6" fmla="*/ 1790609 h 2007655"/>
                  <a:gd name="connsiteX7" fmla="*/ 7637968 w 7821329"/>
                  <a:gd name="connsiteY7" fmla="*/ 1639646 h 2007655"/>
                  <a:gd name="connsiteX8" fmla="*/ 7657099 w 7821329"/>
                  <a:gd name="connsiteY8" fmla="*/ 1203248 h 2007655"/>
                  <a:gd name="connsiteX9" fmla="*/ 6465580 w 7821329"/>
                  <a:gd name="connsiteY9" fmla="*/ 880982 h 2007655"/>
                  <a:gd name="connsiteX10" fmla="*/ 5687076 w 7821329"/>
                  <a:gd name="connsiteY10" fmla="*/ 769996 h 2007655"/>
                  <a:gd name="connsiteX11" fmla="*/ 4579696 w 7821329"/>
                  <a:gd name="connsiteY11" fmla="*/ 566449 h 2007655"/>
                  <a:gd name="connsiteX12" fmla="*/ 4689847 w 7821329"/>
                  <a:gd name="connsiteY12" fmla="*/ 332 h 2007655"/>
                  <a:gd name="connsiteX13" fmla="*/ 3859100 w 7821329"/>
                  <a:gd name="connsiteY13" fmla="*/ 485689 h 2007655"/>
                  <a:gd name="connsiteX14" fmla="*/ 2734004 w 7821329"/>
                  <a:gd name="connsiteY14" fmla="*/ 592457 h 2007655"/>
                  <a:gd name="connsiteX15" fmla="*/ 2191460 w 7821329"/>
                  <a:gd name="connsiteY15" fmla="*/ 665609 h 2007655"/>
                  <a:gd name="connsiteX16" fmla="*/ 1447748 w 7821329"/>
                  <a:gd name="connsiteY16" fmla="*/ 720473 h 2007655"/>
                  <a:gd name="connsiteX17" fmla="*/ 1063700 w 7821329"/>
                  <a:gd name="connsiteY17" fmla="*/ 781433 h 2007655"/>
                  <a:gd name="connsiteX18" fmla="*/ 636980 w 7821329"/>
                  <a:gd name="connsiteY18" fmla="*/ 909449 h 2007655"/>
                  <a:gd name="connsiteX19" fmla="*/ 399236 w 7821329"/>
                  <a:gd name="connsiteY19" fmla="*/ 1061849 h 2007655"/>
                  <a:gd name="connsiteX20" fmla="*/ 326084 w 7821329"/>
                  <a:gd name="connsiteY20" fmla="*/ 1135001 h 2007655"/>
                  <a:gd name="connsiteX21" fmla="*/ 228548 w 7821329"/>
                  <a:gd name="connsiteY21" fmla="*/ 1214249 h 2007655"/>
                  <a:gd name="connsiteX22" fmla="*/ 72780 w 7821329"/>
                  <a:gd name="connsiteY22" fmla="*/ 1251449 h 2007655"/>
                  <a:gd name="connsiteX23" fmla="*/ 28478 w 7821329"/>
                  <a:gd name="connsiteY23" fmla="*/ 1353466 h 2007655"/>
                  <a:gd name="connsiteX24" fmla="*/ 245449 w 7821329"/>
                  <a:gd name="connsiteY24" fmla="*/ 1465663 h 2007655"/>
                  <a:gd name="connsiteX0" fmla="*/ 245449 w 7821329"/>
                  <a:gd name="connsiteY0" fmla="*/ 1466422 h 2008414"/>
                  <a:gd name="connsiteX1" fmla="*/ 959304 w 7821329"/>
                  <a:gd name="connsiteY1" fmla="*/ 1615820 h 2008414"/>
                  <a:gd name="connsiteX2" fmla="*/ 1514802 w 7821329"/>
                  <a:gd name="connsiteY2" fmla="*/ 1751455 h 2008414"/>
                  <a:gd name="connsiteX3" fmla="*/ 2435298 w 7821329"/>
                  <a:gd name="connsiteY3" fmla="*/ 1946527 h 2008414"/>
                  <a:gd name="connsiteX4" fmla="*/ 3471618 w 7821329"/>
                  <a:gd name="connsiteY4" fmla="*/ 2007488 h 2008414"/>
                  <a:gd name="connsiteX5" fmla="*/ 4465266 w 7821329"/>
                  <a:gd name="connsiteY5" fmla="*/ 1909952 h 2008414"/>
                  <a:gd name="connsiteX6" fmla="*/ 6052431 w 7821329"/>
                  <a:gd name="connsiteY6" fmla="*/ 1791368 h 2008414"/>
                  <a:gd name="connsiteX7" fmla="*/ 7637968 w 7821329"/>
                  <a:gd name="connsiteY7" fmla="*/ 1640405 h 2008414"/>
                  <a:gd name="connsiteX8" fmla="*/ 7657099 w 7821329"/>
                  <a:gd name="connsiteY8" fmla="*/ 1204007 h 2008414"/>
                  <a:gd name="connsiteX9" fmla="*/ 6465580 w 7821329"/>
                  <a:gd name="connsiteY9" fmla="*/ 881741 h 2008414"/>
                  <a:gd name="connsiteX10" fmla="*/ 5687076 w 7821329"/>
                  <a:gd name="connsiteY10" fmla="*/ 770755 h 2008414"/>
                  <a:gd name="connsiteX11" fmla="*/ 5081294 w 7821329"/>
                  <a:gd name="connsiteY11" fmla="*/ 636413 h 2008414"/>
                  <a:gd name="connsiteX12" fmla="*/ 4689847 w 7821329"/>
                  <a:gd name="connsiteY12" fmla="*/ 1091 h 2008414"/>
                  <a:gd name="connsiteX13" fmla="*/ 3859100 w 7821329"/>
                  <a:gd name="connsiteY13" fmla="*/ 486448 h 2008414"/>
                  <a:gd name="connsiteX14" fmla="*/ 2734004 w 7821329"/>
                  <a:gd name="connsiteY14" fmla="*/ 593216 h 2008414"/>
                  <a:gd name="connsiteX15" fmla="*/ 2191460 w 7821329"/>
                  <a:gd name="connsiteY15" fmla="*/ 666368 h 2008414"/>
                  <a:gd name="connsiteX16" fmla="*/ 1447748 w 7821329"/>
                  <a:gd name="connsiteY16" fmla="*/ 721232 h 2008414"/>
                  <a:gd name="connsiteX17" fmla="*/ 1063700 w 7821329"/>
                  <a:gd name="connsiteY17" fmla="*/ 782192 h 2008414"/>
                  <a:gd name="connsiteX18" fmla="*/ 636980 w 7821329"/>
                  <a:gd name="connsiteY18" fmla="*/ 910208 h 2008414"/>
                  <a:gd name="connsiteX19" fmla="*/ 399236 w 7821329"/>
                  <a:gd name="connsiteY19" fmla="*/ 1062608 h 2008414"/>
                  <a:gd name="connsiteX20" fmla="*/ 326084 w 7821329"/>
                  <a:gd name="connsiteY20" fmla="*/ 1135760 h 2008414"/>
                  <a:gd name="connsiteX21" fmla="*/ 228548 w 7821329"/>
                  <a:gd name="connsiteY21" fmla="*/ 1215008 h 2008414"/>
                  <a:gd name="connsiteX22" fmla="*/ 72780 w 7821329"/>
                  <a:gd name="connsiteY22" fmla="*/ 1252208 h 2008414"/>
                  <a:gd name="connsiteX23" fmla="*/ 28478 w 7821329"/>
                  <a:gd name="connsiteY23" fmla="*/ 1354225 h 2008414"/>
                  <a:gd name="connsiteX24" fmla="*/ 245449 w 7821329"/>
                  <a:gd name="connsiteY24" fmla="*/ 1466422 h 2008414"/>
                  <a:gd name="connsiteX0" fmla="*/ 245449 w 7821329"/>
                  <a:gd name="connsiteY0" fmla="*/ 1414641 h 1956633"/>
                  <a:gd name="connsiteX1" fmla="*/ 959304 w 7821329"/>
                  <a:gd name="connsiteY1" fmla="*/ 1564039 h 1956633"/>
                  <a:gd name="connsiteX2" fmla="*/ 1514802 w 7821329"/>
                  <a:gd name="connsiteY2" fmla="*/ 1699674 h 1956633"/>
                  <a:gd name="connsiteX3" fmla="*/ 2435298 w 7821329"/>
                  <a:gd name="connsiteY3" fmla="*/ 1894746 h 1956633"/>
                  <a:gd name="connsiteX4" fmla="*/ 3471618 w 7821329"/>
                  <a:gd name="connsiteY4" fmla="*/ 1955707 h 1956633"/>
                  <a:gd name="connsiteX5" fmla="*/ 4465266 w 7821329"/>
                  <a:gd name="connsiteY5" fmla="*/ 1858171 h 1956633"/>
                  <a:gd name="connsiteX6" fmla="*/ 6052431 w 7821329"/>
                  <a:gd name="connsiteY6" fmla="*/ 1739587 h 1956633"/>
                  <a:gd name="connsiteX7" fmla="*/ 7637968 w 7821329"/>
                  <a:gd name="connsiteY7" fmla="*/ 1588624 h 1956633"/>
                  <a:gd name="connsiteX8" fmla="*/ 7657099 w 7821329"/>
                  <a:gd name="connsiteY8" fmla="*/ 1152226 h 1956633"/>
                  <a:gd name="connsiteX9" fmla="*/ 6465580 w 7821329"/>
                  <a:gd name="connsiteY9" fmla="*/ 829960 h 1956633"/>
                  <a:gd name="connsiteX10" fmla="*/ 5687076 w 7821329"/>
                  <a:gd name="connsiteY10" fmla="*/ 718974 h 1956633"/>
                  <a:gd name="connsiteX11" fmla="*/ 5081294 w 7821329"/>
                  <a:gd name="connsiteY11" fmla="*/ 584632 h 1956633"/>
                  <a:gd name="connsiteX12" fmla="*/ 5312520 w 7821329"/>
                  <a:gd name="connsiteY12" fmla="*/ 1214 h 1956633"/>
                  <a:gd name="connsiteX13" fmla="*/ 3859100 w 7821329"/>
                  <a:gd name="connsiteY13" fmla="*/ 434667 h 1956633"/>
                  <a:gd name="connsiteX14" fmla="*/ 2734004 w 7821329"/>
                  <a:gd name="connsiteY14" fmla="*/ 541435 h 1956633"/>
                  <a:gd name="connsiteX15" fmla="*/ 2191460 w 7821329"/>
                  <a:gd name="connsiteY15" fmla="*/ 614587 h 1956633"/>
                  <a:gd name="connsiteX16" fmla="*/ 1447748 w 7821329"/>
                  <a:gd name="connsiteY16" fmla="*/ 669451 h 1956633"/>
                  <a:gd name="connsiteX17" fmla="*/ 1063700 w 7821329"/>
                  <a:gd name="connsiteY17" fmla="*/ 730411 h 1956633"/>
                  <a:gd name="connsiteX18" fmla="*/ 636980 w 7821329"/>
                  <a:gd name="connsiteY18" fmla="*/ 858427 h 1956633"/>
                  <a:gd name="connsiteX19" fmla="*/ 399236 w 7821329"/>
                  <a:gd name="connsiteY19" fmla="*/ 1010827 h 1956633"/>
                  <a:gd name="connsiteX20" fmla="*/ 326084 w 7821329"/>
                  <a:gd name="connsiteY20" fmla="*/ 1083979 h 1956633"/>
                  <a:gd name="connsiteX21" fmla="*/ 228548 w 7821329"/>
                  <a:gd name="connsiteY21" fmla="*/ 1163227 h 1956633"/>
                  <a:gd name="connsiteX22" fmla="*/ 72780 w 7821329"/>
                  <a:gd name="connsiteY22" fmla="*/ 1200427 h 1956633"/>
                  <a:gd name="connsiteX23" fmla="*/ 28478 w 7821329"/>
                  <a:gd name="connsiteY23" fmla="*/ 1302444 h 1956633"/>
                  <a:gd name="connsiteX24" fmla="*/ 245449 w 7821329"/>
                  <a:gd name="connsiteY24" fmla="*/ 1414641 h 1956633"/>
                  <a:gd name="connsiteX0" fmla="*/ 245449 w 7821329"/>
                  <a:gd name="connsiteY0" fmla="*/ 1413996 h 1955988"/>
                  <a:gd name="connsiteX1" fmla="*/ 959304 w 7821329"/>
                  <a:gd name="connsiteY1" fmla="*/ 1563394 h 1955988"/>
                  <a:gd name="connsiteX2" fmla="*/ 1514802 w 7821329"/>
                  <a:gd name="connsiteY2" fmla="*/ 1699029 h 1955988"/>
                  <a:gd name="connsiteX3" fmla="*/ 2435298 w 7821329"/>
                  <a:gd name="connsiteY3" fmla="*/ 1894101 h 1955988"/>
                  <a:gd name="connsiteX4" fmla="*/ 3471618 w 7821329"/>
                  <a:gd name="connsiteY4" fmla="*/ 1955062 h 1955988"/>
                  <a:gd name="connsiteX5" fmla="*/ 4465266 w 7821329"/>
                  <a:gd name="connsiteY5" fmla="*/ 1857526 h 1955988"/>
                  <a:gd name="connsiteX6" fmla="*/ 6052431 w 7821329"/>
                  <a:gd name="connsiteY6" fmla="*/ 1738942 h 1955988"/>
                  <a:gd name="connsiteX7" fmla="*/ 7637968 w 7821329"/>
                  <a:gd name="connsiteY7" fmla="*/ 1587979 h 1955988"/>
                  <a:gd name="connsiteX8" fmla="*/ 7657099 w 7821329"/>
                  <a:gd name="connsiteY8" fmla="*/ 1151581 h 1955988"/>
                  <a:gd name="connsiteX9" fmla="*/ 6465580 w 7821329"/>
                  <a:gd name="connsiteY9" fmla="*/ 829315 h 1955988"/>
                  <a:gd name="connsiteX10" fmla="*/ 5687076 w 7821329"/>
                  <a:gd name="connsiteY10" fmla="*/ 718329 h 1955988"/>
                  <a:gd name="connsiteX11" fmla="*/ 5081294 w 7821329"/>
                  <a:gd name="connsiteY11" fmla="*/ 583987 h 1955988"/>
                  <a:gd name="connsiteX12" fmla="*/ 5312520 w 7821329"/>
                  <a:gd name="connsiteY12" fmla="*/ 569 h 1955988"/>
                  <a:gd name="connsiteX13" fmla="*/ 4386642 w 7821329"/>
                  <a:gd name="connsiteY13" fmla="*/ 477275 h 1955988"/>
                  <a:gd name="connsiteX14" fmla="*/ 2734004 w 7821329"/>
                  <a:gd name="connsiteY14" fmla="*/ 540790 h 1955988"/>
                  <a:gd name="connsiteX15" fmla="*/ 2191460 w 7821329"/>
                  <a:gd name="connsiteY15" fmla="*/ 613942 h 1955988"/>
                  <a:gd name="connsiteX16" fmla="*/ 1447748 w 7821329"/>
                  <a:gd name="connsiteY16" fmla="*/ 668806 h 1955988"/>
                  <a:gd name="connsiteX17" fmla="*/ 1063700 w 7821329"/>
                  <a:gd name="connsiteY17" fmla="*/ 729766 h 1955988"/>
                  <a:gd name="connsiteX18" fmla="*/ 636980 w 7821329"/>
                  <a:gd name="connsiteY18" fmla="*/ 857782 h 1955988"/>
                  <a:gd name="connsiteX19" fmla="*/ 399236 w 7821329"/>
                  <a:gd name="connsiteY19" fmla="*/ 1010182 h 1955988"/>
                  <a:gd name="connsiteX20" fmla="*/ 326084 w 7821329"/>
                  <a:gd name="connsiteY20" fmla="*/ 1083334 h 1955988"/>
                  <a:gd name="connsiteX21" fmla="*/ 228548 w 7821329"/>
                  <a:gd name="connsiteY21" fmla="*/ 1162582 h 1955988"/>
                  <a:gd name="connsiteX22" fmla="*/ 72780 w 7821329"/>
                  <a:gd name="connsiteY22" fmla="*/ 1199782 h 1955988"/>
                  <a:gd name="connsiteX23" fmla="*/ 28478 w 7821329"/>
                  <a:gd name="connsiteY23" fmla="*/ 1301799 h 1955988"/>
                  <a:gd name="connsiteX24" fmla="*/ 245449 w 7821329"/>
                  <a:gd name="connsiteY24" fmla="*/ 1413996 h 1955988"/>
                  <a:gd name="connsiteX0" fmla="*/ 245449 w 7821329"/>
                  <a:gd name="connsiteY0" fmla="*/ 1414640 h 1956632"/>
                  <a:gd name="connsiteX1" fmla="*/ 959304 w 7821329"/>
                  <a:gd name="connsiteY1" fmla="*/ 1564038 h 1956632"/>
                  <a:gd name="connsiteX2" fmla="*/ 1514802 w 7821329"/>
                  <a:gd name="connsiteY2" fmla="*/ 1699673 h 1956632"/>
                  <a:gd name="connsiteX3" fmla="*/ 2435298 w 7821329"/>
                  <a:gd name="connsiteY3" fmla="*/ 1894745 h 1956632"/>
                  <a:gd name="connsiteX4" fmla="*/ 3471618 w 7821329"/>
                  <a:gd name="connsiteY4" fmla="*/ 1955706 h 1956632"/>
                  <a:gd name="connsiteX5" fmla="*/ 4465266 w 7821329"/>
                  <a:gd name="connsiteY5" fmla="*/ 1858170 h 1956632"/>
                  <a:gd name="connsiteX6" fmla="*/ 6052431 w 7821329"/>
                  <a:gd name="connsiteY6" fmla="*/ 1739586 h 1956632"/>
                  <a:gd name="connsiteX7" fmla="*/ 7637968 w 7821329"/>
                  <a:gd name="connsiteY7" fmla="*/ 1588623 h 1956632"/>
                  <a:gd name="connsiteX8" fmla="*/ 7657099 w 7821329"/>
                  <a:gd name="connsiteY8" fmla="*/ 1152225 h 1956632"/>
                  <a:gd name="connsiteX9" fmla="*/ 6465580 w 7821329"/>
                  <a:gd name="connsiteY9" fmla="*/ 829959 h 1956632"/>
                  <a:gd name="connsiteX10" fmla="*/ 5687076 w 7821329"/>
                  <a:gd name="connsiteY10" fmla="*/ 718973 h 1956632"/>
                  <a:gd name="connsiteX11" fmla="*/ 5081294 w 7821329"/>
                  <a:gd name="connsiteY11" fmla="*/ 584631 h 1956632"/>
                  <a:gd name="connsiteX12" fmla="*/ 5312520 w 7821329"/>
                  <a:gd name="connsiteY12" fmla="*/ 1213 h 1956632"/>
                  <a:gd name="connsiteX13" fmla="*/ 4248271 w 7821329"/>
                  <a:gd name="connsiteY13" fmla="*/ 434665 h 1956632"/>
                  <a:gd name="connsiteX14" fmla="*/ 2734004 w 7821329"/>
                  <a:gd name="connsiteY14" fmla="*/ 541434 h 1956632"/>
                  <a:gd name="connsiteX15" fmla="*/ 2191460 w 7821329"/>
                  <a:gd name="connsiteY15" fmla="*/ 614586 h 1956632"/>
                  <a:gd name="connsiteX16" fmla="*/ 1447748 w 7821329"/>
                  <a:gd name="connsiteY16" fmla="*/ 669450 h 1956632"/>
                  <a:gd name="connsiteX17" fmla="*/ 1063700 w 7821329"/>
                  <a:gd name="connsiteY17" fmla="*/ 730410 h 1956632"/>
                  <a:gd name="connsiteX18" fmla="*/ 636980 w 7821329"/>
                  <a:gd name="connsiteY18" fmla="*/ 858426 h 1956632"/>
                  <a:gd name="connsiteX19" fmla="*/ 399236 w 7821329"/>
                  <a:gd name="connsiteY19" fmla="*/ 1010826 h 1956632"/>
                  <a:gd name="connsiteX20" fmla="*/ 326084 w 7821329"/>
                  <a:gd name="connsiteY20" fmla="*/ 1083978 h 1956632"/>
                  <a:gd name="connsiteX21" fmla="*/ 228548 w 7821329"/>
                  <a:gd name="connsiteY21" fmla="*/ 1163226 h 1956632"/>
                  <a:gd name="connsiteX22" fmla="*/ 72780 w 7821329"/>
                  <a:gd name="connsiteY22" fmla="*/ 1200426 h 1956632"/>
                  <a:gd name="connsiteX23" fmla="*/ 28478 w 7821329"/>
                  <a:gd name="connsiteY23" fmla="*/ 1302443 h 1956632"/>
                  <a:gd name="connsiteX24" fmla="*/ 245449 w 7821329"/>
                  <a:gd name="connsiteY24" fmla="*/ 1414640 h 1956632"/>
                  <a:gd name="connsiteX0" fmla="*/ 245449 w 7821329"/>
                  <a:gd name="connsiteY0" fmla="*/ 1414478 h 1956470"/>
                  <a:gd name="connsiteX1" fmla="*/ 959304 w 7821329"/>
                  <a:gd name="connsiteY1" fmla="*/ 1563876 h 1956470"/>
                  <a:gd name="connsiteX2" fmla="*/ 1514802 w 7821329"/>
                  <a:gd name="connsiteY2" fmla="*/ 1699511 h 1956470"/>
                  <a:gd name="connsiteX3" fmla="*/ 2435298 w 7821329"/>
                  <a:gd name="connsiteY3" fmla="*/ 1894583 h 1956470"/>
                  <a:gd name="connsiteX4" fmla="*/ 3471618 w 7821329"/>
                  <a:gd name="connsiteY4" fmla="*/ 1955544 h 1956470"/>
                  <a:gd name="connsiteX5" fmla="*/ 4465266 w 7821329"/>
                  <a:gd name="connsiteY5" fmla="*/ 1858008 h 1956470"/>
                  <a:gd name="connsiteX6" fmla="*/ 6052431 w 7821329"/>
                  <a:gd name="connsiteY6" fmla="*/ 1739424 h 1956470"/>
                  <a:gd name="connsiteX7" fmla="*/ 7637968 w 7821329"/>
                  <a:gd name="connsiteY7" fmla="*/ 1588461 h 1956470"/>
                  <a:gd name="connsiteX8" fmla="*/ 7657099 w 7821329"/>
                  <a:gd name="connsiteY8" fmla="*/ 1152063 h 1956470"/>
                  <a:gd name="connsiteX9" fmla="*/ 6465580 w 7821329"/>
                  <a:gd name="connsiteY9" fmla="*/ 829797 h 1956470"/>
                  <a:gd name="connsiteX10" fmla="*/ 5687076 w 7821329"/>
                  <a:gd name="connsiteY10" fmla="*/ 718811 h 1956470"/>
                  <a:gd name="connsiteX11" fmla="*/ 5081294 w 7821329"/>
                  <a:gd name="connsiteY11" fmla="*/ 584469 h 1956470"/>
                  <a:gd name="connsiteX12" fmla="*/ 5312520 w 7821329"/>
                  <a:gd name="connsiteY12" fmla="*/ 1051 h 1956470"/>
                  <a:gd name="connsiteX13" fmla="*/ 4248271 w 7821329"/>
                  <a:gd name="connsiteY13" fmla="*/ 434503 h 1956470"/>
                  <a:gd name="connsiteX14" fmla="*/ 2734004 w 7821329"/>
                  <a:gd name="connsiteY14" fmla="*/ 541272 h 1956470"/>
                  <a:gd name="connsiteX15" fmla="*/ 2191460 w 7821329"/>
                  <a:gd name="connsiteY15" fmla="*/ 614424 h 1956470"/>
                  <a:gd name="connsiteX16" fmla="*/ 1447748 w 7821329"/>
                  <a:gd name="connsiteY16" fmla="*/ 669288 h 1956470"/>
                  <a:gd name="connsiteX17" fmla="*/ 1063700 w 7821329"/>
                  <a:gd name="connsiteY17" fmla="*/ 730248 h 1956470"/>
                  <a:gd name="connsiteX18" fmla="*/ 636980 w 7821329"/>
                  <a:gd name="connsiteY18" fmla="*/ 858264 h 1956470"/>
                  <a:gd name="connsiteX19" fmla="*/ 399236 w 7821329"/>
                  <a:gd name="connsiteY19" fmla="*/ 1010664 h 1956470"/>
                  <a:gd name="connsiteX20" fmla="*/ 326084 w 7821329"/>
                  <a:gd name="connsiteY20" fmla="*/ 1083816 h 1956470"/>
                  <a:gd name="connsiteX21" fmla="*/ 228548 w 7821329"/>
                  <a:gd name="connsiteY21" fmla="*/ 1163064 h 1956470"/>
                  <a:gd name="connsiteX22" fmla="*/ 72780 w 7821329"/>
                  <a:gd name="connsiteY22" fmla="*/ 1200264 h 1956470"/>
                  <a:gd name="connsiteX23" fmla="*/ 28478 w 7821329"/>
                  <a:gd name="connsiteY23" fmla="*/ 1302281 h 1956470"/>
                  <a:gd name="connsiteX24" fmla="*/ 245449 w 7821329"/>
                  <a:gd name="connsiteY24" fmla="*/ 1414478 h 1956470"/>
                  <a:gd name="connsiteX0" fmla="*/ 245449 w 7821329"/>
                  <a:gd name="connsiteY0" fmla="*/ 1413925 h 1955917"/>
                  <a:gd name="connsiteX1" fmla="*/ 959304 w 7821329"/>
                  <a:gd name="connsiteY1" fmla="*/ 1563323 h 1955917"/>
                  <a:gd name="connsiteX2" fmla="*/ 1514802 w 7821329"/>
                  <a:gd name="connsiteY2" fmla="*/ 1698958 h 1955917"/>
                  <a:gd name="connsiteX3" fmla="*/ 2435298 w 7821329"/>
                  <a:gd name="connsiteY3" fmla="*/ 1894030 h 1955917"/>
                  <a:gd name="connsiteX4" fmla="*/ 3471618 w 7821329"/>
                  <a:gd name="connsiteY4" fmla="*/ 1954991 h 1955917"/>
                  <a:gd name="connsiteX5" fmla="*/ 4465266 w 7821329"/>
                  <a:gd name="connsiteY5" fmla="*/ 1857455 h 1955917"/>
                  <a:gd name="connsiteX6" fmla="*/ 6052431 w 7821329"/>
                  <a:gd name="connsiteY6" fmla="*/ 1738871 h 1955917"/>
                  <a:gd name="connsiteX7" fmla="*/ 7637968 w 7821329"/>
                  <a:gd name="connsiteY7" fmla="*/ 1587908 h 1955917"/>
                  <a:gd name="connsiteX8" fmla="*/ 7657099 w 7821329"/>
                  <a:gd name="connsiteY8" fmla="*/ 1151510 h 1955917"/>
                  <a:gd name="connsiteX9" fmla="*/ 6465580 w 7821329"/>
                  <a:gd name="connsiteY9" fmla="*/ 829244 h 1955917"/>
                  <a:gd name="connsiteX10" fmla="*/ 5687076 w 7821329"/>
                  <a:gd name="connsiteY10" fmla="*/ 718258 h 1955917"/>
                  <a:gd name="connsiteX11" fmla="*/ 5081294 w 7821329"/>
                  <a:gd name="connsiteY11" fmla="*/ 583916 h 1955917"/>
                  <a:gd name="connsiteX12" fmla="*/ 5312520 w 7821329"/>
                  <a:gd name="connsiteY12" fmla="*/ 498 h 1955917"/>
                  <a:gd name="connsiteX13" fmla="*/ 4196381 w 7821329"/>
                  <a:gd name="connsiteY13" fmla="*/ 477203 h 1955917"/>
                  <a:gd name="connsiteX14" fmla="*/ 2734004 w 7821329"/>
                  <a:gd name="connsiteY14" fmla="*/ 540719 h 1955917"/>
                  <a:gd name="connsiteX15" fmla="*/ 2191460 w 7821329"/>
                  <a:gd name="connsiteY15" fmla="*/ 613871 h 1955917"/>
                  <a:gd name="connsiteX16" fmla="*/ 1447748 w 7821329"/>
                  <a:gd name="connsiteY16" fmla="*/ 668735 h 1955917"/>
                  <a:gd name="connsiteX17" fmla="*/ 1063700 w 7821329"/>
                  <a:gd name="connsiteY17" fmla="*/ 729695 h 1955917"/>
                  <a:gd name="connsiteX18" fmla="*/ 636980 w 7821329"/>
                  <a:gd name="connsiteY18" fmla="*/ 857711 h 1955917"/>
                  <a:gd name="connsiteX19" fmla="*/ 399236 w 7821329"/>
                  <a:gd name="connsiteY19" fmla="*/ 1010111 h 1955917"/>
                  <a:gd name="connsiteX20" fmla="*/ 326084 w 7821329"/>
                  <a:gd name="connsiteY20" fmla="*/ 1083263 h 1955917"/>
                  <a:gd name="connsiteX21" fmla="*/ 228548 w 7821329"/>
                  <a:gd name="connsiteY21" fmla="*/ 1162511 h 1955917"/>
                  <a:gd name="connsiteX22" fmla="*/ 72780 w 7821329"/>
                  <a:gd name="connsiteY22" fmla="*/ 1199711 h 1955917"/>
                  <a:gd name="connsiteX23" fmla="*/ 28478 w 7821329"/>
                  <a:gd name="connsiteY23" fmla="*/ 1301728 h 1955917"/>
                  <a:gd name="connsiteX24" fmla="*/ 245449 w 7821329"/>
                  <a:gd name="connsiteY24" fmla="*/ 1413925 h 1955917"/>
                  <a:gd name="connsiteX0" fmla="*/ 245449 w 7821329"/>
                  <a:gd name="connsiteY0" fmla="*/ 1414493 h 1956485"/>
                  <a:gd name="connsiteX1" fmla="*/ 959304 w 7821329"/>
                  <a:gd name="connsiteY1" fmla="*/ 1563891 h 1956485"/>
                  <a:gd name="connsiteX2" fmla="*/ 1514802 w 7821329"/>
                  <a:gd name="connsiteY2" fmla="*/ 1699526 h 1956485"/>
                  <a:gd name="connsiteX3" fmla="*/ 2435298 w 7821329"/>
                  <a:gd name="connsiteY3" fmla="*/ 1894598 h 1956485"/>
                  <a:gd name="connsiteX4" fmla="*/ 3471618 w 7821329"/>
                  <a:gd name="connsiteY4" fmla="*/ 1955559 h 1956485"/>
                  <a:gd name="connsiteX5" fmla="*/ 4465266 w 7821329"/>
                  <a:gd name="connsiteY5" fmla="*/ 1858023 h 1956485"/>
                  <a:gd name="connsiteX6" fmla="*/ 6052431 w 7821329"/>
                  <a:gd name="connsiteY6" fmla="*/ 1739439 h 1956485"/>
                  <a:gd name="connsiteX7" fmla="*/ 7637968 w 7821329"/>
                  <a:gd name="connsiteY7" fmla="*/ 1588476 h 1956485"/>
                  <a:gd name="connsiteX8" fmla="*/ 7657099 w 7821329"/>
                  <a:gd name="connsiteY8" fmla="*/ 1152078 h 1956485"/>
                  <a:gd name="connsiteX9" fmla="*/ 6465580 w 7821329"/>
                  <a:gd name="connsiteY9" fmla="*/ 829812 h 1956485"/>
                  <a:gd name="connsiteX10" fmla="*/ 5687076 w 7821329"/>
                  <a:gd name="connsiteY10" fmla="*/ 718826 h 1956485"/>
                  <a:gd name="connsiteX11" fmla="*/ 5081294 w 7821329"/>
                  <a:gd name="connsiteY11" fmla="*/ 584484 h 1956485"/>
                  <a:gd name="connsiteX12" fmla="*/ 5312520 w 7821329"/>
                  <a:gd name="connsiteY12" fmla="*/ 1066 h 1956485"/>
                  <a:gd name="connsiteX13" fmla="*/ 4196381 w 7821329"/>
                  <a:gd name="connsiteY13" fmla="*/ 477771 h 1956485"/>
                  <a:gd name="connsiteX14" fmla="*/ 2734004 w 7821329"/>
                  <a:gd name="connsiteY14" fmla="*/ 541287 h 1956485"/>
                  <a:gd name="connsiteX15" fmla="*/ 2191460 w 7821329"/>
                  <a:gd name="connsiteY15" fmla="*/ 614439 h 1956485"/>
                  <a:gd name="connsiteX16" fmla="*/ 1447748 w 7821329"/>
                  <a:gd name="connsiteY16" fmla="*/ 669303 h 1956485"/>
                  <a:gd name="connsiteX17" fmla="*/ 1063700 w 7821329"/>
                  <a:gd name="connsiteY17" fmla="*/ 730263 h 1956485"/>
                  <a:gd name="connsiteX18" fmla="*/ 636980 w 7821329"/>
                  <a:gd name="connsiteY18" fmla="*/ 858279 h 1956485"/>
                  <a:gd name="connsiteX19" fmla="*/ 399236 w 7821329"/>
                  <a:gd name="connsiteY19" fmla="*/ 1010679 h 1956485"/>
                  <a:gd name="connsiteX20" fmla="*/ 326084 w 7821329"/>
                  <a:gd name="connsiteY20" fmla="*/ 1083831 h 1956485"/>
                  <a:gd name="connsiteX21" fmla="*/ 228548 w 7821329"/>
                  <a:gd name="connsiteY21" fmla="*/ 1163079 h 1956485"/>
                  <a:gd name="connsiteX22" fmla="*/ 72780 w 7821329"/>
                  <a:gd name="connsiteY22" fmla="*/ 1200279 h 1956485"/>
                  <a:gd name="connsiteX23" fmla="*/ 28478 w 7821329"/>
                  <a:gd name="connsiteY23" fmla="*/ 1302296 h 1956485"/>
                  <a:gd name="connsiteX24" fmla="*/ 245449 w 7821329"/>
                  <a:gd name="connsiteY24" fmla="*/ 1414493 h 1956485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2191460 w 7821329"/>
                  <a:gd name="connsiteY15" fmla="*/ 528326 h 1870372"/>
                  <a:gd name="connsiteX16" fmla="*/ 1447748 w 7821329"/>
                  <a:gd name="connsiteY16" fmla="*/ 583190 h 1870372"/>
                  <a:gd name="connsiteX17" fmla="*/ 1063700 w 7821329"/>
                  <a:gd name="connsiteY17" fmla="*/ 644150 h 1870372"/>
                  <a:gd name="connsiteX18" fmla="*/ 636980 w 7821329"/>
                  <a:gd name="connsiteY18" fmla="*/ 772166 h 1870372"/>
                  <a:gd name="connsiteX19" fmla="*/ 399236 w 7821329"/>
                  <a:gd name="connsiteY19" fmla="*/ 924566 h 1870372"/>
                  <a:gd name="connsiteX20" fmla="*/ 326084 w 7821329"/>
                  <a:gd name="connsiteY20" fmla="*/ 997718 h 1870372"/>
                  <a:gd name="connsiteX21" fmla="*/ 228548 w 7821329"/>
                  <a:gd name="connsiteY21" fmla="*/ 1076966 h 1870372"/>
                  <a:gd name="connsiteX22" fmla="*/ 72780 w 7821329"/>
                  <a:gd name="connsiteY22" fmla="*/ 1114166 h 1870372"/>
                  <a:gd name="connsiteX23" fmla="*/ 28478 w 7821329"/>
                  <a:gd name="connsiteY23" fmla="*/ 1216183 h 1870372"/>
                  <a:gd name="connsiteX24" fmla="*/ 245449 w 7821329"/>
                  <a:gd name="connsiteY24" fmla="*/ 1328380 h 1870372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2191460 w 7821329"/>
                  <a:gd name="connsiteY15" fmla="*/ 528326 h 1870372"/>
                  <a:gd name="connsiteX16" fmla="*/ 1447748 w 7821329"/>
                  <a:gd name="connsiteY16" fmla="*/ 583190 h 1870372"/>
                  <a:gd name="connsiteX17" fmla="*/ 1063700 w 7821329"/>
                  <a:gd name="connsiteY17" fmla="*/ 644150 h 1870372"/>
                  <a:gd name="connsiteX18" fmla="*/ 636980 w 7821329"/>
                  <a:gd name="connsiteY18" fmla="*/ 772166 h 1870372"/>
                  <a:gd name="connsiteX19" fmla="*/ 399236 w 7821329"/>
                  <a:gd name="connsiteY19" fmla="*/ 924566 h 1870372"/>
                  <a:gd name="connsiteX20" fmla="*/ 326084 w 7821329"/>
                  <a:gd name="connsiteY20" fmla="*/ 997718 h 1870372"/>
                  <a:gd name="connsiteX21" fmla="*/ 228548 w 7821329"/>
                  <a:gd name="connsiteY21" fmla="*/ 1076966 h 1870372"/>
                  <a:gd name="connsiteX22" fmla="*/ 72780 w 7821329"/>
                  <a:gd name="connsiteY22" fmla="*/ 1114166 h 1870372"/>
                  <a:gd name="connsiteX23" fmla="*/ 28478 w 7821329"/>
                  <a:gd name="connsiteY23" fmla="*/ 1216183 h 1870372"/>
                  <a:gd name="connsiteX24" fmla="*/ 245449 w 7821329"/>
                  <a:gd name="connsiteY24" fmla="*/ 1328380 h 1870372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2191460 w 7821329"/>
                  <a:gd name="connsiteY15" fmla="*/ 528326 h 1870372"/>
                  <a:gd name="connsiteX16" fmla="*/ 1447748 w 7821329"/>
                  <a:gd name="connsiteY16" fmla="*/ 583190 h 1870372"/>
                  <a:gd name="connsiteX17" fmla="*/ 1063700 w 7821329"/>
                  <a:gd name="connsiteY17" fmla="*/ 644150 h 1870372"/>
                  <a:gd name="connsiteX18" fmla="*/ 636980 w 7821329"/>
                  <a:gd name="connsiteY18" fmla="*/ 772166 h 1870372"/>
                  <a:gd name="connsiteX19" fmla="*/ 399236 w 7821329"/>
                  <a:gd name="connsiteY19" fmla="*/ 924566 h 1870372"/>
                  <a:gd name="connsiteX20" fmla="*/ 326084 w 7821329"/>
                  <a:gd name="connsiteY20" fmla="*/ 997718 h 1870372"/>
                  <a:gd name="connsiteX21" fmla="*/ 228548 w 7821329"/>
                  <a:gd name="connsiteY21" fmla="*/ 1076966 h 1870372"/>
                  <a:gd name="connsiteX22" fmla="*/ 72780 w 7821329"/>
                  <a:gd name="connsiteY22" fmla="*/ 1114166 h 1870372"/>
                  <a:gd name="connsiteX23" fmla="*/ 28478 w 7821329"/>
                  <a:gd name="connsiteY23" fmla="*/ 1216183 h 1870372"/>
                  <a:gd name="connsiteX24" fmla="*/ 245449 w 7821329"/>
                  <a:gd name="connsiteY24" fmla="*/ 1328380 h 1870372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1447748 w 7821329"/>
                  <a:gd name="connsiteY15" fmla="*/ 583190 h 1870372"/>
                  <a:gd name="connsiteX16" fmla="*/ 1063700 w 7821329"/>
                  <a:gd name="connsiteY16" fmla="*/ 644150 h 1870372"/>
                  <a:gd name="connsiteX17" fmla="*/ 636980 w 7821329"/>
                  <a:gd name="connsiteY17" fmla="*/ 772166 h 1870372"/>
                  <a:gd name="connsiteX18" fmla="*/ 399236 w 7821329"/>
                  <a:gd name="connsiteY18" fmla="*/ 924566 h 1870372"/>
                  <a:gd name="connsiteX19" fmla="*/ 326084 w 7821329"/>
                  <a:gd name="connsiteY19" fmla="*/ 997718 h 1870372"/>
                  <a:gd name="connsiteX20" fmla="*/ 228548 w 7821329"/>
                  <a:gd name="connsiteY20" fmla="*/ 1076966 h 1870372"/>
                  <a:gd name="connsiteX21" fmla="*/ 72780 w 7821329"/>
                  <a:gd name="connsiteY21" fmla="*/ 1114166 h 1870372"/>
                  <a:gd name="connsiteX22" fmla="*/ 28478 w 7821329"/>
                  <a:gd name="connsiteY22" fmla="*/ 1216183 h 1870372"/>
                  <a:gd name="connsiteX23" fmla="*/ 245449 w 7821329"/>
                  <a:gd name="connsiteY23" fmla="*/ 1328380 h 1870372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1447748 w 7821329"/>
                  <a:gd name="connsiteY15" fmla="*/ 583190 h 1870372"/>
                  <a:gd name="connsiteX16" fmla="*/ 1063700 w 7821329"/>
                  <a:gd name="connsiteY16" fmla="*/ 644150 h 1870372"/>
                  <a:gd name="connsiteX17" fmla="*/ 636980 w 7821329"/>
                  <a:gd name="connsiteY17" fmla="*/ 772166 h 1870372"/>
                  <a:gd name="connsiteX18" fmla="*/ 399236 w 7821329"/>
                  <a:gd name="connsiteY18" fmla="*/ 924566 h 1870372"/>
                  <a:gd name="connsiteX19" fmla="*/ 326084 w 7821329"/>
                  <a:gd name="connsiteY19" fmla="*/ 997718 h 1870372"/>
                  <a:gd name="connsiteX20" fmla="*/ 72780 w 7821329"/>
                  <a:gd name="connsiteY20" fmla="*/ 1114166 h 1870372"/>
                  <a:gd name="connsiteX21" fmla="*/ 28478 w 7821329"/>
                  <a:gd name="connsiteY21" fmla="*/ 1216183 h 1870372"/>
                  <a:gd name="connsiteX22" fmla="*/ 245449 w 7821329"/>
                  <a:gd name="connsiteY22" fmla="*/ 1328380 h 1870372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1447748 w 7821329"/>
                  <a:gd name="connsiteY15" fmla="*/ 583190 h 1870372"/>
                  <a:gd name="connsiteX16" fmla="*/ 1063700 w 7821329"/>
                  <a:gd name="connsiteY16" fmla="*/ 644150 h 1870372"/>
                  <a:gd name="connsiteX17" fmla="*/ 636980 w 7821329"/>
                  <a:gd name="connsiteY17" fmla="*/ 772166 h 1870372"/>
                  <a:gd name="connsiteX18" fmla="*/ 399236 w 7821329"/>
                  <a:gd name="connsiteY18" fmla="*/ 924566 h 1870372"/>
                  <a:gd name="connsiteX19" fmla="*/ 72780 w 7821329"/>
                  <a:gd name="connsiteY19" fmla="*/ 1114166 h 1870372"/>
                  <a:gd name="connsiteX20" fmla="*/ 28478 w 7821329"/>
                  <a:gd name="connsiteY20" fmla="*/ 1216183 h 1870372"/>
                  <a:gd name="connsiteX21" fmla="*/ 245449 w 7821329"/>
                  <a:gd name="connsiteY21" fmla="*/ 1328380 h 1870372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1447748 w 7821329"/>
                  <a:gd name="connsiteY15" fmla="*/ 583190 h 1870372"/>
                  <a:gd name="connsiteX16" fmla="*/ 1063700 w 7821329"/>
                  <a:gd name="connsiteY16" fmla="*/ 644150 h 1870372"/>
                  <a:gd name="connsiteX17" fmla="*/ 636980 w 7821329"/>
                  <a:gd name="connsiteY17" fmla="*/ 772166 h 1870372"/>
                  <a:gd name="connsiteX18" fmla="*/ 72780 w 7821329"/>
                  <a:gd name="connsiteY18" fmla="*/ 1114166 h 1870372"/>
                  <a:gd name="connsiteX19" fmla="*/ 28478 w 7821329"/>
                  <a:gd name="connsiteY19" fmla="*/ 1216183 h 1870372"/>
                  <a:gd name="connsiteX20" fmla="*/ 245449 w 7821329"/>
                  <a:gd name="connsiteY20" fmla="*/ 1328380 h 1870372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1776381 w 7821329"/>
                  <a:gd name="connsiteY15" fmla="*/ 539937 h 1870372"/>
                  <a:gd name="connsiteX16" fmla="*/ 1063700 w 7821329"/>
                  <a:gd name="connsiteY16" fmla="*/ 644150 h 1870372"/>
                  <a:gd name="connsiteX17" fmla="*/ 636980 w 7821329"/>
                  <a:gd name="connsiteY17" fmla="*/ 772166 h 1870372"/>
                  <a:gd name="connsiteX18" fmla="*/ 72780 w 7821329"/>
                  <a:gd name="connsiteY18" fmla="*/ 1114166 h 1870372"/>
                  <a:gd name="connsiteX19" fmla="*/ 28478 w 7821329"/>
                  <a:gd name="connsiteY19" fmla="*/ 1216183 h 1870372"/>
                  <a:gd name="connsiteX20" fmla="*/ 245449 w 7821329"/>
                  <a:gd name="connsiteY20" fmla="*/ 1328380 h 1870372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1776381 w 7821329"/>
                  <a:gd name="connsiteY15" fmla="*/ 539937 h 1870372"/>
                  <a:gd name="connsiteX16" fmla="*/ 1305851 w 7821329"/>
                  <a:gd name="connsiteY16" fmla="*/ 678751 h 1870372"/>
                  <a:gd name="connsiteX17" fmla="*/ 636980 w 7821329"/>
                  <a:gd name="connsiteY17" fmla="*/ 772166 h 1870372"/>
                  <a:gd name="connsiteX18" fmla="*/ 72780 w 7821329"/>
                  <a:gd name="connsiteY18" fmla="*/ 1114166 h 1870372"/>
                  <a:gd name="connsiteX19" fmla="*/ 28478 w 7821329"/>
                  <a:gd name="connsiteY19" fmla="*/ 1216183 h 1870372"/>
                  <a:gd name="connsiteX20" fmla="*/ 245449 w 7821329"/>
                  <a:gd name="connsiteY20" fmla="*/ 1328380 h 1870372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1776381 w 7821329"/>
                  <a:gd name="connsiteY15" fmla="*/ 539937 h 1870372"/>
                  <a:gd name="connsiteX16" fmla="*/ 1305851 w 7821329"/>
                  <a:gd name="connsiteY16" fmla="*/ 678751 h 1870372"/>
                  <a:gd name="connsiteX17" fmla="*/ 636980 w 7821329"/>
                  <a:gd name="connsiteY17" fmla="*/ 772166 h 1870372"/>
                  <a:gd name="connsiteX18" fmla="*/ 72780 w 7821329"/>
                  <a:gd name="connsiteY18" fmla="*/ 1114166 h 1870372"/>
                  <a:gd name="connsiteX19" fmla="*/ 28478 w 7821329"/>
                  <a:gd name="connsiteY19" fmla="*/ 1216183 h 1870372"/>
                  <a:gd name="connsiteX20" fmla="*/ 245449 w 7821329"/>
                  <a:gd name="connsiteY20" fmla="*/ 1328380 h 1870372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1776381 w 7821329"/>
                  <a:gd name="connsiteY15" fmla="*/ 539937 h 1870372"/>
                  <a:gd name="connsiteX16" fmla="*/ 1279907 w 7821329"/>
                  <a:gd name="connsiteY16" fmla="*/ 618197 h 1870372"/>
                  <a:gd name="connsiteX17" fmla="*/ 636980 w 7821329"/>
                  <a:gd name="connsiteY17" fmla="*/ 772166 h 1870372"/>
                  <a:gd name="connsiteX18" fmla="*/ 72780 w 7821329"/>
                  <a:gd name="connsiteY18" fmla="*/ 1114166 h 1870372"/>
                  <a:gd name="connsiteX19" fmla="*/ 28478 w 7821329"/>
                  <a:gd name="connsiteY19" fmla="*/ 1216183 h 1870372"/>
                  <a:gd name="connsiteX20" fmla="*/ 245449 w 7821329"/>
                  <a:gd name="connsiteY20" fmla="*/ 1328380 h 1870372"/>
                  <a:gd name="connsiteX0" fmla="*/ 245449 w 7821329"/>
                  <a:gd name="connsiteY0" fmla="*/ 1328380 h 1870372"/>
                  <a:gd name="connsiteX1" fmla="*/ 959304 w 7821329"/>
                  <a:gd name="connsiteY1" fmla="*/ 1477778 h 1870372"/>
                  <a:gd name="connsiteX2" fmla="*/ 1514802 w 7821329"/>
                  <a:gd name="connsiteY2" fmla="*/ 1613413 h 1870372"/>
                  <a:gd name="connsiteX3" fmla="*/ 2435298 w 7821329"/>
                  <a:gd name="connsiteY3" fmla="*/ 1808485 h 1870372"/>
                  <a:gd name="connsiteX4" fmla="*/ 3471618 w 7821329"/>
                  <a:gd name="connsiteY4" fmla="*/ 1869446 h 1870372"/>
                  <a:gd name="connsiteX5" fmla="*/ 4465266 w 7821329"/>
                  <a:gd name="connsiteY5" fmla="*/ 1771910 h 1870372"/>
                  <a:gd name="connsiteX6" fmla="*/ 6052431 w 7821329"/>
                  <a:gd name="connsiteY6" fmla="*/ 1653326 h 1870372"/>
                  <a:gd name="connsiteX7" fmla="*/ 7637968 w 7821329"/>
                  <a:gd name="connsiteY7" fmla="*/ 1502363 h 1870372"/>
                  <a:gd name="connsiteX8" fmla="*/ 7657099 w 7821329"/>
                  <a:gd name="connsiteY8" fmla="*/ 1065965 h 1870372"/>
                  <a:gd name="connsiteX9" fmla="*/ 6465580 w 7821329"/>
                  <a:gd name="connsiteY9" fmla="*/ 743699 h 1870372"/>
                  <a:gd name="connsiteX10" fmla="*/ 5687076 w 7821329"/>
                  <a:gd name="connsiteY10" fmla="*/ 632713 h 1870372"/>
                  <a:gd name="connsiteX11" fmla="*/ 5081294 w 7821329"/>
                  <a:gd name="connsiteY11" fmla="*/ 498371 h 1870372"/>
                  <a:gd name="connsiteX12" fmla="*/ 5312520 w 7821329"/>
                  <a:gd name="connsiteY12" fmla="*/ 1458 h 1870372"/>
                  <a:gd name="connsiteX13" fmla="*/ 4196381 w 7821329"/>
                  <a:gd name="connsiteY13" fmla="*/ 391658 h 1870372"/>
                  <a:gd name="connsiteX14" fmla="*/ 2734004 w 7821329"/>
                  <a:gd name="connsiteY14" fmla="*/ 455174 h 1870372"/>
                  <a:gd name="connsiteX15" fmla="*/ 1776381 w 7821329"/>
                  <a:gd name="connsiteY15" fmla="*/ 539937 h 1870372"/>
                  <a:gd name="connsiteX16" fmla="*/ 1279907 w 7821329"/>
                  <a:gd name="connsiteY16" fmla="*/ 618197 h 1870372"/>
                  <a:gd name="connsiteX17" fmla="*/ 636980 w 7821329"/>
                  <a:gd name="connsiteY17" fmla="*/ 772166 h 1870372"/>
                  <a:gd name="connsiteX18" fmla="*/ 72780 w 7821329"/>
                  <a:gd name="connsiteY18" fmla="*/ 1114166 h 1870372"/>
                  <a:gd name="connsiteX19" fmla="*/ 28478 w 7821329"/>
                  <a:gd name="connsiteY19" fmla="*/ 1216183 h 1870372"/>
                  <a:gd name="connsiteX20" fmla="*/ 245449 w 7821329"/>
                  <a:gd name="connsiteY20" fmla="*/ 1328380 h 1870372"/>
                  <a:gd name="connsiteX0" fmla="*/ 183486 w 7759366"/>
                  <a:gd name="connsiteY0" fmla="*/ 1328380 h 1870372"/>
                  <a:gd name="connsiteX1" fmla="*/ 897341 w 7759366"/>
                  <a:gd name="connsiteY1" fmla="*/ 1477778 h 1870372"/>
                  <a:gd name="connsiteX2" fmla="*/ 1452839 w 7759366"/>
                  <a:gd name="connsiteY2" fmla="*/ 1613413 h 1870372"/>
                  <a:gd name="connsiteX3" fmla="*/ 2373335 w 7759366"/>
                  <a:gd name="connsiteY3" fmla="*/ 1808485 h 1870372"/>
                  <a:gd name="connsiteX4" fmla="*/ 3409655 w 7759366"/>
                  <a:gd name="connsiteY4" fmla="*/ 1869446 h 1870372"/>
                  <a:gd name="connsiteX5" fmla="*/ 4403303 w 7759366"/>
                  <a:gd name="connsiteY5" fmla="*/ 1771910 h 1870372"/>
                  <a:gd name="connsiteX6" fmla="*/ 5990468 w 7759366"/>
                  <a:gd name="connsiteY6" fmla="*/ 1653326 h 1870372"/>
                  <a:gd name="connsiteX7" fmla="*/ 7576005 w 7759366"/>
                  <a:gd name="connsiteY7" fmla="*/ 1502363 h 1870372"/>
                  <a:gd name="connsiteX8" fmla="*/ 7595136 w 7759366"/>
                  <a:gd name="connsiteY8" fmla="*/ 1065965 h 1870372"/>
                  <a:gd name="connsiteX9" fmla="*/ 6403617 w 7759366"/>
                  <a:gd name="connsiteY9" fmla="*/ 743699 h 1870372"/>
                  <a:gd name="connsiteX10" fmla="*/ 5625113 w 7759366"/>
                  <a:gd name="connsiteY10" fmla="*/ 632713 h 1870372"/>
                  <a:gd name="connsiteX11" fmla="*/ 5019331 w 7759366"/>
                  <a:gd name="connsiteY11" fmla="*/ 498371 h 1870372"/>
                  <a:gd name="connsiteX12" fmla="*/ 5250557 w 7759366"/>
                  <a:gd name="connsiteY12" fmla="*/ 1458 h 1870372"/>
                  <a:gd name="connsiteX13" fmla="*/ 4134418 w 7759366"/>
                  <a:gd name="connsiteY13" fmla="*/ 391658 h 1870372"/>
                  <a:gd name="connsiteX14" fmla="*/ 2672041 w 7759366"/>
                  <a:gd name="connsiteY14" fmla="*/ 455174 h 1870372"/>
                  <a:gd name="connsiteX15" fmla="*/ 1714418 w 7759366"/>
                  <a:gd name="connsiteY15" fmla="*/ 539937 h 1870372"/>
                  <a:gd name="connsiteX16" fmla="*/ 1217944 w 7759366"/>
                  <a:gd name="connsiteY16" fmla="*/ 618197 h 1870372"/>
                  <a:gd name="connsiteX17" fmla="*/ 575017 w 7759366"/>
                  <a:gd name="connsiteY17" fmla="*/ 772166 h 1870372"/>
                  <a:gd name="connsiteX18" fmla="*/ 10817 w 7759366"/>
                  <a:gd name="connsiteY18" fmla="*/ 1114166 h 1870372"/>
                  <a:gd name="connsiteX19" fmla="*/ 87590 w 7759366"/>
                  <a:gd name="connsiteY19" fmla="*/ 1259436 h 1870372"/>
                  <a:gd name="connsiteX20" fmla="*/ 183486 w 7759366"/>
                  <a:gd name="connsiteY20" fmla="*/ 1328380 h 1870372"/>
                  <a:gd name="connsiteX0" fmla="*/ 313210 w 7759366"/>
                  <a:gd name="connsiteY0" fmla="*/ 1337031 h 1870372"/>
                  <a:gd name="connsiteX1" fmla="*/ 897341 w 7759366"/>
                  <a:gd name="connsiteY1" fmla="*/ 1477778 h 1870372"/>
                  <a:gd name="connsiteX2" fmla="*/ 1452839 w 7759366"/>
                  <a:gd name="connsiteY2" fmla="*/ 1613413 h 1870372"/>
                  <a:gd name="connsiteX3" fmla="*/ 2373335 w 7759366"/>
                  <a:gd name="connsiteY3" fmla="*/ 1808485 h 1870372"/>
                  <a:gd name="connsiteX4" fmla="*/ 3409655 w 7759366"/>
                  <a:gd name="connsiteY4" fmla="*/ 1869446 h 1870372"/>
                  <a:gd name="connsiteX5" fmla="*/ 4403303 w 7759366"/>
                  <a:gd name="connsiteY5" fmla="*/ 1771910 h 1870372"/>
                  <a:gd name="connsiteX6" fmla="*/ 5990468 w 7759366"/>
                  <a:gd name="connsiteY6" fmla="*/ 1653326 h 1870372"/>
                  <a:gd name="connsiteX7" fmla="*/ 7576005 w 7759366"/>
                  <a:gd name="connsiteY7" fmla="*/ 1502363 h 1870372"/>
                  <a:gd name="connsiteX8" fmla="*/ 7595136 w 7759366"/>
                  <a:gd name="connsiteY8" fmla="*/ 1065965 h 1870372"/>
                  <a:gd name="connsiteX9" fmla="*/ 6403617 w 7759366"/>
                  <a:gd name="connsiteY9" fmla="*/ 743699 h 1870372"/>
                  <a:gd name="connsiteX10" fmla="*/ 5625113 w 7759366"/>
                  <a:gd name="connsiteY10" fmla="*/ 632713 h 1870372"/>
                  <a:gd name="connsiteX11" fmla="*/ 5019331 w 7759366"/>
                  <a:gd name="connsiteY11" fmla="*/ 498371 h 1870372"/>
                  <a:gd name="connsiteX12" fmla="*/ 5250557 w 7759366"/>
                  <a:gd name="connsiteY12" fmla="*/ 1458 h 1870372"/>
                  <a:gd name="connsiteX13" fmla="*/ 4134418 w 7759366"/>
                  <a:gd name="connsiteY13" fmla="*/ 391658 h 1870372"/>
                  <a:gd name="connsiteX14" fmla="*/ 2672041 w 7759366"/>
                  <a:gd name="connsiteY14" fmla="*/ 455174 h 1870372"/>
                  <a:gd name="connsiteX15" fmla="*/ 1714418 w 7759366"/>
                  <a:gd name="connsiteY15" fmla="*/ 539937 h 1870372"/>
                  <a:gd name="connsiteX16" fmla="*/ 1217944 w 7759366"/>
                  <a:gd name="connsiteY16" fmla="*/ 618197 h 1870372"/>
                  <a:gd name="connsiteX17" fmla="*/ 575017 w 7759366"/>
                  <a:gd name="connsiteY17" fmla="*/ 772166 h 1870372"/>
                  <a:gd name="connsiteX18" fmla="*/ 10817 w 7759366"/>
                  <a:gd name="connsiteY18" fmla="*/ 1114166 h 1870372"/>
                  <a:gd name="connsiteX19" fmla="*/ 87590 w 7759366"/>
                  <a:gd name="connsiteY19" fmla="*/ 1259436 h 1870372"/>
                  <a:gd name="connsiteX20" fmla="*/ 313210 w 7759366"/>
                  <a:gd name="connsiteY20" fmla="*/ 1337031 h 1870372"/>
                  <a:gd name="connsiteX0" fmla="*/ 313210 w 7759366"/>
                  <a:gd name="connsiteY0" fmla="*/ 1337031 h 1870372"/>
                  <a:gd name="connsiteX1" fmla="*/ 897341 w 7759366"/>
                  <a:gd name="connsiteY1" fmla="*/ 1477778 h 1870372"/>
                  <a:gd name="connsiteX2" fmla="*/ 1452839 w 7759366"/>
                  <a:gd name="connsiteY2" fmla="*/ 1613413 h 1870372"/>
                  <a:gd name="connsiteX3" fmla="*/ 2373335 w 7759366"/>
                  <a:gd name="connsiteY3" fmla="*/ 1808485 h 1870372"/>
                  <a:gd name="connsiteX4" fmla="*/ 3409655 w 7759366"/>
                  <a:gd name="connsiteY4" fmla="*/ 1869446 h 1870372"/>
                  <a:gd name="connsiteX5" fmla="*/ 4403303 w 7759366"/>
                  <a:gd name="connsiteY5" fmla="*/ 1771910 h 1870372"/>
                  <a:gd name="connsiteX6" fmla="*/ 5990468 w 7759366"/>
                  <a:gd name="connsiteY6" fmla="*/ 1653326 h 1870372"/>
                  <a:gd name="connsiteX7" fmla="*/ 7576005 w 7759366"/>
                  <a:gd name="connsiteY7" fmla="*/ 1502363 h 1870372"/>
                  <a:gd name="connsiteX8" fmla="*/ 7595136 w 7759366"/>
                  <a:gd name="connsiteY8" fmla="*/ 1065965 h 1870372"/>
                  <a:gd name="connsiteX9" fmla="*/ 6403617 w 7759366"/>
                  <a:gd name="connsiteY9" fmla="*/ 743699 h 1870372"/>
                  <a:gd name="connsiteX10" fmla="*/ 5625113 w 7759366"/>
                  <a:gd name="connsiteY10" fmla="*/ 632713 h 1870372"/>
                  <a:gd name="connsiteX11" fmla="*/ 5019331 w 7759366"/>
                  <a:gd name="connsiteY11" fmla="*/ 498371 h 1870372"/>
                  <a:gd name="connsiteX12" fmla="*/ 5250557 w 7759366"/>
                  <a:gd name="connsiteY12" fmla="*/ 1458 h 1870372"/>
                  <a:gd name="connsiteX13" fmla="*/ 4134418 w 7759366"/>
                  <a:gd name="connsiteY13" fmla="*/ 391658 h 1870372"/>
                  <a:gd name="connsiteX14" fmla="*/ 2672041 w 7759366"/>
                  <a:gd name="connsiteY14" fmla="*/ 455174 h 1870372"/>
                  <a:gd name="connsiteX15" fmla="*/ 1714418 w 7759366"/>
                  <a:gd name="connsiteY15" fmla="*/ 539937 h 1870372"/>
                  <a:gd name="connsiteX16" fmla="*/ 1217944 w 7759366"/>
                  <a:gd name="connsiteY16" fmla="*/ 618197 h 1870372"/>
                  <a:gd name="connsiteX17" fmla="*/ 575017 w 7759366"/>
                  <a:gd name="connsiteY17" fmla="*/ 772166 h 1870372"/>
                  <a:gd name="connsiteX18" fmla="*/ 10817 w 7759366"/>
                  <a:gd name="connsiteY18" fmla="*/ 1114166 h 1870372"/>
                  <a:gd name="connsiteX19" fmla="*/ 87590 w 7759366"/>
                  <a:gd name="connsiteY19" fmla="*/ 1259436 h 1870372"/>
                  <a:gd name="connsiteX20" fmla="*/ 313210 w 7759366"/>
                  <a:gd name="connsiteY20" fmla="*/ 1337031 h 1870372"/>
                  <a:gd name="connsiteX0" fmla="*/ 315646 w 7761802"/>
                  <a:gd name="connsiteY0" fmla="*/ 1337031 h 1870372"/>
                  <a:gd name="connsiteX1" fmla="*/ 899777 w 7761802"/>
                  <a:gd name="connsiteY1" fmla="*/ 1477778 h 1870372"/>
                  <a:gd name="connsiteX2" fmla="*/ 1455275 w 7761802"/>
                  <a:gd name="connsiteY2" fmla="*/ 1613413 h 1870372"/>
                  <a:gd name="connsiteX3" fmla="*/ 2375771 w 7761802"/>
                  <a:gd name="connsiteY3" fmla="*/ 1808485 h 1870372"/>
                  <a:gd name="connsiteX4" fmla="*/ 3412091 w 7761802"/>
                  <a:gd name="connsiteY4" fmla="*/ 1869446 h 1870372"/>
                  <a:gd name="connsiteX5" fmla="*/ 4405739 w 7761802"/>
                  <a:gd name="connsiteY5" fmla="*/ 1771910 h 1870372"/>
                  <a:gd name="connsiteX6" fmla="*/ 5992904 w 7761802"/>
                  <a:gd name="connsiteY6" fmla="*/ 1653326 h 1870372"/>
                  <a:gd name="connsiteX7" fmla="*/ 7578441 w 7761802"/>
                  <a:gd name="connsiteY7" fmla="*/ 1502363 h 1870372"/>
                  <a:gd name="connsiteX8" fmla="*/ 7597572 w 7761802"/>
                  <a:gd name="connsiteY8" fmla="*/ 1065965 h 1870372"/>
                  <a:gd name="connsiteX9" fmla="*/ 6406053 w 7761802"/>
                  <a:gd name="connsiteY9" fmla="*/ 743699 h 1870372"/>
                  <a:gd name="connsiteX10" fmla="*/ 5627549 w 7761802"/>
                  <a:gd name="connsiteY10" fmla="*/ 632713 h 1870372"/>
                  <a:gd name="connsiteX11" fmla="*/ 5021767 w 7761802"/>
                  <a:gd name="connsiteY11" fmla="*/ 498371 h 1870372"/>
                  <a:gd name="connsiteX12" fmla="*/ 5252993 w 7761802"/>
                  <a:gd name="connsiteY12" fmla="*/ 1458 h 1870372"/>
                  <a:gd name="connsiteX13" fmla="*/ 4136854 w 7761802"/>
                  <a:gd name="connsiteY13" fmla="*/ 391658 h 1870372"/>
                  <a:gd name="connsiteX14" fmla="*/ 2674477 w 7761802"/>
                  <a:gd name="connsiteY14" fmla="*/ 455174 h 1870372"/>
                  <a:gd name="connsiteX15" fmla="*/ 1716854 w 7761802"/>
                  <a:gd name="connsiteY15" fmla="*/ 539937 h 1870372"/>
                  <a:gd name="connsiteX16" fmla="*/ 1220380 w 7761802"/>
                  <a:gd name="connsiteY16" fmla="*/ 618197 h 1870372"/>
                  <a:gd name="connsiteX17" fmla="*/ 577453 w 7761802"/>
                  <a:gd name="connsiteY17" fmla="*/ 772166 h 1870372"/>
                  <a:gd name="connsiteX18" fmla="*/ 13253 w 7761802"/>
                  <a:gd name="connsiteY18" fmla="*/ 1114166 h 1870372"/>
                  <a:gd name="connsiteX19" fmla="*/ 90026 w 7761802"/>
                  <a:gd name="connsiteY19" fmla="*/ 1259436 h 1870372"/>
                  <a:gd name="connsiteX20" fmla="*/ 315646 w 7761802"/>
                  <a:gd name="connsiteY20" fmla="*/ 1337031 h 1870372"/>
                  <a:gd name="connsiteX0" fmla="*/ 369121 w 7761802"/>
                  <a:gd name="connsiteY0" fmla="*/ 1394341 h 1870372"/>
                  <a:gd name="connsiteX1" fmla="*/ 899777 w 7761802"/>
                  <a:gd name="connsiteY1" fmla="*/ 1477778 h 1870372"/>
                  <a:gd name="connsiteX2" fmla="*/ 1455275 w 7761802"/>
                  <a:gd name="connsiteY2" fmla="*/ 1613413 h 1870372"/>
                  <a:gd name="connsiteX3" fmla="*/ 2375771 w 7761802"/>
                  <a:gd name="connsiteY3" fmla="*/ 1808485 h 1870372"/>
                  <a:gd name="connsiteX4" fmla="*/ 3412091 w 7761802"/>
                  <a:gd name="connsiteY4" fmla="*/ 1869446 h 1870372"/>
                  <a:gd name="connsiteX5" fmla="*/ 4405739 w 7761802"/>
                  <a:gd name="connsiteY5" fmla="*/ 1771910 h 1870372"/>
                  <a:gd name="connsiteX6" fmla="*/ 5992904 w 7761802"/>
                  <a:gd name="connsiteY6" fmla="*/ 1653326 h 1870372"/>
                  <a:gd name="connsiteX7" fmla="*/ 7578441 w 7761802"/>
                  <a:gd name="connsiteY7" fmla="*/ 1502363 h 1870372"/>
                  <a:gd name="connsiteX8" fmla="*/ 7597572 w 7761802"/>
                  <a:gd name="connsiteY8" fmla="*/ 1065965 h 1870372"/>
                  <a:gd name="connsiteX9" fmla="*/ 6406053 w 7761802"/>
                  <a:gd name="connsiteY9" fmla="*/ 743699 h 1870372"/>
                  <a:gd name="connsiteX10" fmla="*/ 5627549 w 7761802"/>
                  <a:gd name="connsiteY10" fmla="*/ 632713 h 1870372"/>
                  <a:gd name="connsiteX11" fmla="*/ 5021767 w 7761802"/>
                  <a:gd name="connsiteY11" fmla="*/ 498371 h 1870372"/>
                  <a:gd name="connsiteX12" fmla="*/ 5252993 w 7761802"/>
                  <a:gd name="connsiteY12" fmla="*/ 1458 h 1870372"/>
                  <a:gd name="connsiteX13" fmla="*/ 4136854 w 7761802"/>
                  <a:gd name="connsiteY13" fmla="*/ 391658 h 1870372"/>
                  <a:gd name="connsiteX14" fmla="*/ 2674477 w 7761802"/>
                  <a:gd name="connsiteY14" fmla="*/ 455174 h 1870372"/>
                  <a:gd name="connsiteX15" fmla="*/ 1716854 w 7761802"/>
                  <a:gd name="connsiteY15" fmla="*/ 539937 h 1870372"/>
                  <a:gd name="connsiteX16" fmla="*/ 1220380 w 7761802"/>
                  <a:gd name="connsiteY16" fmla="*/ 618197 h 1870372"/>
                  <a:gd name="connsiteX17" fmla="*/ 577453 w 7761802"/>
                  <a:gd name="connsiteY17" fmla="*/ 772166 h 1870372"/>
                  <a:gd name="connsiteX18" fmla="*/ 13253 w 7761802"/>
                  <a:gd name="connsiteY18" fmla="*/ 1114166 h 1870372"/>
                  <a:gd name="connsiteX19" fmla="*/ 90026 w 7761802"/>
                  <a:gd name="connsiteY19" fmla="*/ 1259436 h 1870372"/>
                  <a:gd name="connsiteX20" fmla="*/ 369121 w 7761802"/>
                  <a:gd name="connsiteY20" fmla="*/ 1394341 h 1870372"/>
                  <a:gd name="connsiteX0" fmla="*/ 395859 w 7761802"/>
                  <a:gd name="connsiteY0" fmla="*/ 1436368 h 1870372"/>
                  <a:gd name="connsiteX1" fmla="*/ 899777 w 7761802"/>
                  <a:gd name="connsiteY1" fmla="*/ 1477778 h 1870372"/>
                  <a:gd name="connsiteX2" fmla="*/ 1455275 w 7761802"/>
                  <a:gd name="connsiteY2" fmla="*/ 1613413 h 1870372"/>
                  <a:gd name="connsiteX3" fmla="*/ 2375771 w 7761802"/>
                  <a:gd name="connsiteY3" fmla="*/ 1808485 h 1870372"/>
                  <a:gd name="connsiteX4" fmla="*/ 3412091 w 7761802"/>
                  <a:gd name="connsiteY4" fmla="*/ 1869446 h 1870372"/>
                  <a:gd name="connsiteX5" fmla="*/ 4405739 w 7761802"/>
                  <a:gd name="connsiteY5" fmla="*/ 1771910 h 1870372"/>
                  <a:gd name="connsiteX6" fmla="*/ 5992904 w 7761802"/>
                  <a:gd name="connsiteY6" fmla="*/ 1653326 h 1870372"/>
                  <a:gd name="connsiteX7" fmla="*/ 7578441 w 7761802"/>
                  <a:gd name="connsiteY7" fmla="*/ 1502363 h 1870372"/>
                  <a:gd name="connsiteX8" fmla="*/ 7597572 w 7761802"/>
                  <a:gd name="connsiteY8" fmla="*/ 1065965 h 1870372"/>
                  <a:gd name="connsiteX9" fmla="*/ 6406053 w 7761802"/>
                  <a:gd name="connsiteY9" fmla="*/ 743699 h 1870372"/>
                  <a:gd name="connsiteX10" fmla="*/ 5627549 w 7761802"/>
                  <a:gd name="connsiteY10" fmla="*/ 632713 h 1870372"/>
                  <a:gd name="connsiteX11" fmla="*/ 5021767 w 7761802"/>
                  <a:gd name="connsiteY11" fmla="*/ 498371 h 1870372"/>
                  <a:gd name="connsiteX12" fmla="*/ 5252993 w 7761802"/>
                  <a:gd name="connsiteY12" fmla="*/ 1458 h 1870372"/>
                  <a:gd name="connsiteX13" fmla="*/ 4136854 w 7761802"/>
                  <a:gd name="connsiteY13" fmla="*/ 391658 h 1870372"/>
                  <a:gd name="connsiteX14" fmla="*/ 2674477 w 7761802"/>
                  <a:gd name="connsiteY14" fmla="*/ 455174 h 1870372"/>
                  <a:gd name="connsiteX15" fmla="*/ 1716854 w 7761802"/>
                  <a:gd name="connsiteY15" fmla="*/ 539937 h 1870372"/>
                  <a:gd name="connsiteX16" fmla="*/ 1220380 w 7761802"/>
                  <a:gd name="connsiteY16" fmla="*/ 618197 h 1870372"/>
                  <a:gd name="connsiteX17" fmla="*/ 577453 w 7761802"/>
                  <a:gd name="connsiteY17" fmla="*/ 772166 h 1870372"/>
                  <a:gd name="connsiteX18" fmla="*/ 13253 w 7761802"/>
                  <a:gd name="connsiteY18" fmla="*/ 1114166 h 1870372"/>
                  <a:gd name="connsiteX19" fmla="*/ 90026 w 7761802"/>
                  <a:gd name="connsiteY19" fmla="*/ 1259436 h 1870372"/>
                  <a:gd name="connsiteX20" fmla="*/ 395859 w 7761802"/>
                  <a:gd name="connsiteY20" fmla="*/ 1436368 h 1870372"/>
                  <a:gd name="connsiteX0" fmla="*/ 395859 w 7761802"/>
                  <a:gd name="connsiteY0" fmla="*/ 1436368 h 1870372"/>
                  <a:gd name="connsiteX1" fmla="*/ 934154 w 7761802"/>
                  <a:gd name="connsiteY1" fmla="*/ 1558012 h 1870372"/>
                  <a:gd name="connsiteX2" fmla="*/ 1455275 w 7761802"/>
                  <a:gd name="connsiteY2" fmla="*/ 1613413 h 1870372"/>
                  <a:gd name="connsiteX3" fmla="*/ 2375771 w 7761802"/>
                  <a:gd name="connsiteY3" fmla="*/ 1808485 h 1870372"/>
                  <a:gd name="connsiteX4" fmla="*/ 3412091 w 7761802"/>
                  <a:gd name="connsiteY4" fmla="*/ 1869446 h 1870372"/>
                  <a:gd name="connsiteX5" fmla="*/ 4405739 w 7761802"/>
                  <a:gd name="connsiteY5" fmla="*/ 1771910 h 1870372"/>
                  <a:gd name="connsiteX6" fmla="*/ 5992904 w 7761802"/>
                  <a:gd name="connsiteY6" fmla="*/ 1653326 h 1870372"/>
                  <a:gd name="connsiteX7" fmla="*/ 7578441 w 7761802"/>
                  <a:gd name="connsiteY7" fmla="*/ 1502363 h 1870372"/>
                  <a:gd name="connsiteX8" fmla="*/ 7597572 w 7761802"/>
                  <a:gd name="connsiteY8" fmla="*/ 1065965 h 1870372"/>
                  <a:gd name="connsiteX9" fmla="*/ 6406053 w 7761802"/>
                  <a:gd name="connsiteY9" fmla="*/ 743699 h 1870372"/>
                  <a:gd name="connsiteX10" fmla="*/ 5627549 w 7761802"/>
                  <a:gd name="connsiteY10" fmla="*/ 632713 h 1870372"/>
                  <a:gd name="connsiteX11" fmla="*/ 5021767 w 7761802"/>
                  <a:gd name="connsiteY11" fmla="*/ 498371 h 1870372"/>
                  <a:gd name="connsiteX12" fmla="*/ 5252993 w 7761802"/>
                  <a:gd name="connsiteY12" fmla="*/ 1458 h 1870372"/>
                  <a:gd name="connsiteX13" fmla="*/ 4136854 w 7761802"/>
                  <a:gd name="connsiteY13" fmla="*/ 391658 h 1870372"/>
                  <a:gd name="connsiteX14" fmla="*/ 2674477 w 7761802"/>
                  <a:gd name="connsiteY14" fmla="*/ 455174 h 1870372"/>
                  <a:gd name="connsiteX15" fmla="*/ 1716854 w 7761802"/>
                  <a:gd name="connsiteY15" fmla="*/ 539937 h 1870372"/>
                  <a:gd name="connsiteX16" fmla="*/ 1220380 w 7761802"/>
                  <a:gd name="connsiteY16" fmla="*/ 618197 h 1870372"/>
                  <a:gd name="connsiteX17" fmla="*/ 577453 w 7761802"/>
                  <a:gd name="connsiteY17" fmla="*/ 772166 h 1870372"/>
                  <a:gd name="connsiteX18" fmla="*/ 13253 w 7761802"/>
                  <a:gd name="connsiteY18" fmla="*/ 1114166 h 1870372"/>
                  <a:gd name="connsiteX19" fmla="*/ 90026 w 7761802"/>
                  <a:gd name="connsiteY19" fmla="*/ 1259436 h 1870372"/>
                  <a:gd name="connsiteX20" fmla="*/ 395859 w 7761802"/>
                  <a:gd name="connsiteY20" fmla="*/ 1436368 h 1870372"/>
                  <a:gd name="connsiteX0" fmla="*/ 395859 w 7761802"/>
                  <a:gd name="connsiteY0" fmla="*/ 1436368 h 1870372"/>
                  <a:gd name="connsiteX1" fmla="*/ 1455275 w 7761802"/>
                  <a:gd name="connsiteY1" fmla="*/ 1613413 h 1870372"/>
                  <a:gd name="connsiteX2" fmla="*/ 2375771 w 7761802"/>
                  <a:gd name="connsiteY2" fmla="*/ 1808485 h 1870372"/>
                  <a:gd name="connsiteX3" fmla="*/ 3412091 w 7761802"/>
                  <a:gd name="connsiteY3" fmla="*/ 1869446 h 1870372"/>
                  <a:gd name="connsiteX4" fmla="*/ 4405739 w 7761802"/>
                  <a:gd name="connsiteY4" fmla="*/ 1771910 h 1870372"/>
                  <a:gd name="connsiteX5" fmla="*/ 5992904 w 7761802"/>
                  <a:gd name="connsiteY5" fmla="*/ 1653326 h 1870372"/>
                  <a:gd name="connsiteX6" fmla="*/ 7578441 w 7761802"/>
                  <a:gd name="connsiteY6" fmla="*/ 1502363 h 1870372"/>
                  <a:gd name="connsiteX7" fmla="*/ 7597572 w 7761802"/>
                  <a:gd name="connsiteY7" fmla="*/ 1065965 h 1870372"/>
                  <a:gd name="connsiteX8" fmla="*/ 6406053 w 7761802"/>
                  <a:gd name="connsiteY8" fmla="*/ 743699 h 1870372"/>
                  <a:gd name="connsiteX9" fmla="*/ 5627549 w 7761802"/>
                  <a:gd name="connsiteY9" fmla="*/ 632713 h 1870372"/>
                  <a:gd name="connsiteX10" fmla="*/ 5021767 w 7761802"/>
                  <a:gd name="connsiteY10" fmla="*/ 498371 h 1870372"/>
                  <a:gd name="connsiteX11" fmla="*/ 5252993 w 7761802"/>
                  <a:gd name="connsiteY11" fmla="*/ 1458 h 1870372"/>
                  <a:gd name="connsiteX12" fmla="*/ 4136854 w 7761802"/>
                  <a:gd name="connsiteY12" fmla="*/ 391658 h 1870372"/>
                  <a:gd name="connsiteX13" fmla="*/ 2674477 w 7761802"/>
                  <a:gd name="connsiteY13" fmla="*/ 455174 h 1870372"/>
                  <a:gd name="connsiteX14" fmla="*/ 1716854 w 7761802"/>
                  <a:gd name="connsiteY14" fmla="*/ 539937 h 1870372"/>
                  <a:gd name="connsiteX15" fmla="*/ 1220380 w 7761802"/>
                  <a:gd name="connsiteY15" fmla="*/ 618197 h 1870372"/>
                  <a:gd name="connsiteX16" fmla="*/ 577453 w 7761802"/>
                  <a:gd name="connsiteY16" fmla="*/ 772166 h 1870372"/>
                  <a:gd name="connsiteX17" fmla="*/ 13253 w 7761802"/>
                  <a:gd name="connsiteY17" fmla="*/ 1114166 h 1870372"/>
                  <a:gd name="connsiteX18" fmla="*/ 90026 w 7761802"/>
                  <a:gd name="connsiteY18" fmla="*/ 1259436 h 1870372"/>
                  <a:gd name="connsiteX19" fmla="*/ 395859 w 7761802"/>
                  <a:gd name="connsiteY19" fmla="*/ 1436368 h 1870372"/>
                  <a:gd name="connsiteX0" fmla="*/ 395859 w 7761802"/>
                  <a:gd name="connsiteY0" fmla="*/ 1436368 h 1870073"/>
                  <a:gd name="connsiteX1" fmla="*/ 1417079 w 7761802"/>
                  <a:gd name="connsiteY1" fmla="*/ 1705109 h 1870073"/>
                  <a:gd name="connsiteX2" fmla="*/ 2375771 w 7761802"/>
                  <a:gd name="connsiteY2" fmla="*/ 1808485 h 1870073"/>
                  <a:gd name="connsiteX3" fmla="*/ 3412091 w 7761802"/>
                  <a:gd name="connsiteY3" fmla="*/ 1869446 h 1870073"/>
                  <a:gd name="connsiteX4" fmla="*/ 4405739 w 7761802"/>
                  <a:gd name="connsiteY4" fmla="*/ 1771910 h 1870073"/>
                  <a:gd name="connsiteX5" fmla="*/ 5992904 w 7761802"/>
                  <a:gd name="connsiteY5" fmla="*/ 1653326 h 1870073"/>
                  <a:gd name="connsiteX6" fmla="*/ 7578441 w 7761802"/>
                  <a:gd name="connsiteY6" fmla="*/ 1502363 h 1870073"/>
                  <a:gd name="connsiteX7" fmla="*/ 7597572 w 7761802"/>
                  <a:gd name="connsiteY7" fmla="*/ 1065965 h 1870073"/>
                  <a:gd name="connsiteX8" fmla="*/ 6406053 w 7761802"/>
                  <a:gd name="connsiteY8" fmla="*/ 743699 h 1870073"/>
                  <a:gd name="connsiteX9" fmla="*/ 5627549 w 7761802"/>
                  <a:gd name="connsiteY9" fmla="*/ 632713 h 1870073"/>
                  <a:gd name="connsiteX10" fmla="*/ 5021767 w 7761802"/>
                  <a:gd name="connsiteY10" fmla="*/ 498371 h 1870073"/>
                  <a:gd name="connsiteX11" fmla="*/ 5252993 w 7761802"/>
                  <a:gd name="connsiteY11" fmla="*/ 1458 h 1870073"/>
                  <a:gd name="connsiteX12" fmla="*/ 4136854 w 7761802"/>
                  <a:gd name="connsiteY12" fmla="*/ 391658 h 1870073"/>
                  <a:gd name="connsiteX13" fmla="*/ 2674477 w 7761802"/>
                  <a:gd name="connsiteY13" fmla="*/ 455174 h 1870073"/>
                  <a:gd name="connsiteX14" fmla="*/ 1716854 w 7761802"/>
                  <a:gd name="connsiteY14" fmla="*/ 539937 h 1870073"/>
                  <a:gd name="connsiteX15" fmla="*/ 1220380 w 7761802"/>
                  <a:gd name="connsiteY15" fmla="*/ 618197 h 1870073"/>
                  <a:gd name="connsiteX16" fmla="*/ 577453 w 7761802"/>
                  <a:gd name="connsiteY16" fmla="*/ 772166 h 1870073"/>
                  <a:gd name="connsiteX17" fmla="*/ 13253 w 7761802"/>
                  <a:gd name="connsiteY17" fmla="*/ 1114166 h 1870073"/>
                  <a:gd name="connsiteX18" fmla="*/ 90026 w 7761802"/>
                  <a:gd name="connsiteY18" fmla="*/ 1259436 h 1870073"/>
                  <a:gd name="connsiteX19" fmla="*/ 395859 w 7761802"/>
                  <a:gd name="connsiteY19" fmla="*/ 1436368 h 1870073"/>
                  <a:gd name="connsiteX0" fmla="*/ 395859 w 7761802"/>
                  <a:gd name="connsiteY0" fmla="*/ 1436368 h 1869971"/>
                  <a:gd name="connsiteX1" fmla="*/ 1417079 w 7761802"/>
                  <a:gd name="connsiteY1" fmla="*/ 1758598 h 1869971"/>
                  <a:gd name="connsiteX2" fmla="*/ 2375771 w 7761802"/>
                  <a:gd name="connsiteY2" fmla="*/ 1808485 h 1869971"/>
                  <a:gd name="connsiteX3" fmla="*/ 3412091 w 7761802"/>
                  <a:gd name="connsiteY3" fmla="*/ 1869446 h 1869971"/>
                  <a:gd name="connsiteX4" fmla="*/ 4405739 w 7761802"/>
                  <a:gd name="connsiteY4" fmla="*/ 1771910 h 1869971"/>
                  <a:gd name="connsiteX5" fmla="*/ 5992904 w 7761802"/>
                  <a:gd name="connsiteY5" fmla="*/ 1653326 h 1869971"/>
                  <a:gd name="connsiteX6" fmla="*/ 7578441 w 7761802"/>
                  <a:gd name="connsiteY6" fmla="*/ 1502363 h 1869971"/>
                  <a:gd name="connsiteX7" fmla="*/ 7597572 w 7761802"/>
                  <a:gd name="connsiteY7" fmla="*/ 1065965 h 1869971"/>
                  <a:gd name="connsiteX8" fmla="*/ 6406053 w 7761802"/>
                  <a:gd name="connsiteY8" fmla="*/ 743699 h 1869971"/>
                  <a:gd name="connsiteX9" fmla="*/ 5627549 w 7761802"/>
                  <a:gd name="connsiteY9" fmla="*/ 632713 h 1869971"/>
                  <a:gd name="connsiteX10" fmla="*/ 5021767 w 7761802"/>
                  <a:gd name="connsiteY10" fmla="*/ 498371 h 1869971"/>
                  <a:gd name="connsiteX11" fmla="*/ 5252993 w 7761802"/>
                  <a:gd name="connsiteY11" fmla="*/ 1458 h 1869971"/>
                  <a:gd name="connsiteX12" fmla="*/ 4136854 w 7761802"/>
                  <a:gd name="connsiteY12" fmla="*/ 391658 h 1869971"/>
                  <a:gd name="connsiteX13" fmla="*/ 2674477 w 7761802"/>
                  <a:gd name="connsiteY13" fmla="*/ 455174 h 1869971"/>
                  <a:gd name="connsiteX14" fmla="*/ 1716854 w 7761802"/>
                  <a:gd name="connsiteY14" fmla="*/ 539937 h 1869971"/>
                  <a:gd name="connsiteX15" fmla="*/ 1220380 w 7761802"/>
                  <a:gd name="connsiteY15" fmla="*/ 618197 h 1869971"/>
                  <a:gd name="connsiteX16" fmla="*/ 577453 w 7761802"/>
                  <a:gd name="connsiteY16" fmla="*/ 772166 h 1869971"/>
                  <a:gd name="connsiteX17" fmla="*/ 13253 w 7761802"/>
                  <a:gd name="connsiteY17" fmla="*/ 1114166 h 1869971"/>
                  <a:gd name="connsiteX18" fmla="*/ 90026 w 7761802"/>
                  <a:gd name="connsiteY18" fmla="*/ 1259436 h 1869971"/>
                  <a:gd name="connsiteX19" fmla="*/ 395859 w 7761802"/>
                  <a:gd name="connsiteY19" fmla="*/ 1436368 h 1869971"/>
                  <a:gd name="connsiteX0" fmla="*/ 395859 w 7761802"/>
                  <a:gd name="connsiteY0" fmla="*/ 1436368 h 1870025"/>
                  <a:gd name="connsiteX1" fmla="*/ 1420899 w 7761802"/>
                  <a:gd name="connsiteY1" fmla="*/ 1728033 h 1870025"/>
                  <a:gd name="connsiteX2" fmla="*/ 2375771 w 7761802"/>
                  <a:gd name="connsiteY2" fmla="*/ 1808485 h 1870025"/>
                  <a:gd name="connsiteX3" fmla="*/ 3412091 w 7761802"/>
                  <a:gd name="connsiteY3" fmla="*/ 1869446 h 1870025"/>
                  <a:gd name="connsiteX4" fmla="*/ 4405739 w 7761802"/>
                  <a:gd name="connsiteY4" fmla="*/ 1771910 h 1870025"/>
                  <a:gd name="connsiteX5" fmla="*/ 5992904 w 7761802"/>
                  <a:gd name="connsiteY5" fmla="*/ 1653326 h 1870025"/>
                  <a:gd name="connsiteX6" fmla="*/ 7578441 w 7761802"/>
                  <a:gd name="connsiteY6" fmla="*/ 1502363 h 1870025"/>
                  <a:gd name="connsiteX7" fmla="*/ 7597572 w 7761802"/>
                  <a:gd name="connsiteY7" fmla="*/ 1065965 h 1870025"/>
                  <a:gd name="connsiteX8" fmla="*/ 6406053 w 7761802"/>
                  <a:gd name="connsiteY8" fmla="*/ 743699 h 1870025"/>
                  <a:gd name="connsiteX9" fmla="*/ 5627549 w 7761802"/>
                  <a:gd name="connsiteY9" fmla="*/ 632713 h 1870025"/>
                  <a:gd name="connsiteX10" fmla="*/ 5021767 w 7761802"/>
                  <a:gd name="connsiteY10" fmla="*/ 498371 h 1870025"/>
                  <a:gd name="connsiteX11" fmla="*/ 5252993 w 7761802"/>
                  <a:gd name="connsiteY11" fmla="*/ 1458 h 1870025"/>
                  <a:gd name="connsiteX12" fmla="*/ 4136854 w 7761802"/>
                  <a:gd name="connsiteY12" fmla="*/ 391658 h 1870025"/>
                  <a:gd name="connsiteX13" fmla="*/ 2674477 w 7761802"/>
                  <a:gd name="connsiteY13" fmla="*/ 455174 h 1870025"/>
                  <a:gd name="connsiteX14" fmla="*/ 1716854 w 7761802"/>
                  <a:gd name="connsiteY14" fmla="*/ 539937 h 1870025"/>
                  <a:gd name="connsiteX15" fmla="*/ 1220380 w 7761802"/>
                  <a:gd name="connsiteY15" fmla="*/ 618197 h 1870025"/>
                  <a:gd name="connsiteX16" fmla="*/ 577453 w 7761802"/>
                  <a:gd name="connsiteY16" fmla="*/ 772166 h 1870025"/>
                  <a:gd name="connsiteX17" fmla="*/ 13253 w 7761802"/>
                  <a:gd name="connsiteY17" fmla="*/ 1114166 h 1870025"/>
                  <a:gd name="connsiteX18" fmla="*/ 90026 w 7761802"/>
                  <a:gd name="connsiteY18" fmla="*/ 1259436 h 1870025"/>
                  <a:gd name="connsiteX19" fmla="*/ 395859 w 7761802"/>
                  <a:gd name="connsiteY19" fmla="*/ 1436368 h 1870025"/>
                  <a:gd name="connsiteX0" fmla="*/ 395859 w 7761802"/>
                  <a:gd name="connsiteY0" fmla="*/ 1436368 h 1870025"/>
                  <a:gd name="connsiteX1" fmla="*/ 1420899 w 7761802"/>
                  <a:gd name="connsiteY1" fmla="*/ 1728033 h 1870025"/>
                  <a:gd name="connsiteX2" fmla="*/ 2375771 w 7761802"/>
                  <a:gd name="connsiteY2" fmla="*/ 1808485 h 1870025"/>
                  <a:gd name="connsiteX3" fmla="*/ 3412091 w 7761802"/>
                  <a:gd name="connsiteY3" fmla="*/ 1869446 h 1870025"/>
                  <a:gd name="connsiteX4" fmla="*/ 4405739 w 7761802"/>
                  <a:gd name="connsiteY4" fmla="*/ 1771910 h 1870025"/>
                  <a:gd name="connsiteX5" fmla="*/ 5992904 w 7761802"/>
                  <a:gd name="connsiteY5" fmla="*/ 1653326 h 1870025"/>
                  <a:gd name="connsiteX6" fmla="*/ 7578441 w 7761802"/>
                  <a:gd name="connsiteY6" fmla="*/ 1502363 h 1870025"/>
                  <a:gd name="connsiteX7" fmla="*/ 7597572 w 7761802"/>
                  <a:gd name="connsiteY7" fmla="*/ 1065965 h 1870025"/>
                  <a:gd name="connsiteX8" fmla="*/ 6406053 w 7761802"/>
                  <a:gd name="connsiteY8" fmla="*/ 743699 h 1870025"/>
                  <a:gd name="connsiteX9" fmla="*/ 5627549 w 7761802"/>
                  <a:gd name="connsiteY9" fmla="*/ 632713 h 1870025"/>
                  <a:gd name="connsiteX10" fmla="*/ 5021767 w 7761802"/>
                  <a:gd name="connsiteY10" fmla="*/ 498371 h 1870025"/>
                  <a:gd name="connsiteX11" fmla="*/ 5252993 w 7761802"/>
                  <a:gd name="connsiteY11" fmla="*/ 1458 h 1870025"/>
                  <a:gd name="connsiteX12" fmla="*/ 4136854 w 7761802"/>
                  <a:gd name="connsiteY12" fmla="*/ 391658 h 1870025"/>
                  <a:gd name="connsiteX13" fmla="*/ 2674477 w 7761802"/>
                  <a:gd name="connsiteY13" fmla="*/ 455174 h 1870025"/>
                  <a:gd name="connsiteX14" fmla="*/ 1716854 w 7761802"/>
                  <a:gd name="connsiteY14" fmla="*/ 539937 h 1870025"/>
                  <a:gd name="connsiteX15" fmla="*/ 1220380 w 7761802"/>
                  <a:gd name="connsiteY15" fmla="*/ 618197 h 1870025"/>
                  <a:gd name="connsiteX16" fmla="*/ 577453 w 7761802"/>
                  <a:gd name="connsiteY16" fmla="*/ 772166 h 1870025"/>
                  <a:gd name="connsiteX17" fmla="*/ 13253 w 7761802"/>
                  <a:gd name="connsiteY17" fmla="*/ 1114166 h 1870025"/>
                  <a:gd name="connsiteX18" fmla="*/ 90026 w 7761802"/>
                  <a:gd name="connsiteY18" fmla="*/ 1259436 h 1870025"/>
                  <a:gd name="connsiteX19" fmla="*/ 395859 w 7761802"/>
                  <a:gd name="connsiteY19" fmla="*/ 1436368 h 1870025"/>
                  <a:gd name="connsiteX0" fmla="*/ 395859 w 7761802"/>
                  <a:gd name="connsiteY0" fmla="*/ 1436368 h 1869446"/>
                  <a:gd name="connsiteX1" fmla="*/ 1420899 w 7761802"/>
                  <a:gd name="connsiteY1" fmla="*/ 1728033 h 1869446"/>
                  <a:gd name="connsiteX2" fmla="*/ 3412091 w 7761802"/>
                  <a:gd name="connsiteY2" fmla="*/ 1869446 h 1869446"/>
                  <a:gd name="connsiteX3" fmla="*/ 4405739 w 7761802"/>
                  <a:gd name="connsiteY3" fmla="*/ 1771910 h 1869446"/>
                  <a:gd name="connsiteX4" fmla="*/ 5992904 w 7761802"/>
                  <a:gd name="connsiteY4" fmla="*/ 1653326 h 1869446"/>
                  <a:gd name="connsiteX5" fmla="*/ 7578441 w 7761802"/>
                  <a:gd name="connsiteY5" fmla="*/ 1502363 h 1869446"/>
                  <a:gd name="connsiteX6" fmla="*/ 7597572 w 7761802"/>
                  <a:gd name="connsiteY6" fmla="*/ 1065965 h 1869446"/>
                  <a:gd name="connsiteX7" fmla="*/ 6406053 w 7761802"/>
                  <a:gd name="connsiteY7" fmla="*/ 743699 h 1869446"/>
                  <a:gd name="connsiteX8" fmla="*/ 5627549 w 7761802"/>
                  <a:gd name="connsiteY8" fmla="*/ 632713 h 1869446"/>
                  <a:gd name="connsiteX9" fmla="*/ 5021767 w 7761802"/>
                  <a:gd name="connsiteY9" fmla="*/ 498371 h 1869446"/>
                  <a:gd name="connsiteX10" fmla="*/ 5252993 w 7761802"/>
                  <a:gd name="connsiteY10" fmla="*/ 1458 h 1869446"/>
                  <a:gd name="connsiteX11" fmla="*/ 4136854 w 7761802"/>
                  <a:gd name="connsiteY11" fmla="*/ 391658 h 1869446"/>
                  <a:gd name="connsiteX12" fmla="*/ 2674477 w 7761802"/>
                  <a:gd name="connsiteY12" fmla="*/ 455174 h 1869446"/>
                  <a:gd name="connsiteX13" fmla="*/ 1716854 w 7761802"/>
                  <a:gd name="connsiteY13" fmla="*/ 539937 h 1869446"/>
                  <a:gd name="connsiteX14" fmla="*/ 1220380 w 7761802"/>
                  <a:gd name="connsiteY14" fmla="*/ 618197 h 1869446"/>
                  <a:gd name="connsiteX15" fmla="*/ 577453 w 7761802"/>
                  <a:gd name="connsiteY15" fmla="*/ 772166 h 1869446"/>
                  <a:gd name="connsiteX16" fmla="*/ 13253 w 7761802"/>
                  <a:gd name="connsiteY16" fmla="*/ 1114166 h 1869446"/>
                  <a:gd name="connsiteX17" fmla="*/ 90026 w 7761802"/>
                  <a:gd name="connsiteY17" fmla="*/ 1259436 h 1869446"/>
                  <a:gd name="connsiteX18" fmla="*/ 395859 w 7761802"/>
                  <a:gd name="connsiteY18" fmla="*/ 1436368 h 1869446"/>
                  <a:gd name="connsiteX0" fmla="*/ 395859 w 7761802"/>
                  <a:gd name="connsiteY0" fmla="*/ 1436368 h 1791421"/>
                  <a:gd name="connsiteX1" fmla="*/ 1420899 w 7761802"/>
                  <a:gd name="connsiteY1" fmla="*/ 1728033 h 1791421"/>
                  <a:gd name="connsiteX2" fmla="*/ 3279677 w 7761802"/>
                  <a:gd name="connsiteY2" fmla="*/ 1787939 h 1791421"/>
                  <a:gd name="connsiteX3" fmla="*/ 4405739 w 7761802"/>
                  <a:gd name="connsiteY3" fmla="*/ 1771910 h 1791421"/>
                  <a:gd name="connsiteX4" fmla="*/ 5992904 w 7761802"/>
                  <a:gd name="connsiteY4" fmla="*/ 1653326 h 1791421"/>
                  <a:gd name="connsiteX5" fmla="*/ 7578441 w 7761802"/>
                  <a:gd name="connsiteY5" fmla="*/ 1502363 h 1791421"/>
                  <a:gd name="connsiteX6" fmla="*/ 7597572 w 7761802"/>
                  <a:gd name="connsiteY6" fmla="*/ 1065965 h 1791421"/>
                  <a:gd name="connsiteX7" fmla="*/ 6406053 w 7761802"/>
                  <a:gd name="connsiteY7" fmla="*/ 743699 h 1791421"/>
                  <a:gd name="connsiteX8" fmla="*/ 5627549 w 7761802"/>
                  <a:gd name="connsiteY8" fmla="*/ 632713 h 1791421"/>
                  <a:gd name="connsiteX9" fmla="*/ 5021767 w 7761802"/>
                  <a:gd name="connsiteY9" fmla="*/ 498371 h 1791421"/>
                  <a:gd name="connsiteX10" fmla="*/ 5252993 w 7761802"/>
                  <a:gd name="connsiteY10" fmla="*/ 1458 h 1791421"/>
                  <a:gd name="connsiteX11" fmla="*/ 4136854 w 7761802"/>
                  <a:gd name="connsiteY11" fmla="*/ 391658 h 1791421"/>
                  <a:gd name="connsiteX12" fmla="*/ 2674477 w 7761802"/>
                  <a:gd name="connsiteY12" fmla="*/ 455174 h 1791421"/>
                  <a:gd name="connsiteX13" fmla="*/ 1716854 w 7761802"/>
                  <a:gd name="connsiteY13" fmla="*/ 539937 h 1791421"/>
                  <a:gd name="connsiteX14" fmla="*/ 1220380 w 7761802"/>
                  <a:gd name="connsiteY14" fmla="*/ 618197 h 1791421"/>
                  <a:gd name="connsiteX15" fmla="*/ 577453 w 7761802"/>
                  <a:gd name="connsiteY15" fmla="*/ 772166 h 1791421"/>
                  <a:gd name="connsiteX16" fmla="*/ 13253 w 7761802"/>
                  <a:gd name="connsiteY16" fmla="*/ 1114166 h 1791421"/>
                  <a:gd name="connsiteX17" fmla="*/ 90026 w 7761802"/>
                  <a:gd name="connsiteY17" fmla="*/ 1259436 h 1791421"/>
                  <a:gd name="connsiteX18" fmla="*/ 395859 w 7761802"/>
                  <a:gd name="connsiteY18" fmla="*/ 1436368 h 1791421"/>
                  <a:gd name="connsiteX0" fmla="*/ 329351 w 7695294"/>
                  <a:gd name="connsiteY0" fmla="*/ 1436368 h 1791421"/>
                  <a:gd name="connsiteX1" fmla="*/ 1354391 w 7695294"/>
                  <a:gd name="connsiteY1" fmla="*/ 1728033 h 1791421"/>
                  <a:gd name="connsiteX2" fmla="*/ 3213169 w 7695294"/>
                  <a:gd name="connsiteY2" fmla="*/ 1787939 h 1791421"/>
                  <a:gd name="connsiteX3" fmla="*/ 4339231 w 7695294"/>
                  <a:gd name="connsiteY3" fmla="*/ 1771910 h 1791421"/>
                  <a:gd name="connsiteX4" fmla="*/ 5926396 w 7695294"/>
                  <a:gd name="connsiteY4" fmla="*/ 1653326 h 1791421"/>
                  <a:gd name="connsiteX5" fmla="*/ 7511933 w 7695294"/>
                  <a:gd name="connsiteY5" fmla="*/ 1502363 h 1791421"/>
                  <a:gd name="connsiteX6" fmla="*/ 7531064 w 7695294"/>
                  <a:gd name="connsiteY6" fmla="*/ 1065965 h 1791421"/>
                  <a:gd name="connsiteX7" fmla="*/ 6339545 w 7695294"/>
                  <a:gd name="connsiteY7" fmla="*/ 743699 h 1791421"/>
                  <a:gd name="connsiteX8" fmla="*/ 5561041 w 7695294"/>
                  <a:gd name="connsiteY8" fmla="*/ 632713 h 1791421"/>
                  <a:gd name="connsiteX9" fmla="*/ 4955259 w 7695294"/>
                  <a:gd name="connsiteY9" fmla="*/ 498371 h 1791421"/>
                  <a:gd name="connsiteX10" fmla="*/ 5186485 w 7695294"/>
                  <a:gd name="connsiteY10" fmla="*/ 1458 h 1791421"/>
                  <a:gd name="connsiteX11" fmla="*/ 4070346 w 7695294"/>
                  <a:gd name="connsiteY11" fmla="*/ 391658 h 1791421"/>
                  <a:gd name="connsiteX12" fmla="*/ 2607969 w 7695294"/>
                  <a:gd name="connsiteY12" fmla="*/ 455174 h 1791421"/>
                  <a:gd name="connsiteX13" fmla="*/ 1650346 w 7695294"/>
                  <a:gd name="connsiteY13" fmla="*/ 539937 h 1791421"/>
                  <a:gd name="connsiteX14" fmla="*/ 1153872 w 7695294"/>
                  <a:gd name="connsiteY14" fmla="*/ 618197 h 1791421"/>
                  <a:gd name="connsiteX15" fmla="*/ 510945 w 7695294"/>
                  <a:gd name="connsiteY15" fmla="*/ 772166 h 1791421"/>
                  <a:gd name="connsiteX16" fmla="*/ 107170 w 7695294"/>
                  <a:gd name="connsiteY16" fmla="*/ 1125628 h 1791421"/>
                  <a:gd name="connsiteX17" fmla="*/ 23518 w 7695294"/>
                  <a:gd name="connsiteY17" fmla="*/ 1259436 h 1791421"/>
                  <a:gd name="connsiteX18" fmla="*/ 329351 w 7695294"/>
                  <a:gd name="connsiteY18" fmla="*/ 1436368 h 1791421"/>
                  <a:gd name="connsiteX0" fmla="*/ 329351 w 7695294"/>
                  <a:gd name="connsiteY0" fmla="*/ 1436368 h 1791421"/>
                  <a:gd name="connsiteX1" fmla="*/ 1354391 w 7695294"/>
                  <a:gd name="connsiteY1" fmla="*/ 1728033 h 1791421"/>
                  <a:gd name="connsiteX2" fmla="*/ 3213169 w 7695294"/>
                  <a:gd name="connsiteY2" fmla="*/ 1787939 h 1791421"/>
                  <a:gd name="connsiteX3" fmla="*/ 4339231 w 7695294"/>
                  <a:gd name="connsiteY3" fmla="*/ 1771910 h 1791421"/>
                  <a:gd name="connsiteX4" fmla="*/ 5926396 w 7695294"/>
                  <a:gd name="connsiteY4" fmla="*/ 1653326 h 1791421"/>
                  <a:gd name="connsiteX5" fmla="*/ 7511933 w 7695294"/>
                  <a:gd name="connsiteY5" fmla="*/ 1502363 h 1791421"/>
                  <a:gd name="connsiteX6" fmla="*/ 7531064 w 7695294"/>
                  <a:gd name="connsiteY6" fmla="*/ 1065965 h 1791421"/>
                  <a:gd name="connsiteX7" fmla="*/ 6339545 w 7695294"/>
                  <a:gd name="connsiteY7" fmla="*/ 743699 h 1791421"/>
                  <a:gd name="connsiteX8" fmla="*/ 5561041 w 7695294"/>
                  <a:gd name="connsiteY8" fmla="*/ 632713 h 1791421"/>
                  <a:gd name="connsiteX9" fmla="*/ 4955259 w 7695294"/>
                  <a:gd name="connsiteY9" fmla="*/ 498371 h 1791421"/>
                  <a:gd name="connsiteX10" fmla="*/ 5186485 w 7695294"/>
                  <a:gd name="connsiteY10" fmla="*/ 1458 h 1791421"/>
                  <a:gd name="connsiteX11" fmla="*/ 4070346 w 7695294"/>
                  <a:gd name="connsiteY11" fmla="*/ 391658 h 1791421"/>
                  <a:gd name="connsiteX12" fmla="*/ 2607969 w 7695294"/>
                  <a:gd name="connsiteY12" fmla="*/ 455174 h 1791421"/>
                  <a:gd name="connsiteX13" fmla="*/ 1650346 w 7695294"/>
                  <a:gd name="connsiteY13" fmla="*/ 539937 h 1791421"/>
                  <a:gd name="connsiteX14" fmla="*/ 1153872 w 7695294"/>
                  <a:gd name="connsiteY14" fmla="*/ 618197 h 1791421"/>
                  <a:gd name="connsiteX15" fmla="*/ 717205 w 7695294"/>
                  <a:gd name="connsiteY15" fmla="*/ 840938 h 1791421"/>
                  <a:gd name="connsiteX16" fmla="*/ 107170 w 7695294"/>
                  <a:gd name="connsiteY16" fmla="*/ 1125628 h 1791421"/>
                  <a:gd name="connsiteX17" fmla="*/ 23518 w 7695294"/>
                  <a:gd name="connsiteY17" fmla="*/ 1259436 h 1791421"/>
                  <a:gd name="connsiteX18" fmla="*/ 329351 w 7695294"/>
                  <a:gd name="connsiteY18" fmla="*/ 1436368 h 1791421"/>
                  <a:gd name="connsiteX0" fmla="*/ 329351 w 7695294"/>
                  <a:gd name="connsiteY0" fmla="*/ 1436368 h 1791421"/>
                  <a:gd name="connsiteX1" fmla="*/ 1354391 w 7695294"/>
                  <a:gd name="connsiteY1" fmla="*/ 1728033 h 1791421"/>
                  <a:gd name="connsiteX2" fmla="*/ 3213169 w 7695294"/>
                  <a:gd name="connsiteY2" fmla="*/ 1787939 h 1791421"/>
                  <a:gd name="connsiteX3" fmla="*/ 4339231 w 7695294"/>
                  <a:gd name="connsiteY3" fmla="*/ 1771910 h 1791421"/>
                  <a:gd name="connsiteX4" fmla="*/ 5926396 w 7695294"/>
                  <a:gd name="connsiteY4" fmla="*/ 1653326 h 1791421"/>
                  <a:gd name="connsiteX5" fmla="*/ 7511933 w 7695294"/>
                  <a:gd name="connsiteY5" fmla="*/ 1502363 h 1791421"/>
                  <a:gd name="connsiteX6" fmla="*/ 7531064 w 7695294"/>
                  <a:gd name="connsiteY6" fmla="*/ 1065965 h 1791421"/>
                  <a:gd name="connsiteX7" fmla="*/ 6339545 w 7695294"/>
                  <a:gd name="connsiteY7" fmla="*/ 743699 h 1791421"/>
                  <a:gd name="connsiteX8" fmla="*/ 5561041 w 7695294"/>
                  <a:gd name="connsiteY8" fmla="*/ 632713 h 1791421"/>
                  <a:gd name="connsiteX9" fmla="*/ 4955259 w 7695294"/>
                  <a:gd name="connsiteY9" fmla="*/ 498371 h 1791421"/>
                  <a:gd name="connsiteX10" fmla="*/ 5186485 w 7695294"/>
                  <a:gd name="connsiteY10" fmla="*/ 1458 h 1791421"/>
                  <a:gd name="connsiteX11" fmla="*/ 4070346 w 7695294"/>
                  <a:gd name="connsiteY11" fmla="*/ 391658 h 1791421"/>
                  <a:gd name="connsiteX12" fmla="*/ 2607969 w 7695294"/>
                  <a:gd name="connsiteY12" fmla="*/ 455174 h 1791421"/>
                  <a:gd name="connsiteX13" fmla="*/ 1650346 w 7695294"/>
                  <a:gd name="connsiteY13" fmla="*/ 539937 h 1791421"/>
                  <a:gd name="connsiteX14" fmla="*/ 1344854 w 7695294"/>
                  <a:gd name="connsiteY14" fmla="*/ 648762 h 1791421"/>
                  <a:gd name="connsiteX15" fmla="*/ 717205 w 7695294"/>
                  <a:gd name="connsiteY15" fmla="*/ 840938 h 1791421"/>
                  <a:gd name="connsiteX16" fmla="*/ 107170 w 7695294"/>
                  <a:gd name="connsiteY16" fmla="*/ 1125628 h 1791421"/>
                  <a:gd name="connsiteX17" fmla="*/ 23518 w 7695294"/>
                  <a:gd name="connsiteY17" fmla="*/ 1259436 h 1791421"/>
                  <a:gd name="connsiteX18" fmla="*/ 329351 w 7695294"/>
                  <a:gd name="connsiteY18" fmla="*/ 1436368 h 1791421"/>
                  <a:gd name="connsiteX0" fmla="*/ 329351 w 7695294"/>
                  <a:gd name="connsiteY0" fmla="*/ 1436368 h 1791421"/>
                  <a:gd name="connsiteX1" fmla="*/ 1354391 w 7695294"/>
                  <a:gd name="connsiteY1" fmla="*/ 1728033 h 1791421"/>
                  <a:gd name="connsiteX2" fmla="*/ 3213169 w 7695294"/>
                  <a:gd name="connsiteY2" fmla="*/ 1787939 h 1791421"/>
                  <a:gd name="connsiteX3" fmla="*/ 4339231 w 7695294"/>
                  <a:gd name="connsiteY3" fmla="*/ 1771910 h 1791421"/>
                  <a:gd name="connsiteX4" fmla="*/ 5926396 w 7695294"/>
                  <a:gd name="connsiteY4" fmla="*/ 1653326 h 1791421"/>
                  <a:gd name="connsiteX5" fmla="*/ 7511933 w 7695294"/>
                  <a:gd name="connsiteY5" fmla="*/ 1502363 h 1791421"/>
                  <a:gd name="connsiteX6" fmla="*/ 7531064 w 7695294"/>
                  <a:gd name="connsiteY6" fmla="*/ 1065965 h 1791421"/>
                  <a:gd name="connsiteX7" fmla="*/ 6339545 w 7695294"/>
                  <a:gd name="connsiteY7" fmla="*/ 743699 h 1791421"/>
                  <a:gd name="connsiteX8" fmla="*/ 5561041 w 7695294"/>
                  <a:gd name="connsiteY8" fmla="*/ 632713 h 1791421"/>
                  <a:gd name="connsiteX9" fmla="*/ 4955259 w 7695294"/>
                  <a:gd name="connsiteY9" fmla="*/ 498371 h 1791421"/>
                  <a:gd name="connsiteX10" fmla="*/ 5186485 w 7695294"/>
                  <a:gd name="connsiteY10" fmla="*/ 1458 h 1791421"/>
                  <a:gd name="connsiteX11" fmla="*/ 4070346 w 7695294"/>
                  <a:gd name="connsiteY11" fmla="*/ 391658 h 1791421"/>
                  <a:gd name="connsiteX12" fmla="*/ 2607969 w 7695294"/>
                  <a:gd name="connsiteY12" fmla="*/ 455174 h 1791421"/>
                  <a:gd name="connsiteX13" fmla="*/ 2017032 w 7695294"/>
                  <a:gd name="connsiteY13" fmla="*/ 559040 h 1791421"/>
                  <a:gd name="connsiteX14" fmla="*/ 1344854 w 7695294"/>
                  <a:gd name="connsiteY14" fmla="*/ 648762 h 1791421"/>
                  <a:gd name="connsiteX15" fmla="*/ 717205 w 7695294"/>
                  <a:gd name="connsiteY15" fmla="*/ 840938 h 1791421"/>
                  <a:gd name="connsiteX16" fmla="*/ 107170 w 7695294"/>
                  <a:gd name="connsiteY16" fmla="*/ 1125628 h 1791421"/>
                  <a:gd name="connsiteX17" fmla="*/ 23518 w 7695294"/>
                  <a:gd name="connsiteY17" fmla="*/ 1259436 h 1791421"/>
                  <a:gd name="connsiteX18" fmla="*/ 329351 w 7695294"/>
                  <a:gd name="connsiteY18" fmla="*/ 1436368 h 1791421"/>
                  <a:gd name="connsiteX0" fmla="*/ 329351 w 7695294"/>
                  <a:gd name="connsiteY0" fmla="*/ 1436417 h 1791470"/>
                  <a:gd name="connsiteX1" fmla="*/ 1354391 w 7695294"/>
                  <a:gd name="connsiteY1" fmla="*/ 1728082 h 1791470"/>
                  <a:gd name="connsiteX2" fmla="*/ 3213169 w 7695294"/>
                  <a:gd name="connsiteY2" fmla="*/ 1787988 h 1791470"/>
                  <a:gd name="connsiteX3" fmla="*/ 4339231 w 7695294"/>
                  <a:gd name="connsiteY3" fmla="*/ 1771959 h 1791470"/>
                  <a:gd name="connsiteX4" fmla="*/ 5926396 w 7695294"/>
                  <a:gd name="connsiteY4" fmla="*/ 1653375 h 1791470"/>
                  <a:gd name="connsiteX5" fmla="*/ 7511933 w 7695294"/>
                  <a:gd name="connsiteY5" fmla="*/ 1502412 h 1791470"/>
                  <a:gd name="connsiteX6" fmla="*/ 7531064 w 7695294"/>
                  <a:gd name="connsiteY6" fmla="*/ 1066014 h 1791470"/>
                  <a:gd name="connsiteX7" fmla="*/ 6339545 w 7695294"/>
                  <a:gd name="connsiteY7" fmla="*/ 743748 h 1791470"/>
                  <a:gd name="connsiteX8" fmla="*/ 5561041 w 7695294"/>
                  <a:gd name="connsiteY8" fmla="*/ 632762 h 1791470"/>
                  <a:gd name="connsiteX9" fmla="*/ 4955259 w 7695294"/>
                  <a:gd name="connsiteY9" fmla="*/ 498420 h 1791470"/>
                  <a:gd name="connsiteX10" fmla="*/ 5186485 w 7695294"/>
                  <a:gd name="connsiteY10" fmla="*/ 1507 h 1791470"/>
                  <a:gd name="connsiteX11" fmla="*/ 4070346 w 7695294"/>
                  <a:gd name="connsiteY11" fmla="*/ 391707 h 1791470"/>
                  <a:gd name="connsiteX12" fmla="*/ 2718739 w 7695294"/>
                  <a:gd name="connsiteY12" fmla="*/ 527816 h 1791470"/>
                  <a:gd name="connsiteX13" fmla="*/ 2017032 w 7695294"/>
                  <a:gd name="connsiteY13" fmla="*/ 559089 h 1791470"/>
                  <a:gd name="connsiteX14" fmla="*/ 1344854 w 7695294"/>
                  <a:gd name="connsiteY14" fmla="*/ 648811 h 1791470"/>
                  <a:gd name="connsiteX15" fmla="*/ 717205 w 7695294"/>
                  <a:gd name="connsiteY15" fmla="*/ 840987 h 1791470"/>
                  <a:gd name="connsiteX16" fmla="*/ 107170 w 7695294"/>
                  <a:gd name="connsiteY16" fmla="*/ 1125677 h 1791470"/>
                  <a:gd name="connsiteX17" fmla="*/ 23518 w 7695294"/>
                  <a:gd name="connsiteY17" fmla="*/ 1259485 h 1791470"/>
                  <a:gd name="connsiteX18" fmla="*/ 329351 w 7695294"/>
                  <a:gd name="connsiteY18" fmla="*/ 1436417 h 1791470"/>
                  <a:gd name="connsiteX0" fmla="*/ 329351 w 7695294"/>
                  <a:gd name="connsiteY0" fmla="*/ 1435047 h 1790100"/>
                  <a:gd name="connsiteX1" fmla="*/ 1354391 w 7695294"/>
                  <a:gd name="connsiteY1" fmla="*/ 1726712 h 1790100"/>
                  <a:gd name="connsiteX2" fmla="*/ 3213169 w 7695294"/>
                  <a:gd name="connsiteY2" fmla="*/ 1786618 h 1790100"/>
                  <a:gd name="connsiteX3" fmla="*/ 4339231 w 7695294"/>
                  <a:gd name="connsiteY3" fmla="*/ 1770589 h 1790100"/>
                  <a:gd name="connsiteX4" fmla="*/ 5926396 w 7695294"/>
                  <a:gd name="connsiteY4" fmla="*/ 1652005 h 1790100"/>
                  <a:gd name="connsiteX5" fmla="*/ 7511933 w 7695294"/>
                  <a:gd name="connsiteY5" fmla="*/ 1501042 h 1790100"/>
                  <a:gd name="connsiteX6" fmla="*/ 7531064 w 7695294"/>
                  <a:gd name="connsiteY6" fmla="*/ 1064644 h 1790100"/>
                  <a:gd name="connsiteX7" fmla="*/ 6339545 w 7695294"/>
                  <a:gd name="connsiteY7" fmla="*/ 742378 h 1790100"/>
                  <a:gd name="connsiteX8" fmla="*/ 5561041 w 7695294"/>
                  <a:gd name="connsiteY8" fmla="*/ 631392 h 1790100"/>
                  <a:gd name="connsiteX9" fmla="*/ 4955259 w 7695294"/>
                  <a:gd name="connsiteY9" fmla="*/ 497050 h 1790100"/>
                  <a:gd name="connsiteX10" fmla="*/ 5186485 w 7695294"/>
                  <a:gd name="connsiteY10" fmla="*/ 137 h 1790100"/>
                  <a:gd name="connsiteX11" fmla="*/ 4055067 w 7695294"/>
                  <a:gd name="connsiteY11" fmla="*/ 447647 h 1790100"/>
                  <a:gd name="connsiteX12" fmla="*/ 2718739 w 7695294"/>
                  <a:gd name="connsiteY12" fmla="*/ 526446 h 1790100"/>
                  <a:gd name="connsiteX13" fmla="*/ 2017032 w 7695294"/>
                  <a:gd name="connsiteY13" fmla="*/ 557719 h 1790100"/>
                  <a:gd name="connsiteX14" fmla="*/ 1344854 w 7695294"/>
                  <a:gd name="connsiteY14" fmla="*/ 647441 h 1790100"/>
                  <a:gd name="connsiteX15" fmla="*/ 717205 w 7695294"/>
                  <a:gd name="connsiteY15" fmla="*/ 839617 h 1790100"/>
                  <a:gd name="connsiteX16" fmla="*/ 107170 w 7695294"/>
                  <a:gd name="connsiteY16" fmla="*/ 1124307 h 1790100"/>
                  <a:gd name="connsiteX17" fmla="*/ 23518 w 7695294"/>
                  <a:gd name="connsiteY17" fmla="*/ 1258115 h 1790100"/>
                  <a:gd name="connsiteX18" fmla="*/ 329351 w 7695294"/>
                  <a:gd name="connsiteY18" fmla="*/ 1435047 h 1790100"/>
                  <a:gd name="connsiteX0" fmla="*/ 329351 w 7695294"/>
                  <a:gd name="connsiteY0" fmla="*/ 1435034 h 1790087"/>
                  <a:gd name="connsiteX1" fmla="*/ 1354391 w 7695294"/>
                  <a:gd name="connsiteY1" fmla="*/ 1726699 h 1790087"/>
                  <a:gd name="connsiteX2" fmla="*/ 3213169 w 7695294"/>
                  <a:gd name="connsiteY2" fmla="*/ 1786605 h 1790087"/>
                  <a:gd name="connsiteX3" fmla="*/ 4339231 w 7695294"/>
                  <a:gd name="connsiteY3" fmla="*/ 1770576 h 1790087"/>
                  <a:gd name="connsiteX4" fmla="*/ 5926396 w 7695294"/>
                  <a:gd name="connsiteY4" fmla="*/ 1651992 h 1790087"/>
                  <a:gd name="connsiteX5" fmla="*/ 7511933 w 7695294"/>
                  <a:gd name="connsiteY5" fmla="*/ 1501029 h 1790087"/>
                  <a:gd name="connsiteX6" fmla="*/ 7531064 w 7695294"/>
                  <a:gd name="connsiteY6" fmla="*/ 1064631 h 1790087"/>
                  <a:gd name="connsiteX7" fmla="*/ 6339545 w 7695294"/>
                  <a:gd name="connsiteY7" fmla="*/ 742365 h 1790087"/>
                  <a:gd name="connsiteX8" fmla="*/ 5561041 w 7695294"/>
                  <a:gd name="connsiteY8" fmla="*/ 631379 h 1790087"/>
                  <a:gd name="connsiteX9" fmla="*/ 4955259 w 7695294"/>
                  <a:gd name="connsiteY9" fmla="*/ 497037 h 1790087"/>
                  <a:gd name="connsiteX10" fmla="*/ 5186485 w 7695294"/>
                  <a:gd name="connsiteY10" fmla="*/ 124 h 1790087"/>
                  <a:gd name="connsiteX11" fmla="*/ 4055067 w 7695294"/>
                  <a:gd name="connsiteY11" fmla="*/ 447634 h 1790087"/>
                  <a:gd name="connsiteX12" fmla="*/ 2718739 w 7695294"/>
                  <a:gd name="connsiteY12" fmla="*/ 526433 h 1790087"/>
                  <a:gd name="connsiteX13" fmla="*/ 2017032 w 7695294"/>
                  <a:gd name="connsiteY13" fmla="*/ 557706 h 1790087"/>
                  <a:gd name="connsiteX14" fmla="*/ 1344854 w 7695294"/>
                  <a:gd name="connsiteY14" fmla="*/ 647428 h 1790087"/>
                  <a:gd name="connsiteX15" fmla="*/ 717205 w 7695294"/>
                  <a:gd name="connsiteY15" fmla="*/ 839604 h 1790087"/>
                  <a:gd name="connsiteX16" fmla="*/ 107170 w 7695294"/>
                  <a:gd name="connsiteY16" fmla="*/ 1124294 h 1790087"/>
                  <a:gd name="connsiteX17" fmla="*/ 23518 w 7695294"/>
                  <a:gd name="connsiteY17" fmla="*/ 1258102 h 1790087"/>
                  <a:gd name="connsiteX18" fmla="*/ 329351 w 7695294"/>
                  <a:gd name="connsiteY18" fmla="*/ 1435034 h 1790087"/>
                  <a:gd name="connsiteX0" fmla="*/ 329351 w 7695294"/>
                  <a:gd name="connsiteY0" fmla="*/ 1434945 h 1789998"/>
                  <a:gd name="connsiteX1" fmla="*/ 1354391 w 7695294"/>
                  <a:gd name="connsiteY1" fmla="*/ 1726610 h 1789998"/>
                  <a:gd name="connsiteX2" fmla="*/ 3213169 w 7695294"/>
                  <a:gd name="connsiteY2" fmla="*/ 1786516 h 1789998"/>
                  <a:gd name="connsiteX3" fmla="*/ 4339231 w 7695294"/>
                  <a:gd name="connsiteY3" fmla="*/ 1770487 h 1789998"/>
                  <a:gd name="connsiteX4" fmla="*/ 5926396 w 7695294"/>
                  <a:gd name="connsiteY4" fmla="*/ 1651903 h 1789998"/>
                  <a:gd name="connsiteX5" fmla="*/ 7511933 w 7695294"/>
                  <a:gd name="connsiteY5" fmla="*/ 1500940 h 1789998"/>
                  <a:gd name="connsiteX6" fmla="*/ 7531064 w 7695294"/>
                  <a:gd name="connsiteY6" fmla="*/ 1064542 h 1789998"/>
                  <a:gd name="connsiteX7" fmla="*/ 6339545 w 7695294"/>
                  <a:gd name="connsiteY7" fmla="*/ 742276 h 1789998"/>
                  <a:gd name="connsiteX8" fmla="*/ 5561041 w 7695294"/>
                  <a:gd name="connsiteY8" fmla="*/ 631290 h 1789998"/>
                  <a:gd name="connsiteX9" fmla="*/ 4955259 w 7695294"/>
                  <a:gd name="connsiteY9" fmla="*/ 496948 h 1789998"/>
                  <a:gd name="connsiteX10" fmla="*/ 5186485 w 7695294"/>
                  <a:gd name="connsiteY10" fmla="*/ 35 h 1789998"/>
                  <a:gd name="connsiteX11" fmla="*/ 4051248 w 7695294"/>
                  <a:gd name="connsiteY11" fmla="*/ 470469 h 1789998"/>
                  <a:gd name="connsiteX12" fmla="*/ 2718739 w 7695294"/>
                  <a:gd name="connsiteY12" fmla="*/ 526344 h 1789998"/>
                  <a:gd name="connsiteX13" fmla="*/ 2017032 w 7695294"/>
                  <a:gd name="connsiteY13" fmla="*/ 557617 h 1789998"/>
                  <a:gd name="connsiteX14" fmla="*/ 1344854 w 7695294"/>
                  <a:gd name="connsiteY14" fmla="*/ 647339 h 1789998"/>
                  <a:gd name="connsiteX15" fmla="*/ 717205 w 7695294"/>
                  <a:gd name="connsiteY15" fmla="*/ 839515 h 1789998"/>
                  <a:gd name="connsiteX16" fmla="*/ 107170 w 7695294"/>
                  <a:gd name="connsiteY16" fmla="*/ 1124205 h 1789998"/>
                  <a:gd name="connsiteX17" fmla="*/ 23518 w 7695294"/>
                  <a:gd name="connsiteY17" fmla="*/ 1258013 h 1789998"/>
                  <a:gd name="connsiteX18" fmla="*/ 329351 w 7695294"/>
                  <a:gd name="connsiteY18" fmla="*/ 1434945 h 1789998"/>
                  <a:gd name="connsiteX0" fmla="*/ 329351 w 7695294"/>
                  <a:gd name="connsiteY0" fmla="*/ 1434945 h 1789998"/>
                  <a:gd name="connsiteX1" fmla="*/ 1354391 w 7695294"/>
                  <a:gd name="connsiteY1" fmla="*/ 1726610 h 1789998"/>
                  <a:gd name="connsiteX2" fmla="*/ 3213169 w 7695294"/>
                  <a:gd name="connsiteY2" fmla="*/ 1786516 h 1789998"/>
                  <a:gd name="connsiteX3" fmla="*/ 4339231 w 7695294"/>
                  <a:gd name="connsiteY3" fmla="*/ 1770487 h 1789998"/>
                  <a:gd name="connsiteX4" fmla="*/ 5926396 w 7695294"/>
                  <a:gd name="connsiteY4" fmla="*/ 1651903 h 1789998"/>
                  <a:gd name="connsiteX5" fmla="*/ 7511933 w 7695294"/>
                  <a:gd name="connsiteY5" fmla="*/ 1500940 h 1789998"/>
                  <a:gd name="connsiteX6" fmla="*/ 7531064 w 7695294"/>
                  <a:gd name="connsiteY6" fmla="*/ 1064542 h 1789998"/>
                  <a:gd name="connsiteX7" fmla="*/ 6339545 w 7695294"/>
                  <a:gd name="connsiteY7" fmla="*/ 742276 h 1789998"/>
                  <a:gd name="connsiteX8" fmla="*/ 5561041 w 7695294"/>
                  <a:gd name="connsiteY8" fmla="*/ 631290 h 1789998"/>
                  <a:gd name="connsiteX9" fmla="*/ 4955259 w 7695294"/>
                  <a:gd name="connsiteY9" fmla="*/ 496948 h 1789998"/>
                  <a:gd name="connsiteX10" fmla="*/ 5186485 w 7695294"/>
                  <a:gd name="connsiteY10" fmla="*/ 35 h 1789998"/>
                  <a:gd name="connsiteX11" fmla="*/ 4051248 w 7695294"/>
                  <a:gd name="connsiteY11" fmla="*/ 470469 h 1789998"/>
                  <a:gd name="connsiteX12" fmla="*/ 2718739 w 7695294"/>
                  <a:gd name="connsiteY12" fmla="*/ 526344 h 1789998"/>
                  <a:gd name="connsiteX13" fmla="*/ 2017032 w 7695294"/>
                  <a:gd name="connsiteY13" fmla="*/ 557617 h 1789998"/>
                  <a:gd name="connsiteX14" fmla="*/ 1344854 w 7695294"/>
                  <a:gd name="connsiteY14" fmla="*/ 647339 h 1789998"/>
                  <a:gd name="connsiteX15" fmla="*/ 717205 w 7695294"/>
                  <a:gd name="connsiteY15" fmla="*/ 839515 h 1789998"/>
                  <a:gd name="connsiteX16" fmla="*/ 107170 w 7695294"/>
                  <a:gd name="connsiteY16" fmla="*/ 1124205 h 1789998"/>
                  <a:gd name="connsiteX17" fmla="*/ 23518 w 7695294"/>
                  <a:gd name="connsiteY17" fmla="*/ 1258013 h 1789998"/>
                  <a:gd name="connsiteX18" fmla="*/ 329351 w 7695294"/>
                  <a:gd name="connsiteY18" fmla="*/ 1434945 h 1789998"/>
                  <a:gd name="connsiteX0" fmla="*/ 329351 w 7695294"/>
                  <a:gd name="connsiteY0" fmla="*/ 1434998 h 1790051"/>
                  <a:gd name="connsiteX1" fmla="*/ 1354391 w 7695294"/>
                  <a:gd name="connsiteY1" fmla="*/ 1726663 h 1790051"/>
                  <a:gd name="connsiteX2" fmla="*/ 3213169 w 7695294"/>
                  <a:gd name="connsiteY2" fmla="*/ 1786569 h 1790051"/>
                  <a:gd name="connsiteX3" fmla="*/ 4339231 w 7695294"/>
                  <a:gd name="connsiteY3" fmla="*/ 1770540 h 1790051"/>
                  <a:gd name="connsiteX4" fmla="*/ 5926396 w 7695294"/>
                  <a:gd name="connsiteY4" fmla="*/ 1651956 h 1790051"/>
                  <a:gd name="connsiteX5" fmla="*/ 7511933 w 7695294"/>
                  <a:gd name="connsiteY5" fmla="*/ 1500993 h 1790051"/>
                  <a:gd name="connsiteX6" fmla="*/ 7531064 w 7695294"/>
                  <a:gd name="connsiteY6" fmla="*/ 1064595 h 1790051"/>
                  <a:gd name="connsiteX7" fmla="*/ 6339545 w 7695294"/>
                  <a:gd name="connsiteY7" fmla="*/ 742329 h 1790051"/>
                  <a:gd name="connsiteX8" fmla="*/ 5561041 w 7695294"/>
                  <a:gd name="connsiteY8" fmla="*/ 631343 h 1790051"/>
                  <a:gd name="connsiteX9" fmla="*/ 4955259 w 7695294"/>
                  <a:gd name="connsiteY9" fmla="*/ 497001 h 1790051"/>
                  <a:gd name="connsiteX10" fmla="*/ 5186485 w 7695294"/>
                  <a:gd name="connsiteY10" fmla="*/ 88 h 1790051"/>
                  <a:gd name="connsiteX11" fmla="*/ 4215492 w 7695294"/>
                  <a:gd name="connsiteY11" fmla="*/ 455239 h 1790051"/>
                  <a:gd name="connsiteX12" fmla="*/ 2718739 w 7695294"/>
                  <a:gd name="connsiteY12" fmla="*/ 526397 h 1790051"/>
                  <a:gd name="connsiteX13" fmla="*/ 2017032 w 7695294"/>
                  <a:gd name="connsiteY13" fmla="*/ 557670 h 1790051"/>
                  <a:gd name="connsiteX14" fmla="*/ 1344854 w 7695294"/>
                  <a:gd name="connsiteY14" fmla="*/ 647392 h 1790051"/>
                  <a:gd name="connsiteX15" fmla="*/ 717205 w 7695294"/>
                  <a:gd name="connsiteY15" fmla="*/ 839568 h 1790051"/>
                  <a:gd name="connsiteX16" fmla="*/ 107170 w 7695294"/>
                  <a:gd name="connsiteY16" fmla="*/ 1124258 h 1790051"/>
                  <a:gd name="connsiteX17" fmla="*/ 23518 w 7695294"/>
                  <a:gd name="connsiteY17" fmla="*/ 1258066 h 1790051"/>
                  <a:gd name="connsiteX18" fmla="*/ 329351 w 7695294"/>
                  <a:gd name="connsiteY18" fmla="*/ 1434998 h 1790051"/>
                  <a:gd name="connsiteX0" fmla="*/ 329351 w 7695294"/>
                  <a:gd name="connsiteY0" fmla="*/ 1434992 h 1790045"/>
                  <a:gd name="connsiteX1" fmla="*/ 1354391 w 7695294"/>
                  <a:gd name="connsiteY1" fmla="*/ 1726657 h 1790045"/>
                  <a:gd name="connsiteX2" fmla="*/ 3213169 w 7695294"/>
                  <a:gd name="connsiteY2" fmla="*/ 1786563 h 1790045"/>
                  <a:gd name="connsiteX3" fmla="*/ 4339231 w 7695294"/>
                  <a:gd name="connsiteY3" fmla="*/ 1770534 h 1790045"/>
                  <a:gd name="connsiteX4" fmla="*/ 5926396 w 7695294"/>
                  <a:gd name="connsiteY4" fmla="*/ 1651950 h 1790045"/>
                  <a:gd name="connsiteX5" fmla="*/ 7511933 w 7695294"/>
                  <a:gd name="connsiteY5" fmla="*/ 1500987 h 1790045"/>
                  <a:gd name="connsiteX6" fmla="*/ 7531064 w 7695294"/>
                  <a:gd name="connsiteY6" fmla="*/ 1064589 h 1790045"/>
                  <a:gd name="connsiteX7" fmla="*/ 6339545 w 7695294"/>
                  <a:gd name="connsiteY7" fmla="*/ 742323 h 1790045"/>
                  <a:gd name="connsiteX8" fmla="*/ 5561041 w 7695294"/>
                  <a:gd name="connsiteY8" fmla="*/ 631337 h 1790045"/>
                  <a:gd name="connsiteX9" fmla="*/ 4955259 w 7695294"/>
                  <a:gd name="connsiteY9" fmla="*/ 496995 h 1790045"/>
                  <a:gd name="connsiteX10" fmla="*/ 5186485 w 7695294"/>
                  <a:gd name="connsiteY10" fmla="*/ 82 h 1790045"/>
                  <a:gd name="connsiteX11" fmla="*/ 4215492 w 7695294"/>
                  <a:gd name="connsiteY11" fmla="*/ 455233 h 1790045"/>
                  <a:gd name="connsiteX12" fmla="*/ 2718739 w 7695294"/>
                  <a:gd name="connsiteY12" fmla="*/ 526391 h 1790045"/>
                  <a:gd name="connsiteX13" fmla="*/ 2017032 w 7695294"/>
                  <a:gd name="connsiteY13" fmla="*/ 557664 h 1790045"/>
                  <a:gd name="connsiteX14" fmla="*/ 1344854 w 7695294"/>
                  <a:gd name="connsiteY14" fmla="*/ 647386 h 1790045"/>
                  <a:gd name="connsiteX15" fmla="*/ 717205 w 7695294"/>
                  <a:gd name="connsiteY15" fmla="*/ 839562 h 1790045"/>
                  <a:gd name="connsiteX16" fmla="*/ 107170 w 7695294"/>
                  <a:gd name="connsiteY16" fmla="*/ 1124252 h 1790045"/>
                  <a:gd name="connsiteX17" fmla="*/ 23518 w 7695294"/>
                  <a:gd name="connsiteY17" fmla="*/ 1258060 h 1790045"/>
                  <a:gd name="connsiteX18" fmla="*/ 329351 w 7695294"/>
                  <a:gd name="connsiteY18" fmla="*/ 1434992 h 1790045"/>
                  <a:gd name="connsiteX0" fmla="*/ 329351 w 7695294"/>
                  <a:gd name="connsiteY0" fmla="*/ 1301323 h 1656376"/>
                  <a:gd name="connsiteX1" fmla="*/ 1354391 w 7695294"/>
                  <a:gd name="connsiteY1" fmla="*/ 1592988 h 1656376"/>
                  <a:gd name="connsiteX2" fmla="*/ 3213169 w 7695294"/>
                  <a:gd name="connsiteY2" fmla="*/ 1652894 h 1656376"/>
                  <a:gd name="connsiteX3" fmla="*/ 4339231 w 7695294"/>
                  <a:gd name="connsiteY3" fmla="*/ 1636865 h 1656376"/>
                  <a:gd name="connsiteX4" fmla="*/ 5926396 w 7695294"/>
                  <a:gd name="connsiteY4" fmla="*/ 1518281 h 1656376"/>
                  <a:gd name="connsiteX5" fmla="*/ 7511933 w 7695294"/>
                  <a:gd name="connsiteY5" fmla="*/ 1367318 h 1656376"/>
                  <a:gd name="connsiteX6" fmla="*/ 7531064 w 7695294"/>
                  <a:gd name="connsiteY6" fmla="*/ 930920 h 1656376"/>
                  <a:gd name="connsiteX7" fmla="*/ 6339545 w 7695294"/>
                  <a:gd name="connsiteY7" fmla="*/ 608654 h 1656376"/>
                  <a:gd name="connsiteX8" fmla="*/ 5561041 w 7695294"/>
                  <a:gd name="connsiteY8" fmla="*/ 497668 h 1656376"/>
                  <a:gd name="connsiteX9" fmla="*/ 4955259 w 7695294"/>
                  <a:gd name="connsiteY9" fmla="*/ 363326 h 1656376"/>
                  <a:gd name="connsiteX10" fmla="*/ 5144470 w 7695294"/>
                  <a:gd name="connsiteY10" fmla="*/ 136 h 1656376"/>
                  <a:gd name="connsiteX11" fmla="*/ 4215492 w 7695294"/>
                  <a:gd name="connsiteY11" fmla="*/ 321564 h 1656376"/>
                  <a:gd name="connsiteX12" fmla="*/ 2718739 w 7695294"/>
                  <a:gd name="connsiteY12" fmla="*/ 392722 h 1656376"/>
                  <a:gd name="connsiteX13" fmla="*/ 2017032 w 7695294"/>
                  <a:gd name="connsiteY13" fmla="*/ 423995 h 1656376"/>
                  <a:gd name="connsiteX14" fmla="*/ 1344854 w 7695294"/>
                  <a:gd name="connsiteY14" fmla="*/ 513717 h 1656376"/>
                  <a:gd name="connsiteX15" fmla="*/ 717205 w 7695294"/>
                  <a:gd name="connsiteY15" fmla="*/ 705893 h 1656376"/>
                  <a:gd name="connsiteX16" fmla="*/ 107170 w 7695294"/>
                  <a:gd name="connsiteY16" fmla="*/ 990583 h 1656376"/>
                  <a:gd name="connsiteX17" fmla="*/ 23518 w 7695294"/>
                  <a:gd name="connsiteY17" fmla="*/ 1124391 h 1656376"/>
                  <a:gd name="connsiteX18" fmla="*/ 329351 w 7695294"/>
                  <a:gd name="connsiteY18" fmla="*/ 1301323 h 1656376"/>
                  <a:gd name="connsiteX0" fmla="*/ 329351 w 7695294"/>
                  <a:gd name="connsiteY0" fmla="*/ 1302449 h 1657502"/>
                  <a:gd name="connsiteX1" fmla="*/ 1354391 w 7695294"/>
                  <a:gd name="connsiteY1" fmla="*/ 1594114 h 1657502"/>
                  <a:gd name="connsiteX2" fmla="*/ 3213169 w 7695294"/>
                  <a:gd name="connsiteY2" fmla="*/ 1654020 h 1657502"/>
                  <a:gd name="connsiteX3" fmla="*/ 4339231 w 7695294"/>
                  <a:gd name="connsiteY3" fmla="*/ 1637991 h 1657502"/>
                  <a:gd name="connsiteX4" fmla="*/ 5926396 w 7695294"/>
                  <a:gd name="connsiteY4" fmla="*/ 1519407 h 1657502"/>
                  <a:gd name="connsiteX5" fmla="*/ 7511933 w 7695294"/>
                  <a:gd name="connsiteY5" fmla="*/ 1368444 h 1657502"/>
                  <a:gd name="connsiteX6" fmla="*/ 7531064 w 7695294"/>
                  <a:gd name="connsiteY6" fmla="*/ 932046 h 1657502"/>
                  <a:gd name="connsiteX7" fmla="*/ 6339545 w 7695294"/>
                  <a:gd name="connsiteY7" fmla="*/ 609780 h 1657502"/>
                  <a:gd name="connsiteX8" fmla="*/ 5561041 w 7695294"/>
                  <a:gd name="connsiteY8" fmla="*/ 498794 h 1657502"/>
                  <a:gd name="connsiteX9" fmla="*/ 4955259 w 7695294"/>
                  <a:gd name="connsiteY9" fmla="*/ 364452 h 1657502"/>
                  <a:gd name="connsiteX10" fmla="*/ 5144470 w 7695294"/>
                  <a:gd name="connsiteY10" fmla="*/ 1262 h 1657502"/>
                  <a:gd name="connsiteX11" fmla="*/ 4215492 w 7695294"/>
                  <a:gd name="connsiteY11" fmla="*/ 322690 h 1657502"/>
                  <a:gd name="connsiteX12" fmla="*/ 2718739 w 7695294"/>
                  <a:gd name="connsiteY12" fmla="*/ 393848 h 1657502"/>
                  <a:gd name="connsiteX13" fmla="*/ 2017032 w 7695294"/>
                  <a:gd name="connsiteY13" fmla="*/ 425121 h 1657502"/>
                  <a:gd name="connsiteX14" fmla="*/ 1344854 w 7695294"/>
                  <a:gd name="connsiteY14" fmla="*/ 514843 h 1657502"/>
                  <a:gd name="connsiteX15" fmla="*/ 717205 w 7695294"/>
                  <a:gd name="connsiteY15" fmla="*/ 707019 h 1657502"/>
                  <a:gd name="connsiteX16" fmla="*/ 107170 w 7695294"/>
                  <a:gd name="connsiteY16" fmla="*/ 991709 h 1657502"/>
                  <a:gd name="connsiteX17" fmla="*/ 23518 w 7695294"/>
                  <a:gd name="connsiteY17" fmla="*/ 1125517 h 1657502"/>
                  <a:gd name="connsiteX18" fmla="*/ 329351 w 7695294"/>
                  <a:gd name="connsiteY18" fmla="*/ 1302449 h 1657502"/>
                  <a:gd name="connsiteX0" fmla="*/ 329351 w 7695294"/>
                  <a:gd name="connsiteY0" fmla="*/ 1306487 h 1661540"/>
                  <a:gd name="connsiteX1" fmla="*/ 1354391 w 7695294"/>
                  <a:gd name="connsiteY1" fmla="*/ 1598152 h 1661540"/>
                  <a:gd name="connsiteX2" fmla="*/ 3213169 w 7695294"/>
                  <a:gd name="connsiteY2" fmla="*/ 1658058 h 1661540"/>
                  <a:gd name="connsiteX3" fmla="*/ 4339231 w 7695294"/>
                  <a:gd name="connsiteY3" fmla="*/ 1642029 h 1661540"/>
                  <a:gd name="connsiteX4" fmla="*/ 5926396 w 7695294"/>
                  <a:gd name="connsiteY4" fmla="*/ 1523445 h 1661540"/>
                  <a:gd name="connsiteX5" fmla="*/ 7511933 w 7695294"/>
                  <a:gd name="connsiteY5" fmla="*/ 1372482 h 1661540"/>
                  <a:gd name="connsiteX6" fmla="*/ 7531064 w 7695294"/>
                  <a:gd name="connsiteY6" fmla="*/ 936084 h 1661540"/>
                  <a:gd name="connsiteX7" fmla="*/ 6339545 w 7695294"/>
                  <a:gd name="connsiteY7" fmla="*/ 613818 h 1661540"/>
                  <a:gd name="connsiteX8" fmla="*/ 5561041 w 7695294"/>
                  <a:gd name="connsiteY8" fmla="*/ 502832 h 1661540"/>
                  <a:gd name="connsiteX9" fmla="*/ 4955259 w 7695294"/>
                  <a:gd name="connsiteY9" fmla="*/ 368490 h 1661540"/>
                  <a:gd name="connsiteX10" fmla="*/ 5144470 w 7695294"/>
                  <a:gd name="connsiteY10" fmla="*/ 5300 h 1661540"/>
                  <a:gd name="connsiteX11" fmla="*/ 4215492 w 7695294"/>
                  <a:gd name="connsiteY11" fmla="*/ 326728 h 1661540"/>
                  <a:gd name="connsiteX12" fmla="*/ 2718739 w 7695294"/>
                  <a:gd name="connsiteY12" fmla="*/ 397886 h 1661540"/>
                  <a:gd name="connsiteX13" fmla="*/ 2017032 w 7695294"/>
                  <a:gd name="connsiteY13" fmla="*/ 429159 h 1661540"/>
                  <a:gd name="connsiteX14" fmla="*/ 1344854 w 7695294"/>
                  <a:gd name="connsiteY14" fmla="*/ 518881 h 1661540"/>
                  <a:gd name="connsiteX15" fmla="*/ 717205 w 7695294"/>
                  <a:gd name="connsiteY15" fmla="*/ 711057 h 1661540"/>
                  <a:gd name="connsiteX16" fmla="*/ 107170 w 7695294"/>
                  <a:gd name="connsiteY16" fmla="*/ 995747 h 1661540"/>
                  <a:gd name="connsiteX17" fmla="*/ 23518 w 7695294"/>
                  <a:gd name="connsiteY17" fmla="*/ 1129555 h 1661540"/>
                  <a:gd name="connsiteX18" fmla="*/ 329351 w 7695294"/>
                  <a:gd name="connsiteY18" fmla="*/ 1306487 h 1661540"/>
                  <a:gd name="connsiteX0" fmla="*/ 329351 w 7695294"/>
                  <a:gd name="connsiteY0" fmla="*/ 1306545 h 1661598"/>
                  <a:gd name="connsiteX1" fmla="*/ 1354391 w 7695294"/>
                  <a:gd name="connsiteY1" fmla="*/ 1598210 h 1661598"/>
                  <a:gd name="connsiteX2" fmla="*/ 3213169 w 7695294"/>
                  <a:gd name="connsiteY2" fmla="*/ 1658116 h 1661598"/>
                  <a:gd name="connsiteX3" fmla="*/ 4339231 w 7695294"/>
                  <a:gd name="connsiteY3" fmla="*/ 1642087 h 1661598"/>
                  <a:gd name="connsiteX4" fmla="*/ 5926396 w 7695294"/>
                  <a:gd name="connsiteY4" fmla="*/ 1523503 h 1661598"/>
                  <a:gd name="connsiteX5" fmla="*/ 7511933 w 7695294"/>
                  <a:gd name="connsiteY5" fmla="*/ 1372540 h 1661598"/>
                  <a:gd name="connsiteX6" fmla="*/ 7531064 w 7695294"/>
                  <a:gd name="connsiteY6" fmla="*/ 936142 h 1661598"/>
                  <a:gd name="connsiteX7" fmla="*/ 6339545 w 7695294"/>
                  <a:gd name="connsiteY7" fmla="*/ 613876 h 1661598"/>
                  <a:gd name="connsiteX8" fmla="*/ 5561041 w 7695294"/>
                  <a:gd name="connsiteY8" fmla="*/ 502890 h 1661598"/>
                  <a:gd name="connsiteX9" fmla="*/ 4955259 w 7695294"/>
                  <a:gd name="connsiteY9" fmla="*/ 368548 h 1661598"/>
                  <a:gd name="connsiteX10" fmla="*/ 5144470 w 7695294"/>
                  <a:gd name="connsiteY10" fmla="*/ 5358 h 1661598"/>
                  <a:gd name="connsiteX11" fmla="*/ 4215492 w 7695294"/>
                  <a:gd name="connsiteY11" fmla="*/ 326786 h 1661598"/>
                  <a:gd name="connsiteX12" fmla="*/ 2718739 w 7695294"/>
                  <a:gd name="connsiteY12" fmla="*/ 397944 h 1661598"/>
                  <a:gd name="connsiteX13" fmla="*/ 2017032 w 7695294"/>
                  <a:gd name="connsiteY13" fmla="*/ 429217 h 1661598"/>
                  <a:gd name="connsiteX14" fmla="*/ 1344854 w 7695294"/>
                  <a:gd name="connsiteY14" fmla="*/ 518939 h 1661598"/>
                  <a:gd name="connsiteX15" fmla="*/ 717205 w 7695294"/>
                  <a:gd name="connsiteY15" fmla="*/ 711115 h 1661598"/>
                  <a:gd name="connsiteX16" fmla="*/ 107170 w 7695294"/>
                  <a:gd name="connsiteY16" fmla="*/ 995805 h 1661598"/>
                  <a:gd name="connsiteX17" fmla="*/ 23518 w 7695294"/>
                  <a:gd name="connsiteY17" fmla="*/ 1129613 h 1661598"/>
                  <a:gd name="connsiteX18" fmla="*/ 329351 w 7695294"/>
                  <a:gd name="connsiteY18" fmla="*/ 1306545 h 1661598"/>
                  <a:gd name="connsiteX0" fmla="*/ 329351 w 7695294"/>
                  <a:gd name="connsiteY0" fmla="*/ 1306605 h 1661658"/>
                  <a:gd name="connsiteX1" fmla="*/ 1354391 w 7695294"/>
                  <a:gd name="connsiteY1" fmla="*/ 1598270 h 1661658"/>
                  <a:gd name="connsiteX2" fmla="*/ 3213169 w 7695294"/>
                  <a:gd name="connsiteY2" fmla="*/ 1658176 h 1661658"/>
                  <a:gd name="connsiteX3" fmla="*/ 4339231 w 7695294"/>
                  <a:gd name="connsiteY3" fmla="*/ 1642147 h 1661658"/>
                  <a:gd name="connsiteX4" fmla="*/ 5926396 w 7695294"/>
                  <a:gd name="connsiteY4" fmla="*/ 1523563 h 1661658"/>
                  <a:gd name="connsiteX5" fmla="*/ 7511933 w 7695294"/>
                  <a:gd name="connsiteY5" fmla="*/ 1372600 h 1661658"/>
                  <a:gd name="connsiteX6" fmla="*/ 7531064 w 7695294"/>
                  <a:gd name="connsiteY6" fmla="*/ 936202 h 1661658"/>
                  <a:gd name="connsiteX7" fmla="*/ 6339545 w 7695294"/>
                  <a:gd name="connsiteY7" fmla="*/ 613936 h 1661658"/>
                  <a:gd name="connsiteX8" fmla="*/ 5561041 w 7695294"/>
                  <a:gd name="connsiteY8" fmla="*/ 502950 h 1661658"/>
                  <a:gd name="connsiteX9" fmla="*/ 4955259 w 7695294"/>
                  <a:gd name="connsiteY9" fmla="*/ 368608 h 1661658"/>
                  <a:gd name="connsiteX10" fmla="*/ 5144470 w 7695294"/>
                  <a:gd name="connsiteY10" fmla="*/ 5418 h 1661658"/>
                  <a:gd name="connsiteX11" fmla="*/ 4215492 w 7695294"/>
                  <a:gd name="connsiteY11" fmla="*/ 326846 h 1661658"/>
                  <a:gd name="connsiteX12" fmla="*/ 2718739 w 7695294"/>
                  <a:gd name="connsiteY12" fmla="*/ 398004 h 1661658"/>
                  <a:gd name="connsiteX13" fmla="*/ 2017032 w 7695294"/>
                  <a:gd name="connsiteY13" fmla="*/ 429277 h 1661658"/>
                  <a:gd name="connsiteX14" fmla="*/ 1344854 w 7695294"/>
                  <a:gd name="connsiteY14" fmla="*/ 518999 h 1661658"/>
                  <a:gd name="connsiteX15" fmla="*/ 717205 w 7695294"/>
                  <a:gd name="connsiteY15" fmla="*/ 711175 h 1661658"/>
                  <a:gd name="connsiteX16" fmla="*/ 107170 w 7695294"/>
                  <a:gd name="connsiteY16" fmla="*/ 995865 h 1661658"/>
                  <a:gd name="connsiteX17" fmla="*/ 23518 w 7695294"/>
                  <a:gd name="connsiteY17" fmla="*/ 1129673 h 1661658"/>
                  <a:gd name="connsiteX18" fmla="*/ 329351 w 7695294"/>
                  <a:gd name="connsiteY18" fmla="*/ 1306605 h 1661658"/>
                  <a:gd name="connsiteX0" fmla="*/ 329351 w 7695294"/>
                  <a:gd name="connsiteY0" fmla="*/ 1301387 h 1656440"/>
                  <a:gd name="connsiteX1" fmla="*/ 1354391 w 7695294"/>
                  <a:gd name="connsiteY1" fmla="*/ 1593052 h 1656440"/>
                  <a:gd name="connsiteX2" fmla="*/ 3213169 w 7695294"/>
                  <a:gd name="connsiteY2" fmla="*/ 1652958 h 1656440"/>
                  <a:gd name="connsiteX3" fmla="*/ 4339231 w 7695294"/>
                  <a:gd name="connsiteY3" fmla="*/ 1636929 h 1656440"/>
                  <a:gd name="connsiteX4" fmla="*/ 5926396 w 7695294"/>
                  <a:gd name="connsiteY4" fmla="*/ 1518345 h 1656440"/>
                  <a:gd name="connsiteX5" fmla="*/ 7511933 w 7695294"/>
                  <a:gd name="connsiteY5" fmla="*/ 1367382 h 1656440"/>
                  <a:gd name="connsiteX6" fmla="*/ 7531064 w 7695294"/>
                  <a:gd name="connsiteY6" fmla="*/ 930984 h 1656440"/>
                  <a:gd name="connsiteX7" fmla="*/ 6339545 w 7695294"/>
                  <a:gd name="connsiteY7" fmla="*/ 608718 h 1656440"/>
                  <a:gd name="connsiteX8" fmla="*/ 5561041 w 7695294"/>
                  <a:gd name="connsiteY8" fmla="*/ 497732 h 1656440"/>
                  <a:gd name="connsiteX9" fmla="*/ 4955259 w 7695294"/>
                  <a:gd name="connsiteY9" fmla="*/ 363390 h 1656440"/>
                  <a:gd name="connsiteX10" fmla="*/ 5144470 w 7695294"/>
                  <a:gd name="connsiteY10" fmla="*/ 200 h 1656440"/>
                  <a:gd name="connsiteX11" fmla="*/ 4467588 w 7695294"/>
                  <a:gd name="connsiteY11" fmla="*/ 313987 h 1656440"/>
                  <a:gd name="connsiteX12" fmla="*/ 2718739 w 7695294"/>
                  <a:gd name="connsiteY12" fmla="*/ 392786 h 1656440"/>
                  <a:gd name="connsiteX13" fmla="*/ 2017032 w 7695294"/>
                  <a:gd name="connsiteY13" fmla="*/ 424059 h 1656440"/>
                  <a:gd name="connsiteX14" fmla="*/ 1344854 w 7695294"/>
                  <a:gd name="connsiteY14" fmla="*/ 513781 h 1656440"/>
                  <a:gd name="connsiteX15" fmla="*/ 717205 w 7695294"/>
                  <a:gd name="connsiteY15" fmla="*/ 705957 h 1656440"/>
                  <a:gd name="connsiteX16" fmla="*/ 107170 w 7695294"/>
                  <a:gd name="connsiteY16" fmla="*/ 990647 h 1656440"/>
                  <a:gd name="connsiteX17" fmla="*/ 23518 w 7695294"/>
                  <a:gd name="connsiteY17" fmla="*/ 1124455 h 1656440"/>
                  <a:gd name="connsiteX18" fmla="*/ 329351 w 7695294"/>
                  <a:gd name="connsiteY18" fmla="*/ 1301387 h 1656440"/>
                  <a:gd name="connsiteX0" fmla="*/ 329351 w 7695294"/>
                  <a:gd name="connsiteY0" fmla="*/ 1301387 h 1656440"/>
                  <a:gd name="connsiteX1" fmla="*/ 1354391 w 7695294"/>
                  <a:gd name="connsiteY1" fmla="*/ 1593052 h 1656440"/>
                  <a:gd name="connsiteX2" fmla="*/ 3213169 w 7695294"/>
                  <a:gd name="connsiteY2" fmla="*/ 1652958 h 1656440"/>
                  <a:gd name="connsiteX3" fmla="*/ 4339231 w 7695294"/>
                  <a:gd name="connsiteY3" fmla="*/ 1636929 h 1656440"/>
                  <a:gd name="connsiteX4" fmla="*/ 5926396 w 7695294"/>
                  <a:gd name="connsiteY4" fmla="*/ 1518345 h 1656440"/>
                  <a:gd name="connsiteX5" fmla="*/ 7511933 w 7695294"/>
                  <a:gd name="connsiteY5" fmla="*/ 1367382 h 1656440"/>
                  <a:gd name="connsiteX6" fmla="*/ 7531064 w 7695294"/>
                  <a:gd name="connsiteY6" fmla="*/ 930984 h 1656440"/>
                  <a:gd name="connsiteX7" fmla="*/ 6339545 w 7695294"/>
                  <a:gd name="connsiteY7" fmla="*/ 608718 h 1656440"/>
                  <a:gd name="connsiteX8" fmla="*/ 5561041 w 7695294"/>
                  <a:gd name="connsiteY8" fmla="*/ 497732 h 1656440"/>
                  <a:gd name="connsiteX9" fmla="*/ 4955259 w 7695294"/>
                  <a:gd name="connsiteY9" fmla="*/ 363390 h 1656440"/>
                  <a:gd name="connsiteX10" fmla="*/ 5144470 w 7695294"/>
                  <a:gd name="connsiteY10" fmla="*/ 200 h 1656440"/>
                  <a:gd name="connsiteX11" fmla="*/ 4467588 w 7695294"/>
                  <a:gd name="connsiteY11" fmla="*/ 313987 h 1656440"/>
                  <a:gd name="connsiteX12" fmla="*/ 2718739 w 7695294"/>
                  <a:gd name="connsiteY12" fmla="*/ 392786 h 1656440"/>
                  <a:gd name="connsiteX13" fmla="*/ 2017032 w 7695294"/>
                  <a:gd name="connsiteY13" fmla="*/ 424059 h 1656440"/>
                  <a:gd name="connsiteX14" fmla="*/ 1344854 w 7695294"/>
                  <a:gd name="connsiteY14" fmla="*/ 513781 h 1656440"/>
                  <a:gd name="connsiteX15" fmla="*/ 717205 w 7695294"/>
                  <a:gd name="connsiteY15" fmla="*/ 705957 h 1656440"/>
                  <a:gd name="connsiteX16" fmla="*/ 107170 w 7695294"/>
                  <a:gd name="connsiteY16" fmla="*/ 990647 h 1656440"/>
                  <a:gd name="connsiteX17" fmla="*/ 23518 w 7695294"/>
                  <a:gd name="connsiteY17" fmla="*/ 1124455 h 1656440"/>
                  <a:gd name="connsiteX18" fmla="*/ 329351 w 7695294"/>
                  <a:gd name="connsiteY18" fmla="*/ 1301387 h 1656440"/>
                  <a:gd name="connsiteX0" fmla="*/ 329351 w 7695294"/>
                  <a:gd name="connsiteY0" fmla="*/ 1301378 h 1656431"/>
                  <a:gd name="connsiteX1" fmla="*/ 1354391 w 7695294"/>
                  <a:gd name="connsiteY1" fmla="*/ 1593043 h 1656431"/>
                  <a:gd name="connsiteX2" fmla="*/ 3213169 w 7695294"/>
                  <a:gd name="connsiteY2" fmla="*/ 1652949 h 1656431"/>
                  <a:gd name="connsiteX3" fmla="*/ 4339231 w 7695294"/>
                  <a:gd name="connsiteY3" fmla="*/ 1636920 h 1656431"/>
                  <a:gd name="connsiteX4" fmla="*/ 5926396 w 7695294"/>
                  <a:gd name="connsiteY4" fmla="*/ 1518336 h 1656431"/>
                  <a:gd name="connsiteX5" fmla="*/ 7511933 w 7695294"/>
                  <a:gd name="connsiteY5" fmla="*/ 1367373 h 1656431"/>
                  <a:gd name="connsiteX6" fmla="*/ 7531064 w 7695294"/>
                  <a:gd name="connsiteY6" fmla="*/ 930975 h 1656431"/>
                  <a:gd name="connsiteX7" fmla="*/ 6339545 w 7695294"/>
                  <a:gd name="connsiteY7" fmla="*/ 608709 h 1656431"/>
                  <a:gd name="connsiteX8" fmla="*/ 5561041 w 7695294"/>
                  <a:gd name="connsiteY8" fmla="*/ 497723 h 1656431"/>
                  <a:gd name="connsiteX9" fmla="*/ 4955259 w 7695294"/>
                  <a:gd name="connsiteY9" fmla="*/ 363381 h 1656431"/>
                  <a:gd name="connsiteX10" fmla="*/ 5144470 w 7695294"/>
                  <a:gd name="connsiteY10" fmla="*/ 191 h 1656431"/>
                  <a:gd name="connsiteX11" fmla="*/ 4467588 w 7695294"/>
                  <a:gd name="connsiteY11" fmla="*/ 313978 h 1656431"/>
                  <a:gd name="connsiteX12" fmla="*/ 2718739 w 7695294"/>
                  <a:gd name="connsiteY12" fmla="*/ 392777 h 1656431"/>
                  <a:gd name="connsiteX13" fmla="*/ 2017032 w 7695294"/>
                  <a:gd name="connsiteY13" fmla="*/ 424050 h 1656431"/>
                  <a:gd name="connsiteX14" fmla="*/ 1344854 w 7695294"/>
                  <a:gd name="connsiteY14" fmla="*/ 513772 h 1656431"/>
                  <a:gd name="connsiteX15" fmla="*/ 717205 w 7695294"/>
                  <a:gd name="connsiteY15" fmla="*/ 705948 h 1656431"/>
                  <a:gd name="connsiteX16" fmla="*/ 107170 w 7695294"/>
                  <a:gd name="connsiteY16" fmla="*/ 990638 h 1656431"/>
                  <a:gd name="connsiteX17" fmla="*/ 23518 w 7695294"/>
                  <a:gd name="connsiteY17" fmla="*/ 1124446 h 1656431"/>
                  <a:gd name="connsiteX18" fmla="*/ 329351 w 7695294"/>
                  <a:gd name="connsiteY18" fmla="*/ 1301378 h 1656431"/>
                  <a:gd name="connsiteX0" fmla="*/ 329351 w 7695294"/>
                  <a:gd name="connsiteY0" fmla="*/ 1301376 h 1656429"/>
                  <a:gd name="connsiteX1" fmla="*/ 1354391 w 7695294"/>
                  <a:gd name="connsiteY1" fmla="*/ 1593041 h 1656429"/>
                  <a:gd name="connsiteX2" fmla="*/ 3213169 w 7695294"/>
                  <a:gd name="connsiteY2" fmla="*/ 1652947 h 1656429"/>
                  <a:gd name="connsiteX3" fmla="*/ 4339231 w 7695294"/>
                  <a:gd name="connsiteY3" fmla="*/ 1636918 h 1656429"/>
                  <a:gd name="connsiteX4" fmla="*/ 5926396 w 7695294"/>
                  <a:gd name="connsiteY4" fmla="*/ 1518334 h 1656429"/>
                  <a:gd name="connsiteX5" fmla="*/ 7511933 w 7695294"/>
                  <a:gd name="connsiteY5" fmla="*/ 1367371 h 1656429"/>
                  <a:gd name="connsiteX6" fmla="*/ 7531064 w 7695294"/>
                  <a:gd name="connsiteY6" fmla="*/ 930973 h 1656429"/>
                  <a:gd name="connsiteX7" fmla="*/ 6339545 w 7695294"/>
                  <a:gd name="connsiteY7" fmla="*/ 608707 h 1656429"/>
                  <a:gd name="connsiteX8" fmla="*/ 5561041 w 7695294"/>
                  <a:gd name="connsiteY8" fmla="*/ 497721 h 1656429"/>
                  <a:gd name="connsiteX9" fmla="*/ 4955259 w 7695294"/>
                  <a:gd name="connsiteY9" fmla="*/ 363379 h 1656429"/>
                  <a:gd name="connsiteX10" fmla="*/ 5144470 w 7695294"/>
                  <a:gd name="connsiteY10" fmla="*/ 189 h 1656429"/>
                  <a:gd name="connsiteX11" fmla="*/ 4467588 w 7695294"/>
                  <a:gd name="connsiteY11" fmla="*/ 313976 h 1656429"/>
                  <a:gd name="connsiteX12" fmla="*/ 3676286 w 7695294"/>
                  <a:gd name="connsiteY12" fmla="*/ 350251 h 1656429"/>
                  <a:gd name="connsiteX13" fmla="*/ 2718739 w 7695294"/>
                  <a:gd name="connsiteY13" fmla="*/ 392775 h 1656429"/>
                  <a:gd name="connsiteX14" fmla="*/ 2017032 w 7695294"/>
                  <a:gd name="connsiteY14" fmla="*/ 424048 h 1656429"/>
                  <a:gd name="connsiteX15" fmla="*/ 1344854 w 7695294"/>
                  <a:gd name="connsiteY15" fmla="*/ 513770 h 1656429"/>
                  <a:gd name="connsiteX16" fmla="*/ 717205 w 7695294"/>
                  <a:gd name="connsiteY16" fmla="*/ 705946 h 1656429"/>
                  <a:gd name="connsiteX17" fmla="*/ 107170 w 7695294"/>
                  <a:gd name="connsiteY17" fmla="*/ 990636 h 1656429"/>
                  <a:gd name="connsiteX18" fmla="*/ 23518 w 7695294"/>
                  <a:gd name="connsiteY18" fmla="*/ 1124444 h 1656429"/>
                  <a:gd name="connsiteX19" fmla="*/ 329351 w 7695294"/>
                  <a:gd name="connsiteY19" fmla="*/ 1301376 h 1656429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18739 w 7695294"/>
                  <a:gd name="connsiteY13" fmla="*/ 392774 h 1656428"/>
                  <a:gd name="connsiteX14" fmla="*/ 2017032 w 7695294"/>
                  <a:gd name="connsiteY14" fmla="*/ 424047 h 1656428"/>
                  <a:gd name="connsiteX15" fmla="*/ 1344854 w 7695294"/>
                  <a:gd name="connsiteY15" fmla="*/ 513769 h 1656428"/>
                  <a:gd name="connsiteX16" fmla="*/ 717205 w 7695294"/>
                  <a:gd name="connsiteY16" fmla="*/ 705945 h 1656428"/>
                  <a:gd name="connsiteX17" fmla="*/ 107170 w 7695294"/>
                  <a:gd name="connsiteY17" fmla="*/ 990635 h 1656428"/>
                  <a:gd name="connsiteX18" fmla="*/ 23518 w 7695294"/>
                  <a:gd name="connsiteY18" fmla="*/ 1124443 h 1656428"/>
                  <a:gd name="connsiteX19" fmla="*/ 329351 w 7695294"/>
                  <a:gd name="connsiteY19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344854 w 7695294"/>
                  <a:gd name="connsiteY15" fmla="*/ 513769 h 1656428"/>
                  <a:gd name="connsiteX16" fmla="*/ 717205 w 7695294"/>
                  <a:gd name="connsiteY16" fmla="*/ 705945 h 1656428"/>
                  <a:gd name="connsiteX17" fmla="*/ 107170 w 7695294"/>
                  <a:gd name="connsiteY17" fmla="*/ 990635 h 1656428"/>
                  <a:gd name="connsiteX18" fmla="*/ 23518 w 7695294"/>
                  <a:gd name="connsiteY18" fmla="*/ 1124443 h 1656428"/>
                  <a:gd name="connsiteX19" fmla="*/ 329351 w 7695294"/>
                  <a:gd name="connsiteY19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2780 w 7695294"/>
                  <a:gd name="connsiteY15" fmla="*/ 483972 h 1656428"/>
                  <a:gd name="connsiteX16" fmla="*/ 1344854 w 7695294"/>
                  <a:gd name="connsiteY16" fmla="*/ 513769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2780 w 7695294"/>
                  <a:gd name="connsiteY15" fmla="*/ 483972 h 1656428"/>
                  <a:gd name="connsiteX16" fmla="*/ 1344854 w 7695294"/>
                  <a:gd name="connsiteY16" fmla="*/ 513769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344854 w 7695294"/>
                  <a:gd name="connsiteY15" fmla="*/ 513769 h 1656428"/>
                  <a:gd name="connsiteX16" fmla="*/ 717205 w 7695294"/>
                  <a:gd name="connsiteY16" fmla="*/ 705945 h 1656428"/>
                  <a:gd name="connsiteX17" fmla="*/ 107170 w 7695294"/>
                  <a:gd name="connsiteY17" fmla="*/ 990635 h 1656428"/>
                  <a:gd name="connsiteX18" fmla="*/ 23518 w 7695294"/>
                  <a:gd name="connsiteY18" fmla="*/ 1124443 h 1656428"/>
                  <a:gd name="connsiteX19" fmla="*/ 329351 w 7695294"/>
                  <a:gd name="connsiteY19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375411 w 7695294"/>
                  <a:gd name="connsiteY15" fmla="*/ 502307 h 1656428"/>
                  <a:gd name="connsiteX16" fmla="*/ 717205 w 7695294"/>
                  <a:gd name="connsiteY16" fmla="*/ 705945 h 1656428"/>
                  <a:gd name="connsiteX17" fmla="*/ 107170 w 7695294"/>
                  <a:gd name="connsiteY17" fmla="*/ 990635 h 1656428"/>
                  <a:gd name="connsiteX18" fmla="*/ 23518 w 7695294"/>
                  <a:gd name="connsiteY18" fmla="*/ 1124443 h 1656428"/>
                  <a:gd name="connsiteX19" fmla="*/ 329351 w 7695294"/>
                  <a:gd name="connsiteY19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352493 w 7695294"/>
                  <a:gd name="connsiteY15" fmla="*/ 509949 h 1656428"/>
                  <a:gd name="connsiteX16" fmla="*/ 717205 w 7695294"/>
                  <a:gd name="connsiteY16" fmla="*/ 705945 h 1656428"/>
                  <a:gd name="connsiteX17" fmla="*/ 107170 w 7695294"/>
                  <a:gd name="connsiteY17" fmla="*/ 990635 h 1656428"/>
                  <a:gd name="connsiteX18" fmla="*/ 23518 w 7695294"/>
                  <a:gd name="connsiteY18" fmla="*/ 1124443 h 1656428"/>
                  <a:gd name="connsiteX19" fmla="*/ 329351 w 7695294"/>
                  <a:gd name="connsiteY19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63263 w 7695294"/>
                  <a:gd name="connsiteY15" fmla="*/ 487025 h 1656428"/>
                  <a:gd name="connsiteX16" fmla="*/ 717205 w 7695294"/>
                  <a:gd name="connsiteY16" fmla="*/ 705945 h 1656428"/>
                  <a:gd name="connsiteX17" fmla="*/ 107170 w 7695294"/>
                  <a:gd name="connsiteY17" fmla="*/ 990635 h 1656428"/>
                  <a:gd name="connsiteX18" fmla="*/ 23518 w 7695294"/>
                  <a:gd name="connsiteY18" fmla="*/ 1124443 h 1656428"/>
                  <a:gd name="connsiteX19" fmla="*/ 329351 w 7695294"/>
                  <a:gd name="connsiteY19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63263 w 7695294"/>
                  <a:gd name="connsiteY15" fmla="*/ 487025 h 1656428"/>
                  <a:gd name="connsiteX16" fmla="*/ 1204981 w 7695294"/>
                  <a:gd name="connsiteY16" fmla="*/ 548923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63263 w 7695294"/>
                  <a:gd name="connsiteY15" fmla="*/ 487025 h 1656428"/>
                  <a:gd name="connsiteX16" fmla="*/ 1204981 w 7695294"/>
                  <a:gd name="connsiteY16" fmla="*/ 548923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63263 w 7695294"/>
                  <a:gd name="connsiteY15" fmla="*/ 487025 h 1656428"/>
                  <a:gd name="connsiteX16" fmla="*/ 1204981 w 7695294"/>
                  <a:gd name="connsiteY16" fmla="*/ 548923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63263 w 7695294"/>
                  <a:gd name="connsiteY15" fmla="*/ 487025 h 1656428"/>
                  <a:gd name="connsiteX16" fmla="*/ 1204981 w 7695294"/>
                  <a:gd name="connsiteY16" fmla="*/ 548923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63263 w 7695294"/>
                  <a:gd name="connsiteY15" fmla="*/ 487025 h 1656428"/>
                  <a:gd name="connsiteX16" fmla="*/ 1182063 w 7695294"/>
                  <a:gd name="connsiteY16" fmla="*/ 529820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63263 w 7695294"/>
                  <a:gd name="connsiteY15" fmla="*/ 487025 h 1656428"/>
                  <a:gd name="connsiteX16" fmla="*/ 1239358 w 7695294"/>
                  <a:gd name="connsiteY16" fmla="*/ 506896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1327 w 7695294"/>
                  <a:gd name="connsiteY15" fmla="*/ 456460 h 1656428"/>
                  <a:gd name="connsiteX16" fmla="*/ 1239358 w 7695294"/>
                  <a:gd name="connsiteY16" fmla="*/ 506896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1327 w 7695294"/>
                  <a:gd name="connsiteY15" fmla="*/ 456460 h 1656428"/>
                  <a:gd name="connsiteX16" fmla="*/ 1357766 w 7695294"/>
                  <a:gd name="connsiteY16" fmla="*/ 503076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1327 w 7695294"/>
                  <a:gd name="connsiteY15" fmla="*/ 456460 h 1656428"/>
                  <a:gd name="connsiteX16" fmla="*/ 1357766 w 7695294"/>
                  <a:gd name="connsiteY16" fmla="*/ 503076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1327 w 7695294"/>
                  <a:gd name="connsiteY15" fmla="*/ 456460 h 1656428"/>
                  <a:gd name="connsiteX16" fmla="*/ 1353947 w 7695294"/>
                  <a:gd name="connsiteY16" fmla="*/ 491614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1327 w 7695294"/>
                  <a:gd name="connsiteY15" fmla="*/ 456460 h 1656428"/>
                  <a:gd name="connsiteX16" fmla="*/ 1380684 w 7695294"/>
                  <a:gd name="connsiteY16" fmla="*/ 518358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1327 w 7695294"/>
                  <a:gd name="connsiteY15" fmla="*/ 456460 h 1656428"/>
                  <a:gd name="connsiteX16" fmla="*/ 1373045 w 7695294"/>
                  <a:gd name="connsiteY16" fmla="*/ 487793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1327 w 7695294"/>
                  <a:gd name="connsiteY15" fmla="*/ 456460 h 1656428"/>
                  <a:gd name="connsiteX16" fmla="*/ 1373045 w 7695294"/>
                  <a:gd name="connsiteY16" fmla="*/ 487793 h 1656428"/>
                  <a:gd name="connsiteX17" fmla="*/ 1147686 w 7695294"/>
                  <a:gd name="connsiteY17" fmla="*/ 552744 h 1656428"/>
                  <a:gd name="connsiteX18" fmla="*/ 717205 w 7695294"/>
                  <a:gd name="connsiteY18" fmla="*/ 705945 h 1656428"/>
                  <a:gd name="connsiteX19" fmla="*/ 107170 w 7695294"/>
                  <a:gd name="connsiteY19" fmla="*/ 990635 h 1656428"/>
                  <a:gd name="connsiteX20" fmla="*/ 23518 w 7695294"/>
                  <a:gd name="connsiteY20" fmla="*/ 1124443 h 1656428"/>
                  <a:gd name="connsiteX21" fmla="*/ 329351 w 7695294"/>
                  <a:gd name="connsiteY21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1327 w 7695294"/>
                  <a:gd name="connsiteY15" fmla="*/ 456460 h 1656428"/>
                  <a:gd name="connsiteX16" fmla="*/ 1373045 w 7695294"/>
                  <a:gd name="connsiteY16" fmla="*/ 487793 h 1656428"/>
                  <a:gd name="connsiteX17" fmla="*/ 1170604 w 7695294"/>
                  <a:gd name="connsiteY17" fmla="*/ 575668 h 1656428"/>
                  <a:gd name="connsiteX18" fmla="*/ 717205 w 7695294"/>
                  <a:gd name="connsiteY18" fmla="*/ 705945 h 1656428"/>
                  <a:gd name="connsiteX19" fmla="*/ 107170 w 7695294"/>
                  <a:gd name="connsiteY19" fmla="*/ 990635 h 1656428"/>
                  <a:gd name="connsiteX20" fmla="*/ 23518 w 7695294"/>
                  <a:gd name="connsiteY20" fmla="*/ 1124443 h 1656428"/>
                  <a:gd name="connsiteX21" fmla="*/ 329351 w 7695294"/>
                  <a:gd name="connsiteY21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1327 w 7695294"/>
                  <a:gd name="connsiteY15" fmla="*/ 456460 h 1656428"/>
                  <a:gd name="connsiteX16" fmla="*/ 1373045 w 7695294"/>
                  <a:gd name="connsiteY16" fmla="*/ 487793 h 1656428"/>
                  <a:gd name="connsiteX17" fmla="*/ 1170604 w 7695294"/>
                  <a:gd name="connsiteY17" fmla="*/ 575668 h 1656428"/>
                  <a:gd name="connsiteX18" fmla="*/ 717205 w 7695294"/>
                  <a:gd name="connsiteY18" fmla="*/ 705945 h 1656428"/>
                  <a:gd name="connsiteX19" fmla="*/ 107170 w 7695294"/>
                  <a:gd name="connsiteY19" fmla="*/ 990635 h 1656428"/>
                  <a:gd name="connsiteX20" fmla="*/ 23518 w 7695294"/>
                  <a:gd name="connsiteY20" fmla="*/ 1124443 h 1656428"/>
                  <a:gd name="connsiteX21" fmla="*/ 329351 w 7695294"/>
                  <a:gd name="connsiteY21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631327 w 7695294"/>
                  <a:gd name="connsiteY15" fmla="*/ 456460 h 1656428"/>
                  <a:gd name="connsiteX16" fmla="*/ 1403602 w 7695294"/>
                  <a:gd name="connsiteY16" fmla="*/ 491614 h 1656428"/>
                  <a:gd name="connsiteX17" fmla="*/ 1170604 w 7695294"/>
                  <a:gd name="connsiteY17" fmla="*/ 575668 h 1656428"/>
                  <a:gd name="connsiteX18" fmla="*/ 717205 w 7695294"/>
                  <a:gd name="connsiteY18" fmla="*/ 705945 h 1656428"/>
                  <a:gd name="connsiteX19" fmla="*/ 107170 w 7695294"/>
                  <a:gd name="connsiteY19" fmla="*/ 990635 h 1656428"/>
                  <a:gd name="connsiteX20" fmla="*/ 23518 w 7695294"/>
                  <a:gd name="connsiteY20" fmla="*/ 1124443 h 1656428"/>
                  <a:gd name="connsiteX21" fmla="*/ 329351 w 7695294"/>
                  <a:gd name="connsiteY21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03602 w 7695294"/>
                  <a:gd name="connsiteY15" fmla="*/ 491614 h 1656428"/>
                  <a:gd name="connsiteX16" fmla="*/ 1170604 w 7695294"/>
                  <a:gd name="connsiteY16" fmla="*/ 575668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03602 w 7695294"/>
                  <a:gd name="connsiteY15" fmla="*/ 491614 h 1656428"/>
                  <a:gd name="connsiteX16" fmla="*/ 1140047 w 7695294"/>
                  <a:gd name="connsiteY16" fmla="*/ 564206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03602 w 7695294"/>
                  <a:gd name="connsiteY15" fmla="*/ 491614 h 1656428"/>
                  <a:gd name="connsiteX16" fmla="*/ 1159145 w 7695294"/>
                  <a:gd name="connsiteY16" fmla="*/ 575668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45618 w 7695294"/>
                  <a:gd name="connsiteY15" fmla="*/ 518358 h 1656428"/>
                  <a:gd name="connsiteX16" fmla="*/ 1159145 w 7695294"/>
                  <a:gd name="connsiteY16" fmla="*/ 575668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45618 w 7695294"/>
                  <a:gd name="connsiteY15" fmla="*/ 518358 h 1656428"/>
                  <a:gd name="connsiteX16" fmla="*/ 1159145 w 7695294"/>
                  <a:gd name="connsiteY16" fmla="*/ 575668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53257 w 7695294"/>
                  <a:gd name="connsiteY15" fmla="*/ 510717 h 1656428"/>
                  <a:gd name="connsiteX16" fmla="*/ 1159145 w 7695294"/>
                  <a:gd name="connsiteY16" fmla="*/ 575668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41798 w 7695294"/>
                  <a:gd name="connsiteY15" fmla="*/ 503076 h 1656428"/>
                  <a:gd name="connsiteX16" fmla="*/ 1159145 w 7695294"/>
                  <a:gd name="connsiteY16" fmla="*/ 575668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41798 w 7695294"/>
                  <a:gd name="connsiteY15" fmla="*/ 503076 h 1656428"/>
                  <a:gd name="connsiteX16" fmla="*/ 1136228 w 7695294"/>
                  <a:gd name="connsiteY16" fmla="*/ 590951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41798 w 7695294"/>
                  <a:gd name="connsiteY15" fmla="*/ 503076 h 1656428"/>
                  <a:gd name="connsiteX16" fmla="*/ 1136228 w 7695294"/>
                  <a:gd name="connsiteY16" fmla="*/ 590951 h 1656428"/>
                  <a:gd name="connsiteX17" fmla="*/ 717205 w 7695294"/>
                  <a:gd name="connsiteY17" fmla="*/ 705945 h 1656428"/>
                  <a:gd name="connsiteX18" fmla="*/ 107170 w 7695294"/>
                  <a:gd name="connsiteY18" fmla="*/ 990635 h 1656428"/>
                  <a:gd name="connsiteX19" fmla="*/ 23518 w 7695294"/>
                  <a:gd name="connsiteY19" fmla="*/ 1124443 h 1656428"/>
                  <a:gd name="connsiteX20" fmla="*/ 329351 w 7695294"/>
                  <a:gd name="connsiteY20" fmla="*/ 1301375 h 1656428"/>
                  <a:gd name="connsiteX0" fmla="*/ 329351 w 7695294"/>
                  <a:gd name="connsiteY0" fmla="*/ 1301375 h 1656428"/>
                  <a:gd name="connsiteX1" fmla="*/ 1354391 w 7695294"/>
                  <a:gd name="connsiteY1" fmla="*/ 1593040 h 1656428"/>
                  <a:gd name="connsiteX2" fmla="*/ 3213169 w 7695294"/>
                  <a:gd name="connsiteY2" fmla="*/ 1652946 h 1656428"/>
                  <a:gd name="connsiteX3" fmla="*/ 4339231 w 7695294"/>
                  <a:gd name="connsiteY3" fmla="*/ 1636917 h 1656428"/>
                  <a:gd name="connsiteX4" fmla="*/ 5926396 w 7695294"/>
                  <a:gd name="connsiteY4" fmla="*/ 1518333 h 1656428"/>
                  <a:gd name="connsiteX5" fmla="*/ 7511933 w 7695294"/>
                  <a:gd name="connsiteY5" fmla="*/ 1367370 h 1656428"/>
                  <a:gd name="connsiteX6" fmla="*/ 7531064 w 7695294"/>
                  <a:gd name="connsiteY6" fmla="*/ 930972 h 1656428"/>
                  <a:gd name="connsiteX7" fmla="*/ 6339545 w 7695294"/>
                  <a:gd name="connsiteY7" fmla="*/ 608706 h 1656428"/>
                  <a:gd name="connsiteX8" fmla="*/ 5561041 w 7695294"/>
                  <a:gd name="connsiteY8" fmla="*/ 497720 h 1656428"/>
                  <a:gd name="connsiteX9" fmla="*/ 4955259 w 7695294"/>
                  <a:gd name="connsiteY9" fmla="*/ 363378 h 1656428"/>
                  <a:gd name="connsiteX10" fmla="*/ 5144470 w 7695294"/>
                  <a:gd name="connsiteY10" fmla="*/ 188 h 1656428"/>
                  <a:gd name="connsiteX11" fmla="*/ 4467588 w 7695294"/>
                  <a:gd name="connsiteY11" fmla="*/ 313975 h 1656428"/>
                  <a:gd name="connsiteX12" fmla="*/ 3641909 w 7695294"/>
                  <a:gd name="connsiteY12" fmla="*/ 338789 h 1656428"/>
                  <a:gd name="connsiteX13" fmla="*/ 2749296 w 7695294"/>
                  <a:gd name="connsiteY13" fmla="*/ 369850 h 1656428"/>
                  <a:gd name="connsiteX14" fmla="*/ 2017032 w 7695294"/>
                  <a:gd name="connsiteY14" fmla="*/ 424047 h 1656428"/>
                  <a:gd name="connsiteX15" fmla="*/ 1441798 w 7695294"/>
                  <a:gd name="connsiteY15" fmla="*/ 503076 h 1656428"/>
                  <a:gd name="connsiteX16" fmla="*/ 1136228 w 7695294"/>
                  <a:gd name="connsiteY16" fmla="*/ 590951 h 1656428"/>
                  <a:gd name="connsiteX17" fmla="*/ 107170 w 7695294"/>
                  <a:gd name="connsiteY17" fmla="*/ 990635 h 1656428"/>
                  <a:gd name="connsiteX18" fmla="*/ 23518 w 7695294"/>
                  <a:gd name="connsiteY18" fmla="*/ 1124443 h 1656428"/>
                  <a:gd name="connsiteX19" fmla="*/ 329351 w 7695294"/>
                  <a:gd name="connsiteY19" fmla="*/ 1301375 h 1656428"/>
                  <a:gd name="connsiteX0" fmla="*/ 460317 w 7826260"/>
                  <a:gd name="connsiteY0" fmla="*/ 1301375 h 1656428"/>
                  <a:gd name="connsiteX1" fmla="*/ 1485357 w 7826260"/>
                  <a:gd name="connsiteY1" fmla="*/ 1593040 h 1656428"/>
                  <a:gd name="connsiteX2" fmla="*/ 3344135 w 7826260"/>
                  <a:gd name="connsiteY2" fmla="*/ 1652946 h 1656428"/>
                  <a:gd name="connsiteX3" fmla="*/ 4470197 w 7826260"/>
                  <a:gd name="connsiteY3" fmla="*/ 1636917 h 1656428"/>
                  <a:gd name="connsiteX4" fmla="*/ 6057362 w 7826260"/>
                  <a:gd name="connsiteY4" fmla="*/ 1518333 h 1656428"/>
                  <a:gd name="connsiteX5" fmla="*/ 7642899 w 7826260"/>
                  <a:gd name="connsiteY5" fmla="*/ 1367370 h 1656428"/>
                  <a:gd name="connsiteX6" fmla="*/ 7662030 w 7826260"/>
                  <a:gd name="connsiteY6" fmla="*/ 930972 h 1656428"/>
                  <a:gd name="connsiteX7" fmla="*/ 6470511 w 7826260"/>
                  <a:gd name="connsiteY7" fmla="*/ 608706 h 1656428"/>
                  <a:gd name="connsiteX8" fmla="*/ 5692007 w 7826260"/>
                  <a:gd name="connsiteY8" fmla="*/ 497720 h 1656428"/>
                  <a:gd name="connsiteX9" fmla="*/ 5086225 w 7826260"/>
                  <a:gd name="connsiteY9" fmla="*/ 363378 h 1656428"/>
                  <a:gd name="connsiteX10" fmla="*/ 5275436 w 7826260"/>
                  <a:gd name="connsiteY10" fmla="*/ 188 h 1656428"/>
                  <a:gd name="connsiteX11" fmla="*/ 4598554 w 7826260"/>
                  <a:gd name="connsiteY11" fmla="*/ 313975 h 1656428"/>
                  <a:gd name="connsiteX12" fmla="*/ 3772875 w 7826260"/>
                  <a:gd name="connsiteY12" fmla="*/ 338789 h 1656428"/>
                  <a:gd name="connsiteX13" fmla="*/ 2880262 w 7826260"/>
                  <a:gd name="connsiteY13" fmla="*/ 369850 h 1656428"/>
                  <a:gd name="connsiteX14" fmla="*/ 2147998 w 7826260"/>
                  <a:gd name="connsiteY14" fmla="*/ 424047 h 1656428"/>
                  <a:gd name="connsiteX15" fmla="*/ 1572764 w 7826260"/>
                  <a:gd name="connsiteY15" fmla="*/ 503076 h 1656428"/>
                  <a:gd name="connsiteX16" fmla="*/ 1267194 w 7826260"/>
                  <a:gd name="connsiteY16" fmla="*/ 590951 h 1656428"/>
                  <a:gd name="connsiteX17" fmla="*/ 238136 w 7826260"/>
                  <a:gd name="connsiteY17" fmla="*/ 990635 h 1656428"/>
                  <a:gd name="connsiteX18" fmla="*/ 13158 w 7826260"/>
                  <a:gd name="connsiteY18" fmla="*/ 1139725 h 1656428"/>
                  <a:gd name="connsiteX19" fmla="*/ 460317 w 7826260"/>
                  <a:gd name="connsiteY19" fmla="*/ 1301375 h 1656428"/>
                  <a:gd name="connsiteX0" fmla="*/ 462314 w 7828257"/>
                  <a:gd name="connsiteY0" fmla="*/ 1301375 h 1656428"/>
                  <a:gd name="connsiteX1" fmla="*/ 1487354 w 7828257"/>
                  <a:gd name="connsiteY1" fmla="*/ 1593040 h 1656428"/>
                  <a:gd name="connsiteX2" fmla="*/ 3346132 w 7828257"/>
                  <a:gd name="connsiteY2" fmla="*/ 1652946 h 1656428"/>
                  <a:gd name="connsiteX3" fmla="*/ 4472194 w 7828257"/>
                  <a:gd name="connsiteY3" fmla="*/ 1636917 h 1656428"/>
                  <a:gd name="connsiteX4" fmla="*/ 6059359 w 7828257"/>
                  <a:gd name="connsiteY4" fmla="*/ 1518333 h 1656428"/>
                  <a:gd name="connsiteX5" fmla="*/ 7644896 w 7828257"/>
                  <a:gd name="connsiteY5" fmla="*/ 1367370 h 1656428"/>
                  <a:gd name="connsiteX6" fmla="*/ 7664027 w 7828257"/>
                  <a:gd name="connsiteY6" fmla="*/ 930972 h 1656428"/>
                  <a:gd name="connsiteX7" fmla="*/ 6472508 w 7828257"/>
                  <a:gd name="connsiteY7" fmla="*/ 608706 h 1656428"/>
                  <a:gd name="connsiteX8" fmla="*/ 5694004 w 7828257"/>
                  <a:gd name="connsiteY8" fmla="*/ 497720 h 1656428"/>
                  <a:gd name="connsiteX9" fmla="*/ 5088222 w 7828257"/>
                  <a:gd name="connsiteY9" fmla="*/ 363378 h 1656428"/>
                  <a:gd name="connsiteX10" fmla="*/ 5277433 w 7828257"/>
                  <a:gd name="connsiteY10" fmla="*/ 188 h 1656428"/>
                  <a:gd name="connsiteX11" fmla="*/ 4600551 w 7828257"/>
                  <a:gd name="connsiteY11" fmla="*/ 313975 h 1656428"/>
                  <a:gd name="connsiteX12" fmla="*/ 3774872 w 7828257"/>
                  <a:gd name="connsiteY12" fmla="*/ 338789 h 1656428"/>
                  <a:gd name="connsiteX13" fmla="*/ 2882259 w 7828257"/>
                  <a:gd name="connsiteY13" fmla="*/ 369850 h 1656428"/>
                  <a:gd name="connsiteX14" fmla="*/ 2149995 w 7828257"/>
                  <a:gd name="connsiteY14" fmla="*/ 424047 h 1656428"/>
                  <a:gd name="connsiteX15" fmla="*/ 1574761 w 7828257"/>
                  <a:gd name="connsiteY15" fmla="*/ 503076 h 1656428"/>
                  <a:gd name="connsiteX16" fmla="*/ 1269191 w 7828257"/>
                  <a:gd name="connsiteY16" fmla="*/ 590951 h 1656428"/>
                  <a:gd name="connsiteX17" fmla="*/ 198117 w 7828257"/>
                  <a:gd name="connsiteY17" fmla="*/ 982994 h 1656428"/>
                  <a:gd name="connsiteX18" fmla="*/ 15155 w 7828257"/>
                  <a:gd name="connsiteY18" fmla="*/ 1139725 h 1656428"/>
                  <a:gd name="connsiteX19" fmla="*/ 462314 w 7828257"/>
                  <a:gd name="connsiteY19" fmla="*/ 1301375 h 1656428"/>
                  <a:gd name="connsiteX0" fmla="*/ 408839 w 7828257"/>
                  <a:gd name="connsiteY0" fmla="*/ 1339582 h 1656428"/>
                  <a:gd name="connsiteX1" fmla="*/ 1487354 w 7828257"/>
                  <a:gd name="connsiteY1" fmla="*/ 1593040 h 1656428"/>
                  <a:gd name="connsiteX2" fmla="*/ 3346132 w 7828257"/>
                  <a:gd name="connsiteY2" fmla="*/ 1652946 h 1656428"/>
                  <a:gd name="connsiteX3" fmla="*/ 4472194 w 7828257"/>
                  <a:gd name="connsiteY3" fmla="*/ 1636917 h 1656428"/>
                  <a:gd name="connsiteX4" fmla="*/ 6059359 w 7828257"/>
                  <a:gd name="connsiteY4" fmla="*/ 1518333 h 1656428"/>
                  <a:gd name="connsiteX5" fmla="*/ 7644896 w 7828257"/>
                  <a:gd name="connsiteY5" fmla="*/ 1367370 h 1656428"/>
                  <a:gd name="connsiteX6" fmla="*/ 7664027 w 7828257"/>
                  <a:gd name="connsiteY6" fmla="*/ 930972 h 1656428"/>
                  <a:gd name="connsiteX7" fmla="*/ 6472508 w 7828257"/>
                  <a:gd name="connsiteY7" fmla="*/ 608706 h 1656428"/>
                  <a:gd name="connsiteX8" fmla="*/ 5694004 w 7828257"/>
                  <a:gd name="connsiteY8" fmla="*/ 497720 h 1656428"/>
                  <a:gd name="connsiteX9" fmla="*/ 5088222 w 7828257"/>
                  <a:gd name="connsiteY9" fmla="*/ 363378 h 1656428"/>
                  <a:gd name="connsiteX10" fmla="*/ 5277433 w 7828257"/>
                  <a:gd name="connsiteY10" fmla="*/ 188 h 1656428"/>
                  <a:gd name="connsiteX11" fmla="*/ 4600551 w 7828257"/>
                  <a:gd name="connsiteY11" fmla="*/ 313975 h 1656428"/>
                  <a:gd name="connsiteX12" fmla="*/ 3774872 w 7828257"/>
                  <a:gd name="connsiteY12" fmla="*/ 338789 h 1656428"/>
                  <a:gd name="connsiteX13" fmla="*/ 2882259 w 7828257"/>
                  <a:gd name="connsiteY13" fmla="*/ 369850 h 1656428"/>
                  <a:gd name="connsiteX14" fmla="*/ 2149995 w 7828257"/>
                  <a:gd name="connsiteY14" fmla="*/ 424047 h 1656428"/>
                  <a:gd name="connsiteX15" fmla="*/ 1574761 w 7828257"/>
                  <a:gd name="connsiteY15" fmla="*/ 503076 h 1656428"/>
                  <a:gd name="connsiteX16" fmla="*/ 1269191 w 7828257"/>
                  <a:gd name="connsiteY16" fmla="*/ 590951 h 1656428"/>
                  <a:gd name="connsiteX17" fmla="*/ 198117 w 7828257"/>
                  <a:gd name="connsiteY17" fmla="*/ 982994 h 1656428"/>
                  <a:gd name="connsiteX18" fmla="*/ 15155 w 7828257"/>
                  <a:gd name="connsiteY18" fmla="*/ 1139725 h 1656428"/>
                  <a:gd name="connsiteX19" fmla="*/ 408839 w 7828257"/>
                  <a:gd name="connsiteY19" fmla="*/ 1339582 h 1656428"/>
                  <a:gd name="connsiteX0" fmla="*/ 408839 w 7828257"/>
                  <a:gd name="connsiteY0" fmla="*/ 1360651 h 1677497"/>
                  <a:gd name="connsiteX1" fmla="*/ 1487354 w 7828257"/>
                  <a:gd name="connsiteY1" fmla="*/ 1614109 h 1677497"/>
                  <a:gd name="connsiteX2" fmla="*/ 3346132 w 7828257"/>
                  <a:gd name="connsiteY2" fmla="*/ 1674015 h 1677497"/>
                  <a:gd name="connsiteX3" fmla="*/ 4472194 w 7828257"/>
                  <a:gd name="connsiteY3" fmla="*/ 1657986 h 1677497"/>
                  <a:gd name="connsiteX4" fmla="*/ 6059359 w 7828257"/>
                  <a:gd name="connsiteY4" fmla="*/ 1539402 h 1677497"/>
                  <a:gd name="connsiteX5" fmla="*/ 7644896 w 7828257"/>
                  <a:gd name="connsiteY5" fmla="*/ 1388439 h 1677497"/>
                  <a:gd name="connsiteX6" fmla="*/ 7664027 w 7828257"/>
                  <a:gd name="connsiteY6" fmla="*/ 952041 h 1677497"/>
                  <a:gd name="connsiteX7" fmla="*/ 6472508 w 7828257"/>
                  <a:gd name="connsiteY7" fmla="*/ 629775 h 1677497"/>
                  <a:gd name="connsiteX8" fmla="*/ 5694004 w 7828257"/>
                  <a:gd name="connsiteY8" fmla="*/ 518789 h 1677497"/>
                  <a:gd name="connsiteX9" fmla="*/ 5088222 w 7828257"/>
                  <a:gd name="connsiteY9" fmla="*/ 384447 h 1677497"/>
                  <a:gd name="connsiteX10" fmla="*/ 5272171 w 7828257"/>
                  <a:gd name="connsiteY10" fmla="*/ 67577 h 1677497"/>
                  <a:gd name="connsiteX11" fmla="*/ 5277433 w 7828257"/>
                  <a:gd name="connsiteY11" fmla="*/ 21257 h 1677497"/>
                  <a:gd name="connsiteX12" fmla="*/ 4600551 w 7828257"/>
                  <a:gd name="connsiteY12" fmla="*/ 335044 h 1677497"/>
                  <a:gd name="connsiteX13" fmla="*/ 3774872 w 7828257"/>
                  <a:gd name="connsiteY13" fmla="*/ 359858 h 1677497"/>
                  <a:gd name="connsiteX14" fmla="*/ 2882259 w 7828257"/>
                  <a:gd name="connsiteY14" fmla="*/ 390919 h 1677497"/>
                  <a:gd name="connsiteX15" fmla="*/ 2149995 w 7828257"/>
                  <a:gd name="connsiteY15" fmla="*/ 445116 h 1677497"/>
                  <a:gd name="connsiteX16" fmla="*/ 1574761 w 7828257"/>
                  <a:gd name="connsiteY16" fmla="*/ 524145 h 1677497"/>
                  <a:gd name="connsiteX17" fmla="*/ 1269191 w 7828257"/>
                  <a:gd name="connsiteY17" fmla="*/ 612020 h 1677497"/>
                  <a:gd name="connsiteX18" fmla="*/ 198117 w 7828257"/>
                  <a:gd name="connsiteY18" fmla="*/ 1004063 h 1677497"/>
                  <a:gd name="connsiteX19" fmla="*/ 15155 w 7828257"/>
                  <a:gd name="connsiteY19" fmla="*/ 1160794 h 1677497"/>
                  <a:gd name="connsiteX20" fmla="*/ 408839 w 7828257"/>
                  <a:gd name="connsiteY20" fmla="*/ 1360651 h 1677497"/>
                  <a:gd name="connsiteX0" fmla="*/ 408839 w 7828257"/>
                  <a:gd name="connsiteY0" fmla="*/ 1358846 h 1675692"/>
                  <a:gd name="connsiteX1" fmla="*/ 1487354 w 7828257"/>
                  <a:gd name="connsiteY1" fmla="*/ 1612304 h 1675692"/>
                  <a:gd name="connsiteX2" fmla="*/ 3346132 w 7828257"/>
                  <a:gd name="connsiteY2" fmla="*/ 1672210 h 1675692"/>
                  <a:gd name="connsiteX3" fmla="*/ 4472194 w 7828257"/>
                  <a:gd name="connsiteY3" fmla="*/ 1656181 h 1675692"/>
                  <a:gd name="connsiteX4" fmla="*/ 6059359 w 7828257"/>
                  <a:gd name="connsiteY4" fmla="*/ 1537597 h 1675692"/>
                  <a:gd name="connsiteX5" fmla="*/ 7644896 w 7828257"/>
                  <a:gd name="connsiteY5" fmla="*/ 1386634 h 1675692"/>
                  <a:gd name="connsiteX6" fmla="*/ 7664027 w 7828257"/>
                  <a:gd name="connsiteY6" fmla="*/ 950236 h 1675692"/>
                  <a:gd name="connsiteX7" fmla="*/ 6472508 w 7828257"/>
                  <a:gd name="connsiteY7" fmla="*/ 627970 h 1675692"/>
                  <a:gd name="connsiteX8" fmla="*/ 5694004 w 7828257"/>
                  <a:gd name="connsiteY8" fmla="*/ 516984 h 1675692"/>
                  <a:gd name="connsiteX9" fmla="*/ 5088222 w 7828257"/>
                  <a:gd name="connsiteY9" fmla="*/ 382642 h 1675692"/>
                  <a:gd name="connsiteX10" fmla="*/ 5295089 w 7828257"/>
                  <a:gd name="connsiteY10" fmla="*/ 71503 h 1675692"/>
                  <a:gd name="connsiteX11" fmla="*/ 5277433 w 7828257"/>
                  <a:gd name="connsiteY11" fmla="*/ 19452 h 1675692"/>
                  <a:gd name="connsiteX12" fmla="*/ 4600551 w 7828257"/>
                  <a:gd name="connsiteY12" fmla="*/ 333239 h 1675692"/>
                  <a:gd name="connsiteX13" fmla="*/ 3774872 w 7828257"/>
                  <a:gd name="connsiteY13" fmla="*/ 358053 h 1675692"/>
                  <a:gd name="connsiteX14" fmla="*/ 2882259 w 7828257"/>
                  <a:gd name="connsiteY14" fmla="*/ 389114 h 1675692"/>
                  <a:gd name="connsiteX15" fmla="*/ 2149995 w 7828257"/>
                  <a:gd name="connsiteY15" fmla="*/ 443311 h 1675692"/>
                  <a:gd name="connsiteX16" fmla="*/ 1574761 w 7828257"/>
                  <a:gd name="connsiteY16" fmla="*/ 522340 h 1675692"/>
                  <a:gd name="connsiteX17" fmla="*/ 1269191 w 7828257"/>
                  <a:gd name="connsiteY17" fmla="*/ 610215 h 1675692"/>
                  <a:gd name="connsiteX18" fmla="*/ 198117 w 7828257"/>
                  <a:gd name="connsiteY18" fmla="*/ 1002258 h 1675692"/>
                  <a:gd name="connsiteX19" fmla="*/ 15155 w 7828257"/>
                  <a:gd name="connsiteY19" fmla="*/ 1158989 h 1675692"/>
                  <a:gd name="connsiteX20" fmla="*/ 408839 w 7828257"/>
                  <a:gd name="connsiteY20" fmla="*/ 1358846 h 1675692"/>
                  <a:gd name="connsiteX0" fmla="*/ 408839 w 7828257"/>
                  <a:gd name="connsiteY0" fmla="*/ 1352160 h 1669006"/>
                  <a:gd name="connsiteX1" fmla="*/ 1487354 w 7828257"/>
                  <a:gd name="connsiteY1" fmla="*/ 1605618 h 1669006"/>
                  <a:gd name="connsiteX2" fmla="*/ 3346132 w 7828257"/>
                  <a:gd name="connsiteY2" fmla="*/ 1665524 h 1669006"/>
                  <a:gd name="connsiteX3" fmla="*/ 4472194 w 7828257"/>
                  <a:gd name="connsiteY3" fmla="*/ 1649495 h 1669006"/>
                  <a:gd name="connsiteX4" fmla="*/ 6059359 w 7828257"/>
                  <a:gd name="connsiteY4" fmla="*/ 1530911 h 1669006"/>
                  <a:gd name="connsiteX5" fmla="*/ 7644896 w 7828257"/>
                  <a:gd name="connsiteY5" fmla="*/ 1379948 h 1669006"/>
                  <a:gd name="connsiteX6" fmla="*/ 7664027 w 7828257"/>
                  <a:gd name="connsiteY6" fmla="*/ 943550 h 1669006"/>
                  <a:gd name="connsiteX7" fmla="*/ 6472508 w 7828257"/>
                  <a:gd name="connsiteY7" fmla="*/ 621284 h 1669006"/>
                  <a:gd name="connsiteX8" fmla="*/ 5694004 w 7828257"/>
                  <a:gd name="connsiteY8" fmla="*/ 510298 h 1669006"/>
                  <a:gd name="connsiteX9" fmla="*/ 5088222 w 7828257"/>
                  <a:gd name="connsiteY9" fmla="*/ 375956 h 1669006"/>
                  <a:gd name="connsiteX10" fmla="*/ 5295089 w 7828257"/>
                  <a:gd name="connsiteY10" fmla="*/ 64817 h 1669006"/>
                  <a:gd name="connsiteX11" fmla="*/ 5277433 w 7828257"/>
                  <a:gd name="connsiteY11" fmla="*/ 12766 h 1669006"/>
                  <a:gd name="connsiteX12" fmla="*/ 4600551 w 7828257"/>
                  <a:gd name="connsiteY12" fmla="*/ 326553 h 1669006"/>
                  <a:gd name="connsiteX13" fmla="*/ 3774872 w 7828257"/>
                  <a:gd name="connsiteY13" fmla="*/ 351367 h 1669006"/>
                  <a:gd name="connsiteX14" fmla="*/ 2882259 w 7828257"/>
                  <a:gd name="connsiteY14" fmla="*/ 382428 h 1669006"/>
                  <a:gd name="connsiteX15" fmla="*/ 2149995 w 7828257"/>
                  <a:gd name="connsiteY15" fmla="*/ 436625 h 1669006"/>
                  <a:gd name="connsiteX16" fmla="*/ 1574761 w 7828257"/>
                  <a:gd name="connsiteY16" fmla="*/ 515654 h 1669006"/>
                  <a:gd name="connsiteX17" fmla="*/ 1269191 w 7828257"/>
                  <a:gd name="connsiteY17" fmla="*/ 603529 h 1669006"/>
                  <a:gd name="connsiteX18" fmla="*/ 198117 w 7828257"/>
                  <a:gd name="connsiteY18" fmla="*/ 995572 h 1669006"/>
                  <a:gd name="connsiteX19" fmla="*/ 15155 w 7828257"/>
                  <a:gd name="connsiteY19" fmla="*/ 1152303 h 1669006"/>
                  <a:gd name="connsiteX20" fmla="*/ 408839 w 7828257"/>
                  <a:gd name="connsiteY20" fmla="*/ 1352160 h 1669006"/>
                  <a:gd name="connsiteX0" fmla="*/ 408839 w 7828257"/>
                  <a:gd name="connsiteY0" fmla="*/ 1352160 h 1669006"/>
                  <a:gd name="connsiteX1" fmla="*/ 1487354 w 7828257"/>
                  <a:gd name="connsiteY1" fmla="*/ 1605618 h 1669006"/>
                  <a:gd name="connsiteX2" fmla="*/ 3346132 w 7828257"/>
                  <a:gd name="connsiteY2" fmla="*/ 1665524 h 1669006"/>
                  <a:gd name="connsiteX3" fmla="*/ 4472194 w 7828257"/>
                  <a:gd name="connsiteY3" fmla="*/ 1649495 h 1669006"/>
                  <a:gd name="connsiteX4" fmla="*/ 6059359 w 7828257"/>
                  <a:gd name="connsiteY4" fmla="*/ 1530911 h 1669006"/>
                  <a:gd name="connsiteX5" fmla="*/ 7644896 w 7828257"/>
                  <a:gd name="connsiteY5" fmla="*/ 1379948 h 1669006"/>
                  <a:gd name="connsiteX6" fmla="*/ 7664027 w 7828257"/>
                  <a:gd name="connsiteY6" fmla="*/ 943550 h 1669006"/>
                  <a:gd name="connsiteX7" fmla="*/ 6472508 w 7828257"/>
                  <a:gd name="connsiteY7" fmla="*/ 621284 h 1669006"/>
                  <a:gd name="connsiteX8" fmla="*/ 5694004 w 7828257"/>
                  <a:gd name="connsiteY8" fmla="*/ 510298 h 1669006"/>
                  <a:gd name="connsiteX9" fmla="*/ 5088222 w 7828257"/>
                  <a:gd name="connsiteY9" fmla="*/ 375956 h 1669006"/>
                  <a:gd name="connsiteX10" fmla="*/ 5295089 w 7828257"/>
                  <a:gd name="connsiteY10" fmla="*/ 64817 h 1669006"/>
                  <a:gd name="connsiteX11" fmla="*/ 5277433 w 7828257"/>
                  <a:gd name="connsiteY11" fmla="*/ 12766 h 1669006"/>
                  <a:gd name="connsiteX12" fmla="*/ 4600551 w 7828257"/>
                  <a:gd name="connsiteY12" fmla="*/ 326553 h 1669006"/>
                  <a:gd name="connsiteX13" fmla="*/ 3774872 w 7828257"/>
                  <a:gd name="connsiteY13" fmla="*/ 351367 h 1669006"/>
                  <a:gd name="connsiteX14" fmla="*/ 2882259 w 7828257"/>
                  <a:gd name="connsiteY14" fmla="*/ 382428 h 1669006"/>
                  <a:gd name="connsiteX15" fmla="*/ 2149995 w 7828257"/>
                  <a:gd name="connsiteY15" fmla="*/ 436625 h 1669006"/>
                  <a:gd name="connsiteX16" fmla="*/ 1574761 w 7828257"/>
                  <a:gd name="connsiteY16" fmla="*/ 515654 h 1669006"/>
                  <a:gd name="connsiteX17" fmla="*/ 1269191 w 7828257"/>
                  <a:gd name="connsiteY17" fmla="*/ 603529 h 1669006"/>
                  <a:gd name="connsiteX18" fmla="*/ 198117 w 7828257"/>
                  <a:gd name="connsiteY18" fmla="*/ 995572 h 1669006"/>
                  <a:gd name="connsiteX19" fmla="*/ 15155 w 7828257"/>
                  <a:gd name="connsiteY19" fmla="*/ 1152303 h 1669006"/>
                  <a:gd name="connsiteX20" fmla="*/ 408839 w 7828257"/>
                  <a:gd name="connsiteY20" fmla="*/ 1352160 h 1669006"/>
                  <a:gd name="connsiteX0" fmla="*/ 408839 w 7828257"/>
                  <a:gd name="connsiteY0" fmla="*/ 1356994 h 1673840"/>
                  <a:gd name="connsiteX1" fmla="*/ 1487354 w 7828257"/>
                  <a:gd name="connsiteY1" fmla="*/ 1610452 h 1673840"/>
                  <a:gd name="connsiteX2" fmla="*/ 3346132 w 7828257"/>
                  <a:gd name="connsiteY2" fmla="*/ 1670358 h 1673840"/>
                  <a:gd name="connsiteX3" fmla="*/ 4472194 w 7828257"/>
                  <a:gd name="connsiteY3" fmla="*/ 1654329 h 1673840"/>
                  <a:gd name="connsiteX4" fmla="*/ 6059359 w 7828257"/>
                  <a:gd name="connsiteY4" fmla="*/ 1535745 h 1673840"/>
                  <a:gd name="connsiteX5" fmla="*/ 7644896 w 7828257"/>
                  <a:gd name="connsiteY5" fmla="*/ 1384782 h 1673840"/>
                  <a:gd name="connsiteX6" fmla="*/ 7664027 w 7828257"/>
                  <a:gd name="connsiteY6" fmla="*/ 948384 h 1673840"/>
                  <a:gd name="connsiteX7" fmla="*/ 6472508 w 7828257"/>
                  <a:gd name="connsiteY7" fmla="*/ 626118 h 1673840"/>
                  <a:gd name="connsiteX8" fmla="*/ 5694004 w 7828257"/>
                  <a:gd name="connsiteY8" fmla="*/ 515132 h 1673840"/>
                  <a:gd name="connsiteX9" fmla="*/ 5088222 w 7828257"/>
                  <a:gd name="connsiteY9" fmla="*/ 380790 h 1673840"/>
                  <a:gd name="connsiteX10" fmla="*/ 5398219 w 7828257"/>
                  <a:gd name="connsiteY10" fmla="*/ 46727 h 1673840"/>
                  <a:gd name="connsiteX11" fmla="*/ 5277433 w 7828257"/>
                  <a:gd name="connsiteY11" fmla="*/ 17600 h 1673840"/>
                  <a:gd name="connsiteX12" fmla="*/ 4600551 w 7828257"/>
                  <a:gd name="connsiteY12" fmla="*/ 331387 h 1673840"/>
                  <a:gd name="connsiteX13" fmla="*/ 3774872 w 7828257"/>
                  <a:gd name="connsiteY13" fmla="*/ 356201 h 1673840"/>
                  <a:gd name="connsiteX14" fmla="*/ 2882259 w 7828257"/>
                  <a:gd name="connsiteY14" fmla="*/ 387262 h 1673840"/>
                  <a:gd name="connsiteX15" fmla="*/ 2149995 w 7828257"/>
                  <a:gd name="connsiteY15" fmla="*/ 441459 h 1673840"/>
                  <a:gd name="connsiteX16" fmla="*/ 1574761 w 7828257"/>
                  <a:gd name="connsiteY16" fmla="*/ 520488 h 1673840"/>
                  <a:gd name="connsiteX17" fmla="*/ 1269191 w 7828257"/>
                  <a:gd name="connsiteY17" fmla="*/ 608363 h 1673840"/>
                  <a:gd name="connsiteX18" fmla="*/ 198117 w 7828257"/>
                  <a:gd name="connsiteY18" fmla="*/ 1000406 h 1673840"/>
                  <a:gd name="connsiteX19" fmla="*/ 15155 w 7828257"/>
                  <a:gd name="connsiteY19" fmla="*/ 1157137 h 1673840"/>
                  <a:gd name="connsiteX20" fmla="*/ 408839 w 7828257"/>
                  <a:gd name="connsiteY20" fmla="*/ 1356994 h 1673840"/>
                  <a:gd name="connsiteX0" fmla="*/ 408839 w 7828257"/>
                  <a:gd name="connsiteY0" fmla="*/ 1361711 h 1678557"/>
                  <a:gd name="connsiteX1" fmla="*/ 1487354 w 7828257"/>
                  <a:gd name="connsiteY1" fmla="*/ 1615169 h 1678557"/>
                  <a:gd name="connsiteX2" fmla="*/ 3346132 w 7828257"/>
                  <a:gd name="connsiteY2" fmla="*/ 1675075 h 1678557"/>
                  <a:gd name="connsiteX3" fmla="*/ 4472194 w 7828257"/>
                  <a:gd name="connsiteY3" fmla="*/ 1659046 h 1678557"/>
                  <a:gd name="connsiteX4" fmla="*/ 6059359 w 7828257"/>
                  <a:gd name="connsiteY4" fmla="*/ 1540462 h 1678557"/>
                  <a:gd name="connsiteX5" fmla="*/ 7644896 w 7828257"/>
                  <a:gd name="connsiteY5" fmla="*/ 1389499 h 1678557"/>
                  <a:gd name="connsiteX6" fmla="*/ 7664027 w 7828257"/>
                  <a:gd name="connsiteY6" fmla="*/ 953101 h 1678557"/>
                  <a:gd name="connsiteX7" fmla="*/ 6472508 w 7828257"/>
                  <a:gd name="connsiteY7" fmla="*/ 630835 h 1678557"/>
                  <a:gd name="connsiteX8" fmla="*/ 5694004 w 7828257"/>
                  <a:gd name="connsiteY8" fmla="*/ 519849 h 1678557"/>
                  <a:gd name="connsiteX9" fmla="*/ 5088222 w 7828257"/>
                  <a:gd name="connsiteY9" fmla="*/ 385507 h 1678557"/>
                  <a:gd name="connsiteX10" fmla="*/ 5398219 w 7828257"/>
                  <a:gd name="connsiteY10" fmla="*/ 51444 h 1678557"/>
                  <a:gd name="connsiteX11" fmla="*/ 5277433 w 7828257"/>
                  <a:gd name="connsiteY11" fmla="*/ 22317 h 1678557"/>
                  <a:gd name="connsiteX12" fmla="*/ 4600551 w 7828257"/>
                  <a:gd name="connsiteY12" fmla="*/ 336104 h 1678557"/>
                  <a:gd name="connsiteX13" fmla="*/ 3774872 w 7828257"/>
                  <a:gd name="connsiteY13" fmla="*/ 360918 h 1678557"/>
                  <a:gd name="connsiteX14" fmla="*/ 2882259 w 7828257"/>
                  <a:gd name="connsiteY14" fmla="*/ 391979 h 1678557"/>
                  <a:gd name="connsiteX15" fmla="*/ 2149995 w 7828257"/>
                  <a:gd name="connsiteY15" fmla="*/ 446176 h 1678557"/>
                  <a:gd name="connsiteX16" fmla="*/ 1574761 w 7828257"/>
                  <a:gd name="connsiteY16" fmla="*/ 525205 h 1678557"/>
                  <a:gd name="connsiteX17" fmla="*/ 1269191 w 7828257"/>
                  <a:gd name="connsiteY17" fmla="*/ 613080 h 1678557"/>
                  <a:gd name="connsiteX18" fmla="*/ 198117 w 7828257"/>
                  <a:gd name="connsiteY18" fmla="*/ 1005123 h 1678557"/>
                  <a:gd name="connsiteX19" fmla="*/ 15155 w 7828257"/>
                  <a:gd name="connsiteY19" fmla="*/ 1161854 h 1678557"/>
                  <a:gd name="connsiteX20" fmla="*/ 408839 w 7828257"/>
                  <a:gd name="connsiteY20" fmla="*/ 1361711 h 1678557"/>
                  <a:gd name="connsiteX0" fmla="*/ 408839 w 7828257"/>
                  <a:gd name="connsiteY0" fmla="*/ 1352386 h 1669232"/>
                  <a:gd name="connsiteX1" fmla="*/ 1487354 w 7828257"/>
                  <a:gd name="connsiteY1" fmla="*/ 1605844 h 1669232"/>
                  <a:gd name="connsiteX2" fmla="*/ 3346132 w 7828257"/>
                  <a:gd name="connsiteY2" fmla="*/ 1665750 h 1669232"/>
                  <a:gd name="connsiteX3" fmla="*/ 4472194 w 7828257"/>
                  <a:gd name="connsiteY3" fmla="*/ 1649721 h 1669232"/>
                  <a:gd name="connsiteX4" fmla="*/ 6059359 w 7828257"/>
                  <a:gd name="connsiteY4" fmla="*/ 1531137 h 1669232"/>
                  <a:gd name="connsiteX5" fmla="*/ 7644896 w 7828257"/>
                  <a:gd name="connsiteY5" fmla="*/ 1380174 h 1669232"/>
                  <a:gd name="connsiteX6" fmla="*/ 7664027 w 7828257"/>
                  <a:gd name="connsiteY6" fmla="*/ 943776 h 1669232"/>
                  <a:gd name="connsiteX7" fmla="*/ 6472508 w 7828257"/>
                  <a:gd name="connsiteY7" fmla="*/ 621510 h 1669232"/>
                  <a:gd name="connsiteX8" fmla="*/ 5694004 w 7828257"/>
                  <a:gd name="connsiteY8" fmla="*/ 510524 h 1669232"/>
                  <a:gd name="connsiteX9" fmla="*/ 5088222 w 7828257"/>
                  <a:gd name="connsiteY9" fmla="*/ 376182 h 1669232"/>
                  <a:gd name="connsiteX10" fmla="*/ 5346654 w 7828257"/>
                  <a:gd name="connsiteY10" fmla="*/ 78416 h 1669232"/>
                  <a:gd name="connsiteX11" fmla="*/ 5277433 w 7828257"/>
                  <a:gd name="connsiteY11" fmla="*/ 12992 h 1669232"/>
                  <a:gd name="connsiteX12" fmla="*/ 4600551 w 7828257"/>
                  <a:gd name="connsiteY12" fmla="*/ 326779 h 1669232"/>
                  <a:gd name="connsiteX13" fmla="*/ 3774872 w 7828257"/>
                  <a:gd name="connsiteY13" fmla="*/ 351593 h 1669232"/>
                  <a:gd name="connsiteX14" fmla="*/ 2882259 w 7828257"/>
                  <a:gd name="connsiteY14" fmla="*/ 382654 h 1669232"/>
                  <a:gd name="connsiteX15" fmla="*/ 2149995 w 7828257"/>
                  <a:gd name="connsiteY15" fmla="*/ 436851 h 1669232"/>
                  <a:gd name="connsiteX16" fmla="*/ 1574761 w 7828257"/>
                  <a:gd name="connsiteY16" fmla="*/ 515880 h 1669232"/>
                  <a:gd name="connsiteX17" fmla="*/ 1269191 w 7828257"/>
                  <a:gd name="connsiteY17" fmla="*/ 603755 h 1669232"/>
                  <a:gd name="connsiteX18" fmla="*/ 198117 w 7828257"/>
                  <a:gd name="connsiteY18" fmla="*/ 995798 h 1669232"/>
                  <a:gd name="connsiteX19" fmla="*/ 15155 w 7828257"/>
                  <a:gd name="connsiteY19" fmla="*/ 1152529 h 1669232"/>
                  <a:gd name="connsiteX20" fmla="*/ 408839 w 7828257"/>
                  <a:gd name="connsiteY20" fmla="*/ 1352386 h 1669232"/>
                  <a:gd name="connsiteX0" fmla="*/ 408839 w 7828257"/>
                  <a:gd name="connsiteY0" fmla="*/ 1339508 h 1656354"/>
                  <a:gd name="connsiteX1" fmla="*/ 1487354 w 7828257"/>
                  <a:gd name="connsiteY1" fmla="*/ 1592966 h 1656354"/>
                  <a:gd name="connsiteX2" fmla="*/ 3346132 w 7828257"/>
                  <a:gd name="connsiteY2" fmla="*/ 1652872 h 1656354"/>
                  <a:gd name="connsiteX3" fmla="*/ 4472194 w 7828257"/>
                  <a:gd name="connsiteY3" fmla="*/ 1636843 h 1656354"/>
                  <a:gd name="connsiteX4" fmla="*/ 6059359 w 7828257"/>
                  <a:gd name="connsiteY4" fmla="*/ 1518259 h 1656354"/>
                  <a:gd name="connsiteX5" fmla="*/ 7644896 w 7828257"/>
                  <a:gd name="connsiteY5" fmla="*/ 1367296 h 1656354"/>
                  <a:gd name="connsiteX6" fmla="*/ 7664027 w 7828257"/>
                  <a:gd name="connsiteY6" fmla="*/ 930898 h 1656354"/>
                  <a:gd name="connsiteX7" fmla="*/ 6472508 w 7828257"/>
                  <a:gd name="connsiteY7" fmla="*/ 608632 h 1656354"/>
                  <a:gd name="connsiteX8" fmla="*/ 5694004 w 7828257"/>
                  <a:gd name="connsiteY8" fmla="*/ 497646 h 1656354"/>
                  <a:gd name="connsiteX9" fmla="*/ 5088222 w 7828257"/>
                  <a:gd name="connsiteY9" fmla="*/ 363304 h 1656354"/>
                  <a:gd name="connsiteX10" fmla="*/ 5346654 w 7828257"/>
                  <a:gd name="connsiteY10" fmla="*/ 65538 h 1656354"/>
                  <a:gd name="connsiteX11" fmla="*/ 5277433 w 7828257"/>
                  <a:gd name="connsiteY11" fmla="*/ 114 h 1656354"/>
                  <a:gd name="connsiteX12" fmla="*/ 4600551 w 7828257"/>
                  <a:gd name="connsiteY12" fmla="*/ 313901 h 1656354"/>
                  <a:gd name="connsiteX13" fmla="*/ 3774872 w 7828257"/>
                  <a:gd name="connsiteY13" fmla="*/ 338715 h 1656354"/>
                  <a:gd name="connsiteX14" fmla="*/ 2882259 w 7828257"/>
                  <a:gd name="connsiteY14" fmla="*/ 369776 h 1656354"/>
                  <a:gd name="connsiteX15" fmla="*/ 2149995 w 7828257"/>
                  <a:gd name="connsiteY15" fmla="*/ 423973 h 1656354"/>
                  <a:gd name="connsiteX16" fmla="*/ 1574761 w 7828257"/>
                  <a:gd name="connsiteY16" fmla="*/ 503002 h 1656354"/>
                  <a:gd name="connsiteX17" fmla="*/ 1269191 w 7828257"/>
                  <a:gd name="connsiteY17" fmla="*/ 590877 h 1656354"/>
                  <a:gd name="connsiteX18" fmla="*/ 198117 w 7828257"/>
                  <a:gd name="connsiteY18" fmla="*/ 982920 h 1656354"/>
                  <a:gd name="connsiteX19" fmla="*/ 15155 w 7828257"/>
                  <a:gd name="connsiteY19" fmla="*/ 1139651 h 1656354"/>
                  <a:gd name="connsiteX20" fmla="*/ 408839 w 7828257"/>
                  <a:gd name="connsiteY20" fmla="*/ 1339508 h 1656354"/>
                  <a:gd name="connsiteX0" fmla="*/ 408839 w 7828257"/>
                  <a:gd name="connsiteY0" fmla="*/ 1339451 h 1656297"/>
                  <a:gd name="connsiteX1" fmla="*/ 1487354 w 7828257"/>
                  <a:gd name="connsiteY1" fmla="*/ 1592909 h 1656297"/>
                  <a:gd name="connsiteX2" fmla="*/ 3346132 w 7828257"/>
                  <a:gd name="connsiteY2" fmla="*/ 1652815 h 1656297"/>
                  <a:gd name="connsiteX3" fmla="*/ 4472194 w 7828257"/>
                  <a:gd name="connsiteY3" fmla="*/ 1636786 h 1656297"/>
                  <a:gd name="connsiteX4" fmla="*/ 6059359 w 7828257"/>
                  <a:gd name="connsiteY4" fmla="*/ 1518202 h 1656297"/>
                  <a:gd name="connsiteX5" fmla="*/ 7644896 w 7828257"/>
                  <a:gd name="connsiteY5" fmla="*/ 1367239 h 1656297"/>
                  <a:gd name="connsiteX6" fmla="*/ 7664027 w 7828257"/>
                  <a:gd name="connsiteY6" fmla="*/ 930841 h 1656297"/>
                  <a:gd name="connsiteX7" fmla="*/ 6472508 w 7828257"/>
                  <a:gd name="connsiteY7" fmla="*/ 608575 h 1656297"/>
                  <a:gd name="connsiteX8" fmla="*/ 5694004 w 7828257"/>
                  <a:gd name="connsiteY8" fmla="*/ 497589 h 1656297"/>
                  <a:gd name="connsiteX9" fmla="*/ 5088222 w 7828257"/>
                  <a:gd name="connsiteY9" fmla="*/ 363247 h 1656297"/>
                  <a:gd name="connsiteX10" fmla="*/ 5346654 w 7828257"/>
                  <a:gd name="connsiteY10" fmla="*/ 65481 h 1656297"/>
                  <a:gd name="connsiteX11" fmla="*/ 5277433 w 7828257"/>
                  <a:gd name="connsiteY11" fmla="*/ 57 h 1656297"/>
                  <a:gd name="connsiteX12" fmla="*/ 4600551 w 7828257"/>
                  <a:gd name="connsiteY12" fmla="*/ 313844 h 1656297"/>
                  <a:gd name="connsiteX13" fmla="*/ 3774872 w 7828257"/>
                  <a:gd name="connsiteY13" fmla="*/ 338658 h 1656297"/>
                  <a:gd name="connsiteX14" fmla="*/ 2882259 w 7828257"/>
                  <a:gd name="connsiteY14" fmla="*/ 369719 h 1656297"/>
                  <a:gd name="connsiteX15" fmla="*/ 2149995 w 7828257"/>
                  <a:gd name="connsiteY15" fmla="*/ 423916 h 1656297"/>
                  <a:gd name="connsiteX16" fmla="*/ 1574761 w 7828257"/>
                  <a:gd name="connsiteY16" fmla="*/ 502945 h 1656297"/>
                  <a:gd name="connsiteX17" fmla="*/ 1269191 w 7828257"/>
                  <a:gd name="connsiteY17" fmla="*/ 590820 h 1656297"/>
                  <a:gd name="connsiteX18" fmla="*/ 198117 w 7828257"/>
                  <a:gd name="connsiteY18" fmla="*/ 982863 h 1656297"/>
                  <a:gd name="connsiteX19" fmla="*/ 15155 w 7828257"/>
                  <a:gd name="connsiteY19" fmla="*/ 1139594 h 1656297"/>
                  <a:gd name="connsiteX20" fmla="*/ 408839 w 7828257"/>
                  <a:gd name="connsiteY20" fmla="*/ 1339451 h 1656297"/>
                  <a:gd name="connsiteX0" fmla="*/ 408839 w 7828257"/>
                  <a:gd name="connsiteY0" fmla="*/ 1341456 h 1658302"/>
                  <a:gd name="connsiteX1" fmla="*/ 1487354 w 7828257"/>
                  <a:gd name="connsiteY1" fmla="*/ 1594914 h 1658302"/>
                  <a:gd name="connsiteX2" fmla="*/ 3346132 w 7828257"/>
                  <a:gd name="connsiteY2" fmla="*/ 1654820 h 1658302"/>
                  <a:gd name="connsiteX3" fmla="*/ 4472194 w 7828257"/>
                  <a:gd name="connsiteY3" fmla="*/ 1638791 h 1658302"/>
                  <a:gd name="connsiteX4" fmla="*/ 6059359 w 7828257"/>
                  <a:gd name="connsiteY4" fmla="*/ 1520207 h 1658302"/>
                  <a:gd name="connsiteX5" fmla="*/ 7644896 w 7828257"/>
                  <a:gd name="connsiteY5" fmla="*/ 1369244 h 1658302"/>
                  <a:gd name="connsiteX6" fmla="*/ 7664027 w 7828257"/>
                  <a:gd name="connsiteY6" fmla="*/ 932846 h 1658302"/>
                  <a:gd name="connsiteX7" fmla="*/ 6472508 w 7828257"/>
                  <a:gd name="connsiteY7" fmla="*/ 610580 h 1658302"/>
                  <a:gd name="connsiteX8" fmla="*/ 5694004 w 7828257"/>
                  <a:gd name="connsiteY8" fmla="*/ 499594 h 1658302"/>
                  <a:gd name="connsiteX9" fmla="*/ 5088222 w 7828257"/>
                  <a:gd name="connsiteY9" fmla="*/ 365252 h 1658302"/>
                  <a:gd name="connsiteX10" fmla="*/ 5346654 w 7828257"/>
                  <a:gd name="connsiteY10" fmla="*/ 67486 h 1658302"/>
                  <a:gd name="connsiteX11" fmla="*/ 5277433 w 7828257"/>
                  <a:gd name="connsiteY11" fmla="*/ 2062 h 1658302"/>
                  <a:gd name="connsiteX12" fmla="*/ 4600551 w 7828257"/>
                  <a:gd name="connsiteY12" fmla="*/ 315849 h 1658302"/>
                  <a:gd name="connsiteX13" fmla="*/ 3774872 w 7828257"/>
                  <a:gd name="connsiteY13" fmla="*/ 340663 h 1658302"/>
                  <a:gd name="connsiteX14" fmla="*/ 2882259 w 7828257"/>
                  <a:gd name="connsiteY14" fmla="*/ 371724 h 1658302"/>
                  <a:gd name="connsiteX15" fmla="*/ 2149995 w 7828257"/>
                  <a:gd name="connsiteY15" fmla="*/ 425921 h 1658302"/>
                  <a:gd name="connsiteX16" fmla="*/ 1574761 w 7828257"/>
                  <a:gd name="connsiteY16" fmla="*/ 504950 h 1658302"/>
                  <a:gd name="connsiteX17" fmla="*/ 1269191 w 7828257"/>
                  <a:gd name="connsiteY17" fmla="*/ 592825 h 1658302"/>
                  <a:gd name="connsiteX18" fmla="*/ 198117 w 7828257"/>
                  <a:gd name="connsiteY18" fmla="*/ 984868 h 1658302"/>
                  <a:gd name="connsiteX19" fmla="*/ 15155 w 7828257"/>
                  <a:gd name="connsiteY19" fmla="*/ 1141599 h 1658302"/>
                  <a:gd name="connsiteX20" fmla="*/ 408839 w 7828257"/>
                  <a:gd name="connsiteY20" fmla="*/ 1341456 h 1658302"/>
                  <a:gd name="connsiteX0" fmla="*/ 408839 w 7828257"/>
                  <a:gd name="connsiteY0" fmla="*/ 1340999 h 1657845"/>
                  <a:gd name="connsiteX1" fmla="*/ 1487354 w 7828257"/>
                  <a:gd name="connsiteY1" fmla="*/ 1594457 h 1657845"/>
                  <a:gd name="connsiteX2" fmla="*/ 3346132 w 7828257"/>
                  <a:gd name="connsiteY2" fmla="*/ 1654363 h 1657845"/>
                  <a:gd name="connsiteX3" fmla="*/ 4472194 w 7828257"/>
                  <a:gd name="connsiteY3" fmla="*/ 1638334 h 1657845"/>
                  <a:gd name="connsiteX4" fmla="*/ 6059359 w 7828257"/>
                  <a:gd name="connsiteY4" fmla="*/ 1519750 h 1657845"/>
                  <a:gd name="connsiteX5" fmla="*/ 7644896 w 7828257"/>
                  <a:gd name="connsiteY5" fmla="*/ 1368787 h 1657845"/>
                  <a:gd name="connsiteX6" fmla="*/ 7664027 w 7828257"/>
                  <a:gd name="connsiteY6" fmla="*/ 932389 h 1657845"/>
                  <a:gd name="connsiteX7" fmla="*/ 6472508 w 7828257"/>
                  <a:gd name="connsiteY7" fmla="*/ 610123 h 1657845"/>
                  <a:gd name="connsiteX8" fmla="*/ 5694004 w 7828257"/>
                  <a:gd name="connsiteY8" fmla="*/ 499137 h 1657845"/>
                  <a:gd name="connsiteX9" fmla="*/ 5088222 w 7828257"/>
                  <a:gd name="connsiteY9" fmla="*/ 364795 h 1657845"/>
                  <a:gd name="connsiteX10" fmla="*/ 5346654 w 7828257"/>
                  <a:gd name="connsiteY10" fmla="*/ 67029 h 1657845"/>
                  <a:gd name="connsiteX11" fmla="*/ 5277433 w 7828257"/>
                  <a:gd name="connsiteY11" fmla="*/ 1605 h 1657845"/>
                  <a:gd name="connsiteX12" fmla="*/ 4600551 w 7828257"/>
                  <a:gd name="connsiteY12" fmla="*/ 315392 h 1657845"/>
                  <a:gd name="connsiteX13" fmla="*/ 3774872 w 7828257"/>
                  <a:gd name="connsiteY13" fmla="*/ 340206 h 1657845"/>
                  <a:gd name="connsiteX14" fmla="*/ 2882259 w 7828257"/>
                  <a:gd name="connsiteY14" fmla="*/ 371267 h 1657845"/>
                  <a:gd name="connsiteX15" fmla="*/ 2149995 w 7828257"/>
                  <a:gd name="connsiteY15" fmla="*/ 425464 h 1657845"/>
                  <a:gd name="connsiteX16" fmla="*/ 1574761 w 7828257"/>
                  <a:gd name="connsiteY16" fmla="*/ 504493 h 1657845"/>
                  <a:gd name="connsiteX17" fmla="*/ 1269191 w 7828257"/>
                  <a:gd name="connsiteY17" fmla="*/ 592368 h 1657845"/>
                  <a:gd name="connsiteX18" fmla="*/ 198117 w 7828257"/>
                  <a:gd name="connsiteY18" fmla="*/ 984411 h 1657845"/>
                  <a:gd name="connsiteX19" fmla="*/ 15155 w 7828257"/>
                  <a:gd name="connsiteY19" fmla="*/ 1141142 h 1657845"/>
                  <a:gd name="connsiteX20" fmla="*/ 408839 w 7828257"/>
                  <a:gd name="connsiteY20" fmla="*/ 1340999 h 1657845"/>
                  <a:gd name="connsiteX0" fmla="*/ 408839 w 7828257"/>
                  <a:gd name="connsiteY0" fmla="*/ 1341479 h 1658325"/>
                  <a:gd name="connsiteX1" fmla="*/ 1487354 w 7828257"/>
                  <a:gd name="connsiteY1" fmla="*/ 1594937 h 1658325"/>
                  <a:gd name="connsiteX2" fmla="*/ 3346132 w 7828257"/>
                  <a:gd name="connsiteY2" fmla="*/ 1654843 h 1658325"/>
                  <a:gd name="connsiteX3" fmla="*/ 4472194 w 7828257"/>
                  <a:gd name="connsiteY3" fmla="*/ 1638814 h 1658325"/>
                  <a:gd name="connsiteX4" fmla="*/ 6059359 w 7828257"/>
                  <a:gd name="connsiteY4" fmla="*/ 1520230 h 1658325"/>
                  <a:gd name="connsiteX5" fmla="*/ 7644896 w 7828257"/>
                  <a:gd name="connsiteY5" fmla="*/ 1369267 h 1658325"/>
                  <a:gd name="connsiteX6" fmla="*/ 7664027 w 7828257"/>
                  <a:gd name="connsiteY6" fmla="*/ 932869 h 1658325"/>
                  <a:gd name="connsiteX7" fmla="*/ 6472508 w 7828257"/>
                  <a:gd name="connsiteY7" fmla="*/ 610603 h 1658325"/>
                  <a:gd name="connsiteX8" fmla="*/ 5694004 w 7828257"/>
                  <a:gd name="connsiteY8" fmla="*/ 499617 h 1658325"/>
                  <a:gd name="connsiteX9" fmla="*/ 5088222 w 7828257"/>
                  <a:gd name="connsiteY9" fmla="*/ 365275 h 1658325"/>
                  <a:gd name="connsiteX10" fmla="*/ 5346654 w 7828257"/>
                  <a:gd name="connsiteY10" fmla="*/ 67509 h 1658325"/>
                  <a:gd name="connsiteX11" fmla="*/ 5277433 w 7828257"/>
                  <a:gd name="connsiteY11" fmla="*/ 2085 h 1658325"/>
                  <a:gd name="connsiteX12" fmla="*/ 4600551 w 7828257"/>
                  <a:gd name="connsiteY12" fmla="*/ 315872 h 1658325"/>
                  <a:gd name="connsiteX13" fmla="*/ 3774872 w 7828257"/>
                  <a:gd name="connsiteY13" fmla="*/ 340686 h 1658325"/>
                  <a:gd name="connsiteX14" fmla="*/ 2882259 w 7828257"/>
                  <a:gd name="connsiteY14" fmla="*/ 371747 h 1658325"/>
                  <a:gd name="connsiteX15" fmla="*/ 2149995 w 7828257"/>
                  <a:gd name="connsiteY15" fmla="*/ 425944 h 1658325"/>
                  <a:gd name="connsiteX16" fmla="*/ 1574761 w 7828257"/>
                  <a:gd name="connsiteY16" fmla="*/ 504973 h 1658325"/>
                  <a:gd name="connsiteX17" fmla="*/ 1269191 w 7828257"/>
                  <a:gd name="connsiteY17" fmla="*/ 592848 h 1658325"/>
                  <a:gd name="connsiteX18" fmla="*/ 198117 w 7828257"/>
                  <a:gd name="connsiteY18" fmla="*/ 984891 h 1658325"/>
                  <a:gd name="connsiteX19" fmla="*/ 15155 w 7828257"/>
                  <a:gd name="connsiteY19" fmla="*/ 1141622 h 1658325"/>
                  <a:gd name="connsiteX20" fmla="*/ 408839 w 7828257"/>
                  <a:gd name="connsiteY20" fmla="*/ 1341479 h 1658325"/>
                  <a:gd name="connsiteX0" fmla="*/ 408839 w 7828257"/>
                  <a:gd name="connsiteY0" fmla="*/ 1341479 h 1658325"/>
                  <a:gd name="connsiteX1" fmla="*/ 1487354 w 7828257"/>
                  <a:gd name="connsiteY1" fmla="*/ 1594937 h 1658325"/>
                  <a:gd name="connsiteX2" fmla="*/ 3346132 w 7828257"/>
                  <a:gd name="connsiteY2" fmla="*/ 1654843 h 1658325"/>
                  <a:gd name="connsiteX3" fmla="*/ 4472194 w 7828257"/>
                  <a:gd name="connsiteY3" fmla="*/ 1638814 h 1658325"/>
                  <a:gd name="connsiteX4" fmla="*/ 6059359 w 7828257"/>
                  <a:gd name="connsiteY4" fmla="*/ 1520230 h 1658325"/>
                  <a:gd name="connsiteX5" fmla="*/ 7644896 w 7828257"/>
                  <a:gd name="connsiteY5" fmla="*/ 1369267 h 1658325"/>
                  <a:gd name="connsiteX6" fmla="*/ 7664027 w 7828257"/>
                  <a:gd name="connsiteY6" fmla="*/ 932869 h 1658325"/>
                  <a:gd name="connsiteX7" fmla="*/ 6472508 w 7828257"/>
                  <a:gd name="connsiteY7" fmla="*/ 610603 h 1658325"/>
                  <a:gd name="connsiteX8" fmla="*/ 5694004 w 7828257"/>
                  <a:gd name="connsiteY8" fmla="*/ 499617 h 1658325"/>
                  <a:gd name="connsiteX9" fmla="*/ 5088222 w 7828257"/>
                  <a:gd name="connsiteY9" fmla="*/ 365275 h 1658325"/>
                  <a:gd name="connsiteX10" fmla="*/ 5346654 w 7828257"/>
                  <a:gd name="connsiteY10" fmla="*/ 67509 h 1658325"/>
                  <a:gd name="connsiteX11" fmla="*/ 5277433 w 7828257"/>
                  <a:gd name="connsiteY11" fmla="*/ 2085 h 1658325"/>
                  <a:gd name="connsiteX12" fmla="*/ 4600551 w 7828257"/>
                  <a:gd name="connsiteY12" fmla="*/ 315872 h 1658325"/>
                  <a:gd name="connsiteX13" fmla="*/ 3774872 w 7828257"/>
                  <a:gd name="connsiteY13" fmla="*/ 340686 h 1658325"/>
                  <a:gd name="connsiteX14" fmla="*/ 2882259 w 7828257"/>
                  <a:gd name="connsiteY14" fmla="*/ 371747 h 1658325"/>
                  <a:gd name="connsiteX15" fmla="*/ 2149995 w 7828257"/>
                  <a:gd name="connsiteY15" fmla="*/ 425944 h 1658325"/>
                  <a:gd name="connsiteX16" fmla="*/ 1574761 w 7828257"/>
                  <a:gd name="connsiteY16" fmla="*/ 504973 h 1658325"/>
                  <a:gd name="connsiteX17" fmla="*/ 1269191 w 7828257"/>
                  <a:gd name="connsiteY17" fmla="*/ 592848 h 1658325"/>
                  <a:gd name="connsiteX18" fmla="*/ 198117 w 7828257"/>
                  <a:gd name="connsiteY18" fmla="*/ 984891 h 1658325"/>
                  <a:gd name="connsiteX19" fmla="*/ 15155 w 7828257"/>
                  <a:gd name="connsiteY19" fmla="*/ 1141622 h 1658325"/>
                  <a:gd name="connsiteX20" fmla="*/ 408839 w 7828257"/>
                  <a:gd name="connsiteY20" fmla="*/ 1341479 h 1658325"/>
                  <a:gd name="connsiteX0" fmla="*/ 408839 w 7828257"/>
                  <a:gd name="connsiteY0" fmla="*/ 1341479 h 1658325"/>
                  <a:gd name="connsiteX1" fmla="*/ 1487354 w 7828257"/>
                  <a:gd name="connsiteY1" fmla="*/ 1594937 h 1658325"/>
                  <a:gd name="connsiteX2" fmla="*/ 3346132 w 7828257"/>
                  <a:gd name="connsiteY2" fmla="*/ 1654843 h 1658325"/>
                  <a:gd name="connsiteX3" fmla="*/ 4472194 w 7828257"/>
                  <a:gd name="connsiteY3" fmla="*/ 1638814 h 1658325"/>
                  <a:gd name="connsiteX4" fmla="*/ 6059359 w 7828257"/>
                  <a:gd name="connsiteY4" fmla="*/ 1520230 h 1658325"/>
                  <a:gd name="connsiteX5" fmla="*/ 7644896 w 7828257"/>
                  <a:gd name="connsiteY5" fmla="*/ 1369267 h 1658325"/>
                  <a:gd name="connsiteX6" fmla="*/ 7664027 w 7828257"/>
                  <a:gd name="connsiteY6" fmla="*/ 932869 h 1658325"/>
                  <a:gd name="connsiteX7" fmla="*/ 6472508 w 7828257"/>
                  <a:gd name="connsiteY7" fmla="*/ 610603 h 1658325"/>
                  <a:gd name="connsiteX8" fmla="*/ 5694004 w 7828257"/>
                  <a:gd name="connsiteY8" fmla="*/ 499617 h 1658325"/>
                  <a:gd name="connsiteX9" fmla="*/ 5088222 w 7828257"/>
                  <a:gd name="connsiteY9" fmla="*/ 365275 h 1658325"/>
                  <a:gd name="connsiteX10" fmla="*/ 5346654 w 7828257"/>
                  <a:gd name="connsiteY10" fmla="*/ 67509 h 1658325"/>
                  <a:gd name="connsiteX11" fmla="*/ 5277433 w 7828257"/>
                  <a:gd name="connsiteY11" fmla="*/ 2085 h 1658325"/>
                  <a:gd name="connsiteX12" fmla="*/ 4600551 w 7828257"/>
                  <a:gd name="connsiteY12" fmla="*/ 315872 h 1658325"/>
                  <a:gd name="connsiteX13" fmla="*/ 3774872 w 7828257"/>
                  <a:gd name="connsiteY13" fmla="*/ 340686 h 1658325"/>
                  <a:gd name="connsiteX14" fmla="*/ 2882259 w 7828257"/>
                  <a:gd name="connsiteY14" fmla="*/ 371747 h 1658325"/>
                  <a:gd name="connsiteX15" fmla="*/ 2149995 w 7828257"/>
                  <a:gd name="connsiteY15" fmla="*/ 425944 h 1658325"/>
                  <a:gd name="connsiteX16" fmla="*/ 1574761 w 7828257"/>
                  <a:gd name="connsiteY16" fmla="*/ 504973 h 1658325"/>
                  <a:gd name="connsiteX17" fmla="*/ 1269191 w 7828257"/>
                  <a:gd name="connsiteY17" fmla="*/ 592848 h 1658325"/>
                  <a:gd name="connsiteX18" fmla="*/ 198117 w 7828257"/>
                  <a:gd name="connsiteY18" fmla="*/ 984891 h 1658325"/>
                  <a:gd name="connsiteX19" fmla="*/ 15155 w 7828257"/>
                  <a:gd name="connsiteY19" fmla="*/ 1141622 h 1658325"/>
                  <a:gd name="connsiteX20" fmla="*/ 408839 w 7828257"/>
                  <a:gd name="connsiteY20" fmla="*/ 1341479 h 1658325"/>
                  <a:gd name="connsiteX0" fmla="*/ 408839 w 7828257"/>
                  <a:gd name="connsiteY0" fmla="*/ 1343599 h 1660445"/>
                  <a:gd name="connsiteX1" fmla="*/ 1487354 w 7828257"/>
                  <a:gd name="connsiteY1" fmla="*/ 1597057 h 1660445"/>
                  <a:gd name="connsiteX2" fmla="*/ 3346132 w 7828257"/>
                  <a:gd name="connsiteY2" fmla="*/ 1656963 h 1660445"/>
                  <a:gd name="connsiteX3" fmla="*/ 4472194 w 7828257"/>
                  <a:gd name="connsiteY3" fmla="*/ 1640934 h 1660445"/>
                  <a:gd name="connsiteX4" fmla="*/ 6059359 w 7828257"/>
                  <a:gd name="connsiteY4" fmla="*/ 1522350 h 1660445"/>
                  <a:gd name="connsiteX5" fmla="*/ 7644896 w 7828257"/>
                  <a:gd name="connsiteY5" fmla="*/ 1371387 h 1660445"/>
                  <a:gd name="connsiteX6" fmla="*/ 7664027 w 7828257"/>
                  <a:gd name="connsiteY6" fmla="*/ 934989 h 1660445"/>
                  <a:gd name="connsiteX7" fmla="*/ 6472508 w 7828257"/>
                  <a:gd name="connsiteY7" fmla="*/ 612723 h 1660445"/>
                  <a:gd name="connsiteX8" fmla="*/ 5694004 w 7828257"/>
                  <a:gd name="connsiteY8" fmla="*/ 501737 h 1660445"/>
                  <a:gd name="connsiteX9" fmla="*/ 5088222 w 7828257"/>
                  <a:gd name="connsiteY9" fmla="*/ 367395 h 1660445"/>
                  <a:gd name="connsiteX10" fmla="*/ 5254983 w 7828257"/>
                  <a:gd name="connsiteY10" fmla="*/ 144132 h 1660445"/>
                  <a:gd name="connsiteX11" fmla="*/ 5277433 w 7828257"/>
                  <a:gd name="connsiteY11" fmla="*/ 4205 h 1660445"/>
                  <a:gd name="connsiteX12" fmla="*/ 4600551 w 7828257"/>
                  <a:gd name="connsiteY12" fmla="*/ 317992 h 1660445"/>
                  <a:gd name="connsiteX13" fmla="*/ 3774872 w 7828257"/>
                  <a:gd name="connsiteY13" fmla="*/ 342806 h 1660445"/>
                  <a:gd name="connsiteX14" fmla="*/ 2882259 w 7828257"/>
                  <a:gd name="connsiteY14" fmla="*/ 373867 h 1660445"/>
                  <a:gd name="connsiteX15" fmla="*/ 2149995 w 7828257"/>
                  <a:gd name="connsiteY15" fmla="*/ 428064 h 1660445"/>
                  <a:gd name="connsiteX16" fmla="*/ 1574761 w 7828257"/>
                  <a:gd name="connsiteY16" fmla="*/ 507093 h 1660445"/>
                  <a:gd name="connsiteX17" fmla="*/ 1269191 w 7828257"/>
                  <a:gd name="connsiteY17" fmla="*/ 594968 h 1660445"/>
                  <a:gd name="connsiteX18" fmla="*/ 198117 w 7828257"/>
                  <a:gd name="connsiteY18" fmla="*/ 987011 h 1660445"/>
                  <a:gd name="connsiteX19" fmla="*/ 15155 w 7828257"/>
                  <a:gd name="connsiteY19" fmla="*/ 1143742 h 1660445"/>
                  <a:gd name="connsiteX20" fmla="*/ 408839 w 7828257"/>
                  <a:gd name="connsiteY20" fmla="*/ 1343599 h 1660445"/>
                  <a:gd name="connsiteX0" fmla="*/ 408839 w 7828257"/>
                  <a:gd name="connsiteY0" fmla="*/ 1348840 h 1665686"/>
                  <a:gd name="connsiteX1" fmla="*/ 1487354 w 7828257"/>
                  <a:gd name="connsiteY1" fmla="*/ 1602298 h 1665686"/>
                  <a:gd name="connsiteX2" fmla="*/ 3346132 w 7828257"/>
                  <a:gd name="connsiteY2" fmla="*/ 1662204 h 1665686"/>
                  <a:gd name="connsiteX3" fmla="*/ 4472194 w 7828257"/>
                  <a:gd name="connsiteY3" fmla="*/ 1646175 h 1665686"/>
                  <a:gd name="connsiteX4" fmla="*/ 6059359 w 7828257"/>
                  <a:gd name="connsiteY4" fmla="*/ 1527591 h 1665686"/>
                  <a:gd name="connsiteX5" fmla="*/ 7644896 w 7828257"/>
                  <a:gd name="connsiteY5" fmla="*/ 1376628 h 1665686"/>
                  <a:gd name="connsiteX6" fmla="*/ 7664027 w 7828257"/>
                  <a:gd name="connsiteY6" fmla="*/ 940230 h 1665686"/>
                  <a:gd name="connsiteX7" fmla="*/ 6472508 w 7828257"/>
                  <a:gd name="connsiteY7" fmla="*/ 617964 h 1665686"/>
                  <a:gd name="connsiteX8" fmla="*/ 5694004 w 7828257"/>
                  <a:gd name="connsiteY8" fmla="*/ 506978 h 1665686"/>
                  <a:gd name="connsiteX9" fmla="*/ 5088222 w 7828257"/>
                  <a:gd name="connsiteY9" fmla="*/ 372636 h 1665686"/>
                  <a:gd name="connsiteX10" fmla="*/ 5254983 w 7828257"/>
                  <a:gd name="connsiteY10" fmla="*/ 149373 h 1665686"/>
                  <a:gd name="connsiteX11" fmla="*/ 5277433 w 7828257"/>
                  <a:gd name="connsiteY11" fmla="*/ 9446 h 1665686"/>
                  <a:gd name="connsiteX12" fmla="*/ 4600551 w 7828257"/>
                  <a:gd name="connsiteY12" fmla="*/ 323233 h 1665686"/>
                  <a:gd name="connsiteX13" fmla="*/ 3774872 w 7828257"/>
                  <a:gd name="connsiteY13" fmla="*/ 348047 h 1665686"/>
                  <a:gd name="connsiteX14" fmla="*/ 2882259 w 7828257"/>
                  <a:gd name="connsiteY14" fmla="*/ 379108 h 1665686"/>
                  <a:gd name="connsiteX15" fmla="*/ 2149995 w 7828257"/>
                  <a:gd name="connsiteY15" fmla="*/ 433305 h 1665686"/>
                  <a:gd name="connsiteX16" fmla="*/ 1574761 w 7828257"/>
                  <a:gd name="connsiteY16" fmla="*/ 512334 h 1665686"/>
                  <a:gd name="connsiteX17" fmla="*/ 1269191 w 7828257"/>
                  <a:gd name="connsiteY17" fmla="*/ 600209 h 1665686"/>
                  <a:gd name="connsiteX18" fmla="*/ 198117 w 7828257"/>
                  <a:gd name="connsiteY18" fmla="*/ 992252 h 1665686"/>
                  <a:gd name="connsiteX19" fmla="*/ 15155 w 7828257"/>
                  <a:gd name="connsiteY19" fmla="*/ 1148983 h 1665686"/>
                  <a:gd name="connsiteX20" fmla="*/ 408839 w 7828257"/>
                  <a:gd name="connsiteY20" fmla="*/ 1348840 h 1665686"/>
                  <a:gd name="connsiteX0" fmla="*/ 408839 w 7828257"/>
                  <a:gd name="connsiteY0" fmla="*/ 1351244 h 1668090"/>
                  <a:gd name="connsiteX1" fmla="*/ 1487354 w 7828257"/>
                  <a:gd name="connsiteY1" fmla="*/ 1604702 h 1668090"/>
                  <a:gd name="connsiteX2" fmla="*/ 3346132 w 7828257"/>
                  <a:gd name="connsiteY2" fmla="*/ 1664608 h 1668090"/>
                  <a:gd name="connsiteX3" fmla="*/ 4472194 w 7828257"/>
                  <a:gd name="connsiteY3" fmla="*/ 1648579 h 1668090"/>
                  <a:gd name="connsiteX4" fmla="*/ 6059359 w 7828257"/>
                  <a:gd name="connsiteY4" fmla="*/ 1529995 h 1668090"/>
                  <a:gd name="connsiteX5" fmla="*/ 7644896 w 7828257"/>
                  <a:gd name="connsiteY5" fmla="*/ 1379032 h 1668090"/>
                  <a:gd name="connsiteX6" fmla="*/ 7664027 w 7828257"/>
                  <a:gd name="connsiteY6" fmla="*/ 942634 h 1668090"/>
                  <a:gd name="connsiteX7" fmla="*/ 6472508 w 7828257"/>
                  <a:gd name="connsiteY7" fmla="*/ 620368 h 1668090"/>
                  <a:gd name="connsiteX8" fmla="*/ 5694004 w 7828257"/>
                  <a:gd name="connsiteY8" fmla="*/ 509382 h 1668090"/>
                  <a:gd name="connsiteX9" fmla="*/ 5088222 w 7828257"/>
                  <a:gd name="connsiteY9" fmla="*/ 375040 h 1668090"/>
                  <a:gd name="connsiteX10" fmla="*/ 5254983 w 7828257"/>
                  <a:gd name="connsiteY10" fmla="*/ 151777 h 1668090"/>
                  <a:gd name="connsiteX11" fmla="*/ 5277433 w 7828257"/>
                  <a:gd name="connsiteY11" fmla="*/ 11850 h 1668090"/>
                  <a:gd name="connsiteX12" fmla="*/ 4600551 w 7828257"/>
                  <a:gd name="connsiteY12" fmla="*/ 325637 h 1668090"/>
                  <a:gd name="connsiteX13" fmla="*/ 3774872 w 7828257"/>
                  <a:gd name="connsiteY13" fmla="*/ 350451 h 1668090"/>
                  <a:gd name="connsiteX14" fmla="*/ 2882259 w 7828257"/>
                  <a:gd name="connsiteY14" fmla="*/ 381512 h 1668090"/>
                  <a:gd name="connsiteX15" fmla="*/ 2149995 w 7828257"/>
                  <a:gd name="connsiteY15" fmla="*/ 435709 h 1668090"/>
                  <a:gd name="connsiteX16" fmla="*/ 1574761 w 7828257"/>
                  <a:gd name="connsiteY16" fmla="*/ 514738 h 1668090"/>
                  <a:gd name="connsiteX17" fmla="*/ 1269191 w 7828257"/>
                  <a:gd name="connsiteY17" fmla="*/ 602613 h 1668090"/>
                  <a:gd name="connsiteX18" fmla="*/ 198117 w 7828257"/>
                  <a:gd name="connsiteY18" fmla="*/ 994656 h 1668090"/>
                  <a:gd name="connsiteX19" fmla="*/ 15155 w 7828257"/>
                  <a:gd name="connsiteY19" fmla="*/ 1151387 h 1668090"/>
                  <a:gd name="connsiteX20" fmla="*/ 408839 w 7828257"/>
                  <a:gd name="connsiteY20" fmla="*/ 1351244 h 1668090"/>
                  <a:gd name="connsiteX0" fmla="*/ 408839 w 7828257"/>
                  <a:gd name="connsiteY0" fmla="*/ 1344092 h 1660938"/>
                  <a:gd name="connsiteX1" fmla="*/ 1487354 w 7828257"/>
                  <a:gd name="connsiteY1" fmla="*/ 1597550 h 1660938"/>
                  <a:gd name="connsiteX2" fmla="*/ 3346132 w 7828257"/>
                  <a:gd name="connsiteY2" fmla="*/ 1657456 h 1660938"/>
                  <a:gd name="connsiteX3" fmla="*/ 4472194 w 7828257"/>
                  <a:gd name="connsiteY3" fmla="*/ 1641427 h 1660938"/>
                  <a:gd name="connsiteX4" fmla="*/ 6059359 w 7828257"/>
                  <a:gd name="connsiteY4" fmla="*/ 1522843 h 1660938"/>
                  <a:gd name="connsiteX5" fmla="*/ 7644896 w 7828257"/>
                  <a:gd name="connsiteY5" fmla="*/ 1371880 h 1660938"/>
                  <a:gd name="connsiteX6" fmla="*/ 7664027 w 7828257"/>
                  <a:gd name="connsiteY6" fmla="*/ 935482 h 1660938"/>
                  <a:gd name="connsiteX7" fmla="*/ 6472508 w 7828257"/>
                  <a:gd name="connsiteY7" fmla="*/ 613216 h 1660938"/>
                  <a:gd name="connsiteX8" fmla="*/ 5694004 w 7828257"/>
                  <a:gd name="connsiteY8" fmla="*/ 502230 h 1660938"/>
                  <a:gd name="connsiteX9" fmla="*/ 5088222 w 7828257"/>
                  <a:gd name="connsiteY9" fmla="*/ 367888 h 1660938"/>
                  <a:gd name="connsiteX10" fmla="*/ 5254983 w 7828257"/>
                  <a:gd name="connsiteY10" fmla="*/ 144625 h 1660938"/>
                  <a:gd name="connsiteX11" fmla="*/ 5277433 w 7828257"/>
                  <a:gd name="connsiteY11" fmla="*/ 4698 h 1660938"/>
                  <a:gd name="connsiteX12" fmla="*/ 4600551 w 7828257"/>
                  <a:gd name="connsiteY12" fmla="*/ 318485 h 1660938"/>
                  <a:gd name="connsiteX13" fmla="*/ 3774872 w 7828257"/>
                  <a:gd name="connsiteY13" fmla="*/ 343299 h 1660938"/>
                  <a:gd name="connsiteX14" fmla="*/ 2882259 w 7828257"/>
                  <a:gd name="connsiteY14" fmla="*/ 374360 h 1660938"/>
                  <a:gd name="connsiteX15" fmla="*/ 2149995 w 7828257"/>
                  <a:gd name="connsiteY15" fmla="*/ 428557 h 1660938"/>
                  <a:gd name="connsiteX16" fmla="*/ 1574761 w 7828257"/>
                  <a:gd name="connsiteY16" fmla="*/ 507586 h 1660938"/>
                  <a:gd name="connsiteX17" fmla="*/ 1269191 w 7828257"/>
                  <a:gd name="connsiteY17" fmla="*/ 595461 h 1660938"/>
                  <a:gd name="connsiteX18" fmla="*/ 198117 w 7828257"/>
                  <a:gd name="connsiteY18" fmla="*/ 987504 h 1660938"/>
                  <a:gd name="connsiteX19" fmla="*/ 15155 w 7828257"/>
                  <a:gd name="connsiteY19" fmla="*/ 1144235 h 1660938"/>
                  <a:gd name="connsiteX20" fmla="*/ 408839 w 7828257"/>
                  <a:gd name="connsiteY20" fmla="*/ 1344092 h 1660938"/>
                  <a:gd name="connsiteX0" fmla="*/ 408839 w 7828257"/>
                  <a:gd name="connsiteY0" fmla="*/ 1343280 h 1660126"/>
                  <a:gd name="connsiteX1" fmla="*/ 1487354 w 7828257"/>
                  <a:gd name="connsiteY1" fmla="*/ 1596738 h 1660126"/>
                  <a:gd name="connsiteX2" fmla="*/ 3346132 w 7828257"/>
                  <a:gd name="connsiteY2" fmla="*/ 1656644 h 1660126"/>
                  <a:gd name="connsiteX3" fmla="*/ 4472194 w 7828257"/>
                  <a:gd name="connsiteY3" fmla="*/ 1640615 h 1660126"/>
                  <a:gd name="connsiteX4" fmla="*/ 6059359 w 7828257"/>
                  <a:gd name="connsiteY4" fmla="*/ 1522031 h 1660126"/>
                  <a:gd name="connsiteX5" fmla="*/ 7644896 w 7828257"/>
                  <a:gd name="connsiteY5" fmla="*/ 1371068 h 1660126"/>
                  <a:gd name="connsiteX6" fmla="*/ 7664027 w 7828257"/>
                  <a:gd name="connsiteY6" fmla="*/ 934670 h 1660126"/>
                  <a:gd name="connsiteX7" fmla="*/ 6472508 w 7828257"/>
                  <a:gd name="connsiteY7" fmla="*/ 612404 h 1660126"/>
                  <a:gd name="connsiteX8" fmla="*/ 5694004 w 7828257"/>
                  <a:gd name="connsiteY8" fmla="*/ 501418 h 1660126"/>
                  <a:gd name="connsiteX9" fmla="*/ 5088222 w 7828257"/>
                  <a:gd name="connsiteY9" fmla="*/ 367076 h 1660126"/>
                  <a:gd name="connsiteX10" fmla="*/ 5254983 w 7828257"/>
                  <a:gd name="connsiteY10" fmla="*/ 143813 h 1660126"/>
                  <a:gd name="connsiteX11" fmla="*/ 5277433 w 7828257"/>
                  <a:gd name="connsiteY11" fmla="*/ 3886 h 1660126"/>
                  <a:gd name="connsiteX12" fmla="*/ 4600551 w 7828257"/>
                  <a:gd name="connsiteY12" fmla="*/ 317673 h 1660126"/>
                  <a:gd name="connsiteX13" fmla="*/ 3774872 w 7828257"/>
                  <a:gd name="connsiteY13" fmla="*/ 342487 h 1660126"/>
                  <a:gd name="connsiteX14" fmla="*/ 2882259 w 7828257"/>
                  <a:gd name="connsiteY14" fmla="*/ 373548 h 1660126"/>
                  <a:gd name="connsiteX15" fmla="*/ 2149995 w 7828257"/>
                  <a:gd name="connsiteY15" fmla="*/ 427745 h 1660126"/>
                  <a:gd name="connsiteX16" fmla="*/ 1574761 w 7828257"/>
                  <a:gd name="connsiteY16" fmla="*/ 506774 h 1660126"/>
                  <a:gd name="connsiteX17" fmla="*/ 1269191 w 7828257"/>
                  <a:gd name="connsiteY17" fmla="*/ 594649 h 1660126"/>
                  <a:gd name="connsiteX18" fmla="*/ 198117 w 7828257"/>
                  <a:gd name="connsiteY18" fmla="*/ 986692 h 1660126"/>
                  <a:gd name="connsiteX19" fmla="*/ 15155 w 7828257"/>
                  <a:gd name="connsiteY19" fmla="*/ 1143423 h 1660126"/>
                  <a:gd name="connsiteX20" fmla="*/ 408839 w 7828257"/>
                  <a:gd name="connsiteY20" fmla="*/ 1343280 h 1660126"/>
                  <a:gd name="connsiteX0" fmla="*/ 408839 w 7828257"/>
                  <a:gd name="connsiteY0" fmla="*/ 1347177 h 1664023"/>
                  <a:gd name="connsiteX1" fmla="*/ 1487354 w 7828257"/>
                  <a:gd name="connsiteY1" fmla="*/ 1600635 h 1664023"/>
                  <a:gd name="connsiteX2" fmla="*/ 3346132 w 7828257"/>
                  <a:gd name="connsiteY2" fmla="*/ 1660541 h 1664023"/>
                  <a:gd name="connsiteX3" fmla="*/ 4472194 w 7828257"/>
                  <a:gd name="connsiteY3" fmla="*/ 1644512 h 1664023"/>
                  <a:gd name="connsiteX4" fmla="*/ 6059359 w 7828257"/>
                  <a:gd name="connsiteY4" fmla="*/ 1525928 h 1664023"/>
                  <a:gd name="connsiteX5" fmla="*/ 7644896 w 7828257"/>
                  <a:gd name="connsiteY5" fmla="*/ 1374965 h 1664023"/>
                  <a:gd name="connsiteX6" fmla="*/ 7664027 w 7828257"/>
                  <a:gd name="connsiteY6" fmla="*/ 938567 h 1664023"/>
                  <a:gd name="connsiteX7" fmla="*/ 6472508 w 7828257"/>
                  <a:gd name="connsiteY7" fmla="*/ 616301 h 1664023"/>
                  <a:gd name="connsiteX8" fmla="*/ 5694004 w 7828257"/>
                  <a:gd name="connsiteY8" fmla="*/ 505315 h 1664023"/>
                  <a:gd name="connsiteX9" fmla="*/ 5088222 w 7828257"/>
                  <a:gd name="connsiteY9" fmla="*/ 370973 h 1664023"/>
                  <a:gd name="connsiteX10" fmla="*/ 5254983 w 7828257"/>
                  <a:gd name="connsiteY10" fmla="*/ 147710 h 1664023"/>
                  <a:gd name="connsiteX11" fmla="*/ 5277433 w 7828257"/>
                  <a:gd name="connsiteY11" fmla="*/ 7783 h 1664023"/>
                  <a:gd name="connsiteX12" fmla="*/ 4600551 w 7828257"/>
                  <a:gd name="connsiteY12" fmla="*/ 321570 h 1664023"/>
                  <a:gd name="connsiteX13" fmla="*/ 3774872 w 7828257"/>
                  <a:gd name="connsiteY13" fmla="*/ 346384 h 1664023"/>
                  <a:gd name="connsiteX14" fmla="*/ 2882259 w 7828257"/>
                  <a:gd name="connsiteY14" fmla="*/ 377445 h 1664023"/>
                  <a:gd name="connsiteX15" fmla="*/ 2149995 w 7828257"/>
                  <a:gd name="connsiteY15" fmla="*/ 431642 h 1664023"/>
                  <a:gd name="connsiteX16" fmla="*/ 1574761 w 7828257"/>
                  <a:gd name="connsiteY16" fmla="*/ 510671 h 1664023"/>
                  <a:gd name="connsiteX17" fmla="*/ 1269191 w 7828257"/>
                  <a:gd name="connsiteY17" fmla="*/ 598546 h 1664023"/>
                  <a:gd name="connsiteX18" fmla="*/ 198117 w 7828257"/>
                  <a:gd name="connsiteY18" fmla="*/ 990589 h 1664023"/>
                  <a:gd name="connsiteX19" fmla="*/ 15155 w 7828257"/>
                  <a:gd name="connsiteY19" fmla="*/ 1147320 h 1664023"/>
                  <a:gd name="connsiteX20" fmla="*/ 408839 w 7828257"/>
                  <a:gd name="connsiteY20" fmla="*/ 1347177 h 1664023"/>
                  <a:gd name="connsiteX0" fmla="*/ 408839 w 7828257"/>
                  <a:gd name="connsiteY0" fmla="*/ 1347177 h 1664023"/>
                  <a:gd name="connsiteX1" fmla="*/ 1487354 w 7828257"/>
                  <a:gd name="connsiteY1" fmla="*/ 1600635 h 1664023"/>
                  <a:gd name="connsiteX2" fmla="*/ 3346132 w 7828257"/>
                  <a:gd name="connsiteY2" fmla="*/ 1660541 h 1664023"/>
                  <a:gd name="connsiteX3" fmla="*/ 4472194 w 7828257"/>
                  <a:gd name="connsiteY3" fmla="*/ 1644512 h 1664023"/>
                  <a:gd name="connsiteX4" fmla="*/ 6059359 w 7828257"/>
                  <a:gd name="connsiteY4" fmla="*/ 1525928 h 1664023"/>
                  <a:gd name="connsiteX5" fmla="*/ 7644896 w 7828257"/>
                  <a:gd name="connsiteY5" fmla="*/ 1374965 h 1664023"/>
                  <a:gd name="connsiteX6" fmla="*/ 7664027 w 7828257"/>
                  <a:gd name="connsiteY6" fmla="*/ 938567 h 1664023"/>
                  <a:gd name="connsiteX7" fmla="*/ 6472508 w 7828257"/>
                  <a:gd name="connsiteY7" fmla="*/ 616301 h 1664023"/>
                  <a:gd name="connsiteX8" fmla="*/ 5694004 w 7828257"/>
                  <a:gd name="connsiteY8" fmla="*/ 505315 h 1664023"/>
                  <a:gd name="connsiteX9" fmla="*/ 5088222 w 7828257"/>
                  <a:gd name="connsiteY9" fmla="*/ 370973 h 1664023"/>
                  <a:gd name="connsiteX10" fmla="*/ 5254983 w 7828257"/>
                  <a:gd name="connsiteY10" fmla="*/ 147710 h 1664023"/>
                  <a:gd name="connsiteX11" fmla="*/ 5277433 w 7828257"/>
                  <a:gd name="connsiteY11" fmla="*/ 7783 h 1664023"/>
                  <a:gd name="connsiteX12" fmla="*/ 4600551 w 7828257"/>
                  <a:gd name="connsiteY12" fmla="*/ 321570 h 1664023"/>
                  <a:gd name="connsiteX13" fmla="*/ 3774872 w 7828257"/>
                  <a:gd name="connsiteY13" fmla="*/ 346384 h 1664023"/>
                  <a:gd name="connsiteX14" fmla="*/ 2882259 w 7828257"/>
                  <a:gd name="connsiteY14" fmla="*/ 377445 h 1664023"/>
                  <a:gd name="connsiteX15" fmla="*/ 2149995 w 7828257"/>
                  <a:gd name="connsiteY15" fmla="*/ 431642 h 1664023"/>
                  <a:gd name="connsiteX16" fmla="*/ 1574761 w 7828257"/>
                  <a:gd name="connsiteY16" fmla="*/ 510671 h 1664023"/>
                  <a:gd name="connsiteX17" fmla="*/ 1269191 w 7828257"/>
                  <a:gd name="connsiteY17" fmla="*/ 598546 h 1664023"/>
                  <a:gd name="connsiteX18" fmla="*/ 198117 w 7828257"/>
                  <a:gd name="connsiteY18" fmla="*/ 990589 h 1664023"/>
                  <a:gd name="connsiteX19" fmla="*/ 15155 w 7828257"/>
                  <a:gd name="connsiteY19" fmla="*/ 1147320 h 1664023"/>
                  <a:gd name="connsiteX20" fmla="*/ 408839 w 7828257"/>
                  <a:gd name="connsiteY20" fmla="*/ 1347177 h 1664023"/>
                  <a:gd name="connsiteX0" fmla="*/ 408839 w 7828257"/>
                  <a:gd name="connsiteY0" fmla="*/ 1341791 h 1658637"/>
                  <a:gd name="connsiteX1" fmla="*/ 1487354 w 7828257"/>
                  <a:gd name="connsiteY1" fmla="*/ 1595249 h 1658637"/>
                  <a:gd name="connsiteX2" fmla="*/ 3346132 w 7828257"/>
                  <a:gd name="connsiteY2" fmla="*/ 1655155 h 1658637"/>
                  <a:gd name="connsiteX3" fmla="*/ 4472194 w 7828257"/>
                  <a:gd name="connsiteY3" fmla="*/ 1639126 h 1658637"/>
                  <a:gd name="connsiteX4" fmla="*/ 6059359 w 7828257"/>
                  <a:gd name="connsiteY4" fmla="*/ 1520542 h 1658637"/>
                  <a:gd name="connsiteX5" fmla="*/ 7644896 w 7828257"/>
                  <a:gd name="connsiteY5" fmla="*/ 1369579 h 1658637"/>
                  <a:gd name="connsiteX6" fmla="*/ 7664027 w 7828257"/>
                  <a:gd name="connsiteY6" fmla="*/ 933181 h 1658637"/>
                  <a:gd name="connsiteX7" fmla="*/ 6472508 w 7828257"/>
                  <a:gd name="connsiteY7" fmla="*/ 610915 h 1658637"/>
                  <a:gd name="connsiteX8" fmla="*/ 5694004 w 7828257"/>
                  <a:gd name="connsiteY8" fmla="*/ 499929 h 1658637"/>
                  <a:gd name="connsiteX9" fmla="*/ 5088222 w 7828257"/>
                  <a:gd name="connsiteY9" fmla="*/ 365587 h 1658637"/>
                  <a:gd name="connsiteX10" fmla="*/ 5254983 w 7828257"/>
                  <a:gd name="connsiteY10" fmla="*/ 142324 h 1658637"/>
                  <a:gd name="connsiteX11" fmla="*/ 5277433 w 7828257"/>
                  <a:gd name="connsiteY11" fmla="*/ 2397 h 1658637"/>
                  <a:gd name="connsiteX12" fmla="*/ 4600551 w 7828257"/>
                  <a:gd name="connsiteY12" fmla="*/ 316184 h 1658637"/>
                  <a:gd name="connsiteX13" fmla="*/ 3774872 w 7828257"/>
                  <a:gd name="connsiteY13" fmla="*/ 340998 h 1658637"/>
                  <a:gd name="connsiteX14" fmla="*/ 2882259 w 7828257"/>
                  <a:gd name="connsiteY14" fmla="*/ 372059 h 1658637"/>
                  <a:gd name="connsiteX15" fmla="*/ 2149995 w 7828257"/>
                  <a:gd name="connsiteY15" fmla="*/ 426256 h 1658637"/>
                  <a:gd name="connsiteX16" fmla="*/ 1574761 w 7828257"/>
                  <a:gd name="connsiteY16" fmla="*/ 505285 h 1658637"/>
                  <a:gd name="connsiteX17" fmla="*/ 1269191 w 7828257"/>
                  <a:gd name="connsiteY17" fmla="*/ 593160 h 1658637"/>
                  <a:gd name="connsiteX18" fmla="*/ 198117 w 7828257"/>
                  <a:gd name="connsiteY18" fmla="*/ 985203 h 1658637"/>
                  <a:gd name="connsiteX19" fmla="*/ 15155 w 7828257"/>
                  <a:gd name="connsiteY19" fmla="*/ 1141934 h 1658637"/>
                  <a:gd name="connsiteX20" fmla="*/ 408839 w 7828257"/>
                  <a:gd name="connsiteY20" fmla="*/ 1341791 h 1658637"/>
                  <a:gd name="connsiteX0" fmla="*/ 408839 w 7828257"/>
                  <a:gd name="connsiteY0" fmla="*/ 1339582 h 1656428"/>
                  <a:gd name="connsiteX1" fmla="*/ 1487354 w 7828257"/>
                  <a:gd name="connsiteY1" fmla="*/ 1593040 h 1656428"/>
                  <a:gd name="connsiteX2" fmla="*/ 3346132 w 7828257"/>
                  <a:gd name="connsiteY2" fmla="*/ 1652946 h 1656428"/>
                  <a:gd name="connsiteX3" fmla="*/ 4472194 w 7828257"/>
                  <a:gd name="connsiteY3" fmla="*/ 1636917 h 1656428"/>
                  <a:gd name="connsiteX4" fmla="*/ 6059359 w 7828257"/>
                  <a:gd name="connsiteY4" fmla="*/ 1518333 h 1656428"/>
                  <a:gd name="connsiteX5" fmla="*/ 7644896 w 7828257"/>
                  <a:gd name="connsiteY5" fmla="*/ 1367370 h 1656428"/>
                  <a:gd name="connsiteX6" fmla="*/ 7664027 w 7828257"/>
                  <a:gd name="connsiteY6" fmla="*/ 930972 h 1656428"/>
                  <a:gd name="connsiteX7" fmla="*/ 6472508 w 7828257"/>
                  <a:gd name="connsiteY7" fmla="*/ 608706 h 1656428"/>
                  <a:gd name="connsiteX8" fmla="*/ 5694004 w 7828257"/>
                  <a:gd name="connsiteY8" fmla="*/ 497720 h 1656428"/>
                  <a:gd name="connsiteX9" fmla="*/ 5088222 w 7828257"/>
                  <a:gd name="connsiteY9" fmla="*/ 363378 h 1656428"/>
                  <a:gd name="connsiteX10" fmla="*/ 5277433 w 7828257"/>
                  <a:gd name="connsiteY10" fmla="*/ 188 h 1656428"/>
                  <a:gd name="connsiteX11" fmla="*/ 4600551 w 7828257"/>
                  <a:gd name="connsiteY11" fmla="*/ 313975 h 1656428"/>
                  <a:gd name="connsiteX12" fmla="*/ 3774872 w 7828257"/>
                  <a:gd name="connsiteY12" fmla="*/ 338789 h 1656428"/>
                  <a:gd name="connsiteX13" fmla="*/ 2882259 w 7828257"/>
                  <a:gd name="connsiteY13" fmla="*/ 369850 h 1656428"/>
                  <a:gd name="connsiteX14" fmla="*/ 2149995 w 7828257"/>
                  <a:gd name="connsiteY14" fmla="*/ 424047 h 1656428"/>
                  <a:gd name="connsiteX15" fmla="*/ 1574761 w 7828257"/>
                  <a:gd name="connsiteY15" fmla="*/ 503076 h 1656428"/>
                  <a:gd name="connsiteX16" fmla="*/ 1269191 w 7828257"/>
                  <a:gd name="connsiteY16" fmla="*/ 590951 h 1656428"/>
                  <a:gd name="connsiteX17" fmla="*/ 198117 w 7828257"/>
                  <a:gd name="connsiteY17" fmla="*/ 982994 h 1656428"/>
                  <a:gd name="connsiteX18" fmla="*/ 15155 w 7828257"/>
                  <a:gd name="connsiteY18" fmla="*/ 1139725 h 1656428"/>
                  <a:gd name="connsiteX19" fmla="*/ 408839 w 7828257"/>
                  <a:gd name="connsiteY19" fmla="*/ 1339582 h 1656428"/>
                  <a:gd name="connsiteX0" fmla="*/ 408839 w 7828257"/>
                  <a:gd name="connsiteY0" fmla="*/ 1307127 h 1623973"/>
                  <a:gd name="connsiteX1" fmla="*/ 1487354 w 7828257"/>
                  <a:gd name="connsiteY1" fmla="*/ 1560585 h 1623973"/>
                  <a:gd name="connsiteX2" fmla="*/ 3346132 w 7828257"/>
                  <a:gd name="connsiteY2" fmla="*/ 1620491 h 1623973"/>
                  <a:gd name="connsiteX3" fmla="*/ 4472194 w 7828257"/>
                  <a:gd name="connsiteY3" fmla="*/ 1604462 h 1623973"/>
                  <a:gd name="connsiteX4" fmla="*/ 6059359 w 7828257"/>
                  <a:gd name="connsiteY4" fmla="*/ 1485878 h 1623973"/>
                  <a:gd name="connsiteX5" fmla="*/ 7644896 w 7828257"/>
                  <a:gd name="connsiteY5" fmla="*/ 1334915 h 1623973"/>
                  <a:gd name="connsiteX6" fmla="*/ 7664027 w 7828257"/>
                  <a:gd name="connsiteY6" fmla="*/ 898517 h 1623973"/>
                  <a:gd name="connsiteX7" fmla="*/ 6472508 w 7828257"/>
                  <a:gd name="connsiteY7" fmla="*/ 576251 h 1623973"/>
                  <a:gd name="connsiteX8" fmla="*/ 5694004 w 7828257"/>
                  <a:gd name="connsiteY8" fmla="*/ 465265 h 1623973"/>
                  <a:gd name="connsiteX9" fmla="*/ 5088222 w 7828257"/>
                  <a:gd name="connsiteY9" fmla="*/ 330923 h 1623973"/>
                  <a:gd name="connsiteX10" fmla="*/ 5365285 w 7828257"/>
                  <a:gd name="connsiteY10" fmla="*/ 208 h 1623973"/>
                  <a:gd name="connsiteX11" fmla="*/ 4600551 w 7828257"/>
                  <a:gd name="connsiteY11" fmla="*/ 281520 h 1623973"/>
                  <a:gd name="connsiteX12" fmla="*/ 3774872 w 7828257"/>
                  <a:gd name="connsiteY12" fmla="*/ 306334 h 1623973"/>
                  <a:gd name="connsiteX13" fmla="*/ 2882259 w 7828257"/>
                  <a:gd name="connsiteY13" fmla="*/ 337395 h 1623973"/>
                  <a:gd name="connsiteX14" fmla="*/ 2149995 w 7828257"/>
                  <a:gd name="connsiteY14" fmla="*/ 391592 h 1623973"/>
                  <a:gd name="connsiteX15" fmla="*/ 1574761 w 7828257"/>
                  <a:gd name="connsiteY15" fmla="*/ 470621 h 1623973"/>
                  <a:gd name="connsiteX16" fmla="*/ 1269191 w 7828257"/>
                  <a:gd name="connsiteY16" fmla="*/ 558496 h 1623973"/>
                  <a:gd name="connsiteX17" fmla="*/ 198117 w 7828257"/>
                  <a:gd name="connsiteY17" fmla="*/ 950539 h 1623973"/>
                  <a:gd name="connsiteX18" fmla="*/ 15155 w 7828257"/>
                  <a:gd name="connsiteY18" fmla="*/ 1107270 h 1623973"/>
                  <a:gd name="connsiteX19" fmla="*/ 408839 w 7828257"/>
                  <a:gd name="connsiteY19" fmla="*/ 1307127 h 1623973"/>
                  <a:gd name="connsiteX0" fmla="*/ 408839 w 7828257"/>
                  <a:gd name="connsiteY0" fmla="*/ 1316144 h 1632990"/>
                  <a:gd name="connsiteX1" fmla="*/ 1487354 w 7828257"/>
                  <a:gd name="connsiteY1" fmla="*/ 1569602 h 1632990"/>
                  <a:gd name="connsiteX2" fmla="*/ 3346132 w 7828257"/>
                  <a:gd name="connsiteY2" fmla="*/ 1629508 h 1632990"/>
                  <a:gd name="connsiteX3" fmla="*/ 4472194 w 7828257"/>
                  <a:gd name="connsiteY3" fmla="*/ 1613479 h 1632990"/>
                  <a:gd name="connsiteX4" fmla="*/ 6059359 w 7828257"/>
                  <a:gd name="connsiteY4" fmla="*/ 1494895 h 1632990"/>
                  <a:gd name="connsiteX5" fmla="*/ 7644896 w 7828257"/>
                  <a:gd name="connsiteY5" fmla="*/ 1343932 h 1632990"/>
                  <a:gd name="connsiteX6" fmla="*/ 7664027 w 7828257"/>
                  <a:gd name="connsiteY6" fmla="*/ 907534 h 1632990"/>
                  <a:gd name="connsiteX7" fmla="*/ 6472508 w 7828257"/>
                  <a:gd name="connsiteY7" fmla="*/ 585268 h 1632990"/>
                  <a:gd name="connsiteX8" fmla="*/ 5694004 w 7828257"/>
                  <a:gd name="connsiteY8" fmla="*/ 474282 h 1632990"/>
                  <a:gd name="connsiteX9" fmla="*/ 5088222 w 7828257"/>
                  <a:gd name="connsiteY9" fmla="*/ 339940 h 1632990"/>
                  <a:gd name="connsiteX10" fmla="*/ 5365285 w 7828257"/>
                  <a:gd name="connsiteY10" fmla="*/ 9225 h 1632990"/>
                  <a:gd name="connsiteX11" fmla="*/ 5000977 w 7828257"/>
                  <a:gd name="connsiteY11" fmla="*/ 109036 h 1632990"/>
                  <a:gd name="connsiteX12" fmla="*/ 4600551 w 7828257"/>
                  <a:gd name="connsiteY12" fmla="*/ 290537 h 1632990"/>
                  <a:gd name="connsiteX13" fmla="*/ 3774872 w 7828257"/>
                  <a:gd name="connsiteY13" fmla="*/ 315351 h 1632990"/>
                  <a:gd name="connsiteX14" fmla="*/ 2882259 w 7828257"/>
                  <a:gd name="connsiteY14" fmla="*/ 346412 h 1632990"/>
                  <a:gd name="connsiteX15" fmla="*/ 2149995 w 7828257"/>
                  <a:gd name="connsiteY15" fmla="*/ 400609 h 1632990"/>
                  <a:gd name="connsiteX16" fmla="*/ 1574761 w 7828257"/>
                  <a:gd name="connsiteY16" fmla="*/ 479638 h 1632990"/>
                  <a:gd name="connsiteX17" fmla="*/ 1269191 w 7828257"/>
                  <a:gd name="connsiteY17" fmla="*/ 567513 h 1632990"/>
                  <a:gd name="connsiteX18" fmla="*/ 198117 w 7828257"/>
                  <a:gd name="connsiteY18" fmla="*/ 959556 h 1632990"/>
                  <a:gd name="connsiteX19" fmla="*/ 15155 w 7828257"/>
                  <a:gd name="connsiteY19" fmla="*/ 1116287 h 1632990"/>
                  <a:gd name="connsiteX20" fmla="*/ 408839 w 7828257"/>
                  <a:gd name="connsiteY20" fmla="*/ 1316144 h 1632990"/>
                  <a:gd name="connsiteX0" fmla="*/ 408839 w 7828257"/>
                  <a:gd name="connsiteY0" fmla="*/ 1316144 h 1632990"/>
                  <a:gd name="connsiteX1" fmla="*/ 1487354 w 7828257"/>
                  <a:gd name="connsiteY1" fmla="*/ 1569602 h 1632990"/>
                  <a:gd name="connsiteX2" fmla="*/ 3346132 w 7828257"/>
                  <a:gd name="connsiteY2" fmla="*/ 1629508 h 1632990"/>
                  <a:gd name="connsiteX3" fmla="*/ 4472194 w 7828257"/>
                  <a:gd name="connsiteY3" fmla="*/ 1613479 h 1632990"/>
                  <a:gd name="connsiteX4" fmla="*/ 6059359 w 7828257"/>
                  <a:gd name="connsiteY4" fmla="*/ 1494895 h 1632990"/>
                  <a:gd name="connsiteX5" fmla="*/ 7644896 w 7828257"/>
                  <a:gd name="connsiteY5" fmla="*/ 1343932 h 1632990"/>
                  <a:gd name="connsiteX6" fmla="*/ 7664027 w 7828257"/>
                  <a:gd name="connsiteY6" fmla="*/ 907534 h 1632990"/>
                  <a:gd name="connsiteX7" fmla="*/ 6472508 w 7828257"/>
                  <a:gd name="connsiteY7" fmla="*/ 585268 h 1632990"/>
                  <a:gd name="connsiteX8" fmla="*/ 5694004 w 7828257"/>
                  <a:gd name="connsiteY8" fmla="*/ 474282 h 1632990"/>
                  <a:gd name="connsiteX9" fmla="*/ 5088222 w 7828257"/>
                  <a:gd name="connsiteY9" fmla="*/ 339940 h 1632990"/>
                  <a:gd name="connsiteX10" fmla="*/ 5365285 w 7828257"/>
                  <a:gd name="connsiteY10" fmla="*/ 9225 h 1632990"/>
                  <a:gd name="connsiteX11" fmla="*/ 5000977 w 7828257"/>
                  <a:gd name="connsiteY11" fmla="*/ 109036 h 1632990"/>
                  <a:gd name="connsiteX12" fmla="*/ 4600551 w 7828257"/>
                  <a:gd name="connsiteY12" fmla="*/ 290537 h 1632990"/>
                  <a:gd name="connsiteX13" fmla="*/ 3774872 w 7828257"/>
                  <a:gd name="connsiteY13" fmla="*/ 315351 h 1632990"/>
                  <a:gd name="connsiteX14" fmla="*/ 2882259 w 7828257"/>
                  <a:gd name="connsiteY14" fmla="*/ 346412 h 1632990"/>
                  <a:gd name="connsiteX15" fmla="*/ 2149995 w 7828257"/>
                  <a:gd name="connsiteY15" fmla="*/ 400609 h 1632990"/>
                  <a:gd name="connsiteX16" fmla="*/ 1574761 w 7828257"/>
                  <a:gd name="connsiteY16" fmla="*/ 479638 h 1632990"/>
                  <a:gd name="connsiteX17" fmla="*/ 1269191 w 7828257"/>
                  <a:gd name="connsiteY17" fmla="*/ 567513 h 1632990"/>
                  <a:gd name="connsiteX18" fmla="*/ 198117 w 7828257"/>
                  <a:gd name="connsiteY18" fmla="*/ 959556 h 1632990"/>
                  <a:gd name="connsiteX19" fmla="*/ 15155 w 7828257"/>
                  <a:gd name="connsiteY19" fmla="*/ 1116287 h 1632990"/>
                  <a:gd name="connsiteX20" fmla="*/ 408839 w 7828257"/>
                  <a:gd name="connsiteY20" fmla="*/ 1316144 h 1632990"/>
                  <a:gd name="connsiteX0" fmla="*/ 408839 w 7828257"/>
                  <a:gd name="connsiteY0" fmla="*/ 1315181 h 1632027"/>
                  <a:gd name="connsiteX1" fmla="*/ 1487354 w 7828257"/>
                  <a:gd name="connsiteY1" fmla="*/ 1568639 h 1632027"/>
                  <a:gd name="connsiteX2" fmla="*/ 3346132 w 7828257"/>
                  <a:gd name="connsiteY2" fmla="*/ 1628545 h 1632027"/>
                  <a:gd name="connsiteX3" fmla="*/ 4472194 w 7828257"/>
                  <a:gd name="connsiteY3" fmla="*/ 1612516 h 1632027"/>
                  <a:gd name="connsiteX4" fmla="*/ 6059359 w 7828257"/>
                  <a:gd name="connsiteY4" fmla="*/ 1493932 h 1632027"/>
                  <a:gd name="connsiteX5" fmla="*/ 7644896 w 7828257"/>
                  <a:gd name="connsiteY5" fmla="*/ 1342969 h 1632027"/>
                  <a:gd name="connsiteX6" fmla="*/ 7664027 w 7828257"/>
                  <a:gd name="connsiteY6" fmla="*/ 906571 h 1632027"/>
                  <a:gd name="connsiteX7" fmla="*/ 6472508 w 7828257"/>
                  <a:gd name="connsiteY7" fmla="*/ 584305 h 1632027"/>
                  <a:gd name="connsiteX8" fmla="*/ 5694004 w 7828257"/>
                  <a:gd name="connsiteY8" fmla="*/ 473319 h 1632027"/>
                  <a:gd name="connsiteX9" fmla="*/ 5088222 w 7828257"/>
                  <a:gd name="connsiteY9" fmla="*/ 338977 h 1632027"/>
                  <a:gd name="connsiteX10" fmla="*/ 5365285 w 7828257"/>
                  <a:gd name="connsiteY10" fmla="*/ 8262 h 1632027"/>
                  <a:gd name="connsiteX11" fmla="*/ 5000977 w 7828257"/>
                  <a:gd name="connsiteY11" fmla="*/ 108073 h 1632027"/>
                  <a:gd name="connsiteX12" fmla="*/ 4600551 w 7828257"/>
                  <a:gd name="connsiteY12" fmla="*/ 289574 h 1632027"/>
                  <a:gd name="connsiteX13" fmla="*/ 3774872 w 7828257"/>
                  <a:gd name="connsiteY13" fmla="*/ 314388 h 1632027"/>
                  <a:gd name="connsiteX14" fmla="*/ 2882259 w 7828257"/>
                  <a:gd name="connsiteY14" fmla="*/ 345449 h 1632027"/>
                  <a:gd name="connsiteX15" fmla="*/ 2149995 w 7828257"/>
                  <a:gd name="connsiteY15" fmla="*/ 399646 h 1632027"/>
                  <a:gd name="connsiteX16" fmla="*/ 1574761 w 7828257"/>
                  <a:gd name="connsiteY16" fmla="*/ 478675 h 1632027"/>
                  <a:gd name="connsiteX17" fmla="*/ 1269191 w 7828257"/>
                  <a:gd name="connsiteY17" fmla="*/ 566550 h 1632027"/>
                  <a:gd name="connsiteX18" fmla="*/ 198117 w 7828257"/>
                  <a:gd name="connsiteY18" fmla="*/ 958593 h 1632027"/>
                  <a:gd name="connsiteX19" fmla="*/ 15155 w 7828257"/>
                  <a:gd name="connsiteY19" fmla="*/ 1115324 h 1632027"/>
                  <a:gd name="connsiteX20" fmla="*/ 408839 w 7828257"/>
                  <a:gd name="connsiteY20" fmla="*/ 1315181 h 1632027"/>
                  <a:gd name="connsiteX0" fmla="*/ 408839 w 7828257"/>
                  <a:gd name="connsiteY0" fmla="*/ 1307471 h 1624317"/>
                  <a:gd name="connsiteX1" fmla="*/ 1487354 w 7828257"/>
                  <a:gd name="connsiteY1" fmla="*/ 1560929 h 1624317"/>
                  <a:gd name="connsiteX2" fmla="*/ 3346132 w 7828257"/>
                  <a:gd name="connsiteY2" fmla="*/ 1620835 h 1624317"/>
                  <a:gd name="connsiteX3" fmla="*/ 4472194 w 7828257"/>
                  <a:gd name="connsiteY3" fmla="*/ 1604806 h 1624317"/>
                  <a:gd name="connsiteX4" fmla="*/ 6059359 w 7828257"/>
                  <a:gd name="connsiteY4" fmla="*/ 1486222 h 1624317"/>
                  <a:gd name="connsiteX5" fmla="*/ 7644896 w 7828257"/>
                  <a:gd name="connsiteY5" fmla="*/ 1335259 h 1624317"/>
                  <a:gd name="connsiteX6" fmla="*/ 7664027 w 7828257"/>
                  <a:gd name="connsiteY6" fmla="*/ 898861 h 1624317"/>
                  <a:gd name="connsiteX7" fmla="*/ 6472508 w 7828257"/>
                  <a:gd name="connsiteY7" fmla="*/ 576595 h 1624317"/>
                  <a:gd name="connsiteX8" fmla="*/ 5694004 w 7828257"/>
                  <a:gd name="connsiteY8" fmla="*/ 465609 h 1624317"/>
                  <a:gd name="connsiteX9" fmla="*/ 5088222 w 7828257"/>
                  <a:gd name="connsiteY9" fmla="*/ 331267 h 1624317"/>
                  <a:gd name="connsiteX10" fmla="*/ 5365285 w 7828257"/>
                  <a:gd name="connsiteY10" fmla="*/ 552 h 1624317"/>
                  <a:gd name="connsiteX11" fmla="*/ 4813815 w 7828257"/>
                  <a:gd name="connsiteY11" fmla="*/ 251279 h 1624317"/>
                  <a:gd name="connsiteX12" fmla="*/ 4600551 w 7828257"/>
                  <a:gd name="connsiteY12" fmla="*/ 281864 h 1624317"/>
                  <a:gd name="connsiteX13" fmla="*/ 3774872 w 7828257"/>
                  <a:gd name="connsiteY13" fmla="*/ 306678 h 1624317"/>
                  <a:gd name="connsiteX14" fmla="*/ 2882259 w 7828257"/>
                  <a:gd name="connsiteY14" fmla="*/ 337739 h 1624317"/>
                  <a:gd name="connsiteX15" fmla="*/ 2149995 w 7828257"/>
                  <a:gd name="connsiteY15" fmla="*/ 391936 h 1624317"/>
                  <a:gd name="connsiteX16" fmla="*/ 1574761 w 7828257"/>
                  <a:gd name="connsiteY16" fmla="*/ 470965 h 1624317"/>
                  <a:gd name="connsiteX17" fmla="*/ 1269191 w 7828257"/>
                  <a:gd name="connsiteY17" fmla="*/ 558840 h 1624317"/>
                  <a:gd name="connsiteX18" fmla="*/ 198117 w 7828257"/>
                  <a:gd name="connsiteY18" fmla="*/ 950883 h 1624317"/>
                  <a:gd name="connsiteX19" fmla="*/ 15155 w 7828257"/>
                  <a:gd name="connsiteY19" fmla="*/ 1107614 h 1624317"/>
                  <a:gd name="connsiteX20" fmla="*/ 408839 w 7828257"/>
                  <a:gd name="connsiteY20" fmla="*/ 1307471 h 1624317"/>
                  <a:gd name="connsiteX0" fmla="*/ 408839 w 7828257"/>
                  <a:gd name="connsiteY0" fmla="*/ 1308062 h 1624908"/>
                  <a:gd name="connsiteX1" fmla="*/ 1487354 w 7828257"/>
                  <a:gd name="connsiteY1" fmla="*/ 1561520 h 1624908"/>
                  <a:gd name="connsiteX2" fmla="*/ 3346132 w 7828257"/>
                  <a:gd name="connsiteY2" fmla="*/ 1621426 h 1624908"/>
                  <a:gd name="connsiteX3" fmla="*/ 4472194 w 7828257"/>
                  <a:gd name="connsiteY3" fmla="*/ 1605397 h 1624908"/>
                  <a:gd name="connsiteX4" fmla="*/ 6059359 w 7828257"/>
                  <a:gd name="connsiteY4" fmla="*/ 1486813 h 1624908"/>
                  <a:gd name="connsiteX5" fmla="*/ 7644896 w 7828257"/>
                  <a:gd name="connsiteY5" fmla="*/ 1335850 h 1624908"/>
                  <a:gd name="connsiteX6" fmla="*/ 7664027 w 7828257"/>
                  <a:gd name="connsiteY6" fmla="*/ 899452 h 1624908"/>
                  <a:gd name="connsiteX7" fmla="*/ 6472508 w 7828257"/>
                  <a:gd name="connsiteY7" fmla="*/ 577186 h 1624908"/>
                  <a:gd name="connsiteX8" fmla="*/ 5694004 w 7828257"/>
                  <a:gd name="connsiteY8" fmla="*/ 466200 h 1624908"/>
                  <a:gd name="connsiteX9" fmla="*/ 5088222 w 7828257"/>
                  <a:gd name="connsiteY9" fmla="*/ 331858 h 1624908"/>
                  <a:gd name="connsiteX10" fmla="*/ 5365285 w 7828257"/>
                  <a:gd name="connsiteY10" fmla="*/ 1143 h 1624908"/>
                  <a:gd name="connsiteX11" fmla="*/ 4813815 w 7828257"/>
                  <a:gd name="connsiteY11" fmla="*/ 251870 h 1624908"/>
                  <a:gd name="connsiteX12" fmla="*/ 4600551 w 7828257"/>
                  <a:gd name="connsiteY12" fmla="*/ 282455 h 1624908"/>
                  <a:gd name="connsiteX13" fmla="*/ 3774872 w 7828257"/>
                  <a:gd name="connsiteY13" fmla="*/ 307269 h 1624908"/>
                  <a:gd name="connsiteX14" fmla="*/ 2882259 w 7828257"/>
                  <a:gd name="connsiteY14" fmla="*/ 338330 h 1624908"/>
                  <a:gd name="connsiteX15" fmla="*/ 2149995 w 7828257"/>
                  <a:gd name="connsiteY15" fmla="*/ 392527 h 1624908"/>
                  <a:gd name="connsiteX16" fmla="*/ 1574761 w 7828257"/>
                  <a:gd name="connsiteY16" fmla="*/ 471556 h 1624908"/>
                  <a:gd name="connsiteX17" fmla="*/ 1269191 w 7828257"/>
                  <a:gd name="connsiteY17" fmla="*/ 559431 h 1624908"/>
                  <a:gd name="connsiteX18" fmla="*/ 198117 w 7828257"/>
                  <a:gd name="connsiteY18" fmla="*/ 951474 h 1624908"/>
                  <a:gd name="connsiteX19" fmla="*/ 15155 w 7828257"/>
                  <a:gd name="connsiteY19" fmla="*/ 1108205 h 1624908"/>
                  <a:gd name="connsiteX20" fmla="*/ 408839 w 7828257"/>
                  <a:gd name="connsiteY20" fmla="*/ 1308062 h 1624908"/>
                  <a:gd name="connsiteX0" fmla="*/ 408839 w 7828257"/>
                  <a:gd name="connsiteY0" fmla="*/ 1308062 h 1624908"/>
                  <a:gd name="connsiteX1" fmla="*/ 1487354 w 7828257"/>
                  <a:gd name="connsiteY1" fmla="*/ 1561520 h 1624908"/>
                  <a:gd name="connsiteX2" fmla="*/ 3346132 w 7828257"/>
                  <a:gd name="connsiteY2" fmla="*/ 1621426 h 1624908"/>
                  <a:gd name="connsiteX3" fmla="*/ 4472194 w 7828257"/>
                  <a:gd name="connsiteY3" fmla="*/ 1605397 h 1624908"/>
                  <a:gd name="connsiteX4" fmla="*/ 6059359 w 7828257"/>
                  <a:gd name="connsiteY4" fmla="*/ 1486813 h 1624908"/>
                  <a:gd name="connsiteX5" fmla="*/ 7644896 w 7828257"/>
                  <a:gd name="connsiteY5" fmla="*/ 1335850 h 1624908"/>
                  <a:gd name="connsiteX6" fmla="*/ 7664027 w 7828257"/>
                  <a:gd name="connsiteY6" fmla="*/ 899452 h 1624908"/>
                  <a:gd name="connsiteX7" fmla="*/ 6472508 w 7828257"/>
                  <a:gd name="connsiteY7" fmla="*/ 577186 h 1624908"/>
                  <a:gd name="connsiteX8" fmla="*/ 5694004 w 7828257"/>
                  <a:gd name="connsiteY8" fmla="*/ 466200 h 1624908"/>
                  <a:gd name="connsiteX9" fmla="*/ 5088222 w 7828257"/>
                  <a:gd name="connsiteY9" fmla="*/ 331858 h 1624908"/>
                  <a:gd name="connsiteX10" fmla="*/ 5365285 w 7828257"/>
                  <a:gd name="connsiteY10" fmla="*/ 1143 h 1624908"/>
                  <a:gd name="connsiteX11" fmla="*/ 4813815 w 7828257"/>
                  <a:gd name="connsiteY11" fmla="*/ 251870 h 1624908"/>
                  <a:gd name="connsiteX12" fmla="*/ 4600551 w 7828257"/>
                  <a:gd name="connsiteY12" fmla="*/ 282455 h 1624908"/>
                  <a:gd name="connsiteX13" fmla="*/ 3774872 w 7828257"/>
                  <a:gd name="connsiteY13" fmla="*/ 307269 h 1624908"/>
                  <a:gd name="connsiteX14" fmla="*/ 2882259 w 7828257"/>
                  <a:gd name="connsiteY14" fmla="*/ 338330 h 1624908"/>
                  <a:gd name="connsiteX15" fmla="*/ 2149995 w 7828257"/>
                  <a:gd name="connsiteY15" fmla="*/ 392527 h 1624908"/>
                  <a:gd name="connsiteX16" fmla="*/ 1574761 w 7828257"/>
                  <a:gd name="connsiteY16" fmla="*/ 471556 h 1624908"/>
                  <a:gd name="connsiteX17" fmla="*/ 1269191 w 7828257"/>
                  <a:gd name="connsiteY17" fmla="*/ 559431 h 1624908"/>
                  <a:gd name="connsiteX18" fmla="*/ 198117 w 7828257"/>
                  <a:gd name="connsiteY18" fmla="*/ 951474 h 1624908"/>
                  <a:gd name="connsiteX19" fmla="*/ 15155 w 7828257"/>
                  <a:gd name="connsiteY19" fmla="*/ 1108205 h 1624908"/>
                  <a:gd name="connsiteX20" fmla="*/ 408839 w 7828257"/>
                  <a:gd name="connsiteY20" fmla="*/ 1308062 h 1624908"/>
                  <a:gd name="connsiteX0" fmla="*/ 408839 w 7828257"/>
                  <a:gd name="connsiteY0" fmla="*/ 1307957 h 1624803"/>
                  <a:gd name="connsiteX1" fmla="*/ 1487354 w 7828257"/>
                  <a:gd name="connsiteY1" fmla="*/ 1561415 h 1624803"/>
                  <a:gd name="connsiteX2" fmla="*/ 3346132 w 7828257"/>
                  <a:gd name="connsiteY2" fmla="*/ 1621321 h 1624803"/>
                  <a:gd name="connsiteX3" fmla="*/ 4472194 w 7828257"/>
                  <a:gd name="connsiteY3" fmla="*/ 1605292 h 1624803"/>
                  <a:gd name="connsiteX4" fmla="*/ 6059359 w 7828257"/>
                  <a:gd name="connsiteY4" fmla="*/ 1486708 h 1624803"/>
                  <a:gd name="connsiteX5" fmla="*/ 7644896 w 7828257"/>
                  <a:gd name="connsiteY5" fmla="*/ 1335745 h 1624803"/>
                  <a:gd name="connsiteX6" fmla="*/ 7664027 w 7828257"/>
                  <a:gd name="connsiteY6" fmla="*/ 899347 h 1624803"/>
                  <a:gd name="connsiteX7" fmla="*/ 6472508 w 7828257"/>
                  <a:gd name="connsiteY7" fmla="*/ 577081 h 1624803"/>
                  <a:gd name="connsiteX8" fmla="*/ 5694004 w 7828257"/>
                  <a:gd name="connsiteY8" fmla="*/ 466095 h 1624803"/>
                  <a:gd name="connsiteX9" fmla="*/ 5088222 w 7828257"/>
                  <a:gd name="connsiteY9" fmla="*/ 331753 h 1624803"/>
                  <a:gd name="connsiteX10" fmla="*/ 5365285 w 7828257"/>
                  <a:gd name="connsiteY10" fmla="*/ 1038 h 1624803"/>
                  <a:gd name="connsiteX11" fmla="*/ 4813815 w 7828257"/>
                  <a:gd name="connsiteY11" fmla="*/ 251765 h 1624803"/>
                  <a:gd name="connsiteX12" fmla="*/ 4600551 w 7828257"/>
                  <a:gd name="connsiteY12" fmla="*/ 282350 h 1624803"/>
                  <a:gd name="connsiteX13" fmla="*/ 3774872 w 7828257"/>
                  <a:gd name="connsiteY13" fmla="*/ 307164 h 1624803"/>
                  <a:gd name="connsiteX14" fmla="*/ 2882259 w 7828257"/>
                  <a:gd name="connsiteY14" fmla="*/ 338225 h 1624803"/>
                  <a:gd name="connsiteX15" fmla="*/ 2149995 w 7828257"/>
                  <a:gd name="connsiteY15" fmla="*/ 392422 h 1624803"/>
                  <a:gd name="connsiteX16" fmla="*/ 1574761 w 7828257"/>
                  <a:gd name="connsiteY16" fmla="*/ 471451 h 1624803"/>
                  <a:gd name="connsiteX17" fmla="*/ 1269191 w 7828257"/>
                  <a:gd name="connsiteY17" fmla="*/ 559326 h 1624803"/>
                  <a:gd name="connsiteX18" fmla="*/ 198117 w 7828257"/>
                  <a:gd name="connsiteY18" fmla="*/ 951369 h 1624803"/>
                  <a:gd name="connsiteX19" fmla="*/ 15155 w 7828257"/>
                  <a:gd name="connsiteY19" fmla="*/ 1108100 h 1624803"/>
                  <a:gd name="connsiteX20" fmla="*/ 408839 w 7828257"/>
                  <a:gd name="connsiteY20" fmla="*/ 1307957 h 1624803"/>
                  <a:gd name="connsiteX0" fmla="*/ 408839 w 7828257"/>
                  <a:gd name="connsiteY0" fmla="*/ 1313723 h 1630569"/>
                  <a:gd name="connsiteX1" fmla="*/ 1487354 w 7828257"/>
                  <a:gd name="connsiteY1" fmla="*/ 1567181 h 1630569"/>
                  <a:gd name="connsiteX2" fmla="*/ 3346132 w 7828257"/>
                  <a:gd name="connsiteY2" fmla="*/ 1627087 h 1630569"/>
                  <a:gd name="connsiteX3" fmla="*/ 4472194 w 7828257"/>
                  <a:gd name="connsiteY3" fmla="*/ 1611058 h 1630569"/>
                  <a:gd name="connsiteX4" fmla="*/ 6059359 w 7828257"/>
                  <a:gd name="connsiteY4" fmla="*/ 1492474 h 1630569"/>
                  <a:gd name="connsiteX5" fmla="*/ 7644896 w 7828257"/>
                  <a:gd name="connsiteY5" fmla="*/ 1341511 h 1630569"/>
                  <a:gd name="connsiteX6" fmla="*/ 7664027 w 7828257"/>
                  <a:gd name="connsiteY6" fmla="*/ 905113 h 1630569"/>
                  <a:gd name="connsiteX7" fmla="*/ 6472508 w 7828257"/>
                  <a:gd name="connsiteY7" fmla="*/ 582847 h 1630569"/>
                  <a:gd name="connsiteX8" fmla="*/ 5694004 w 7828257"/>
                  <a:gd name="connsiteY8" fmla="*/ 471861 h 1630569"/>
                  <a:gd name="connsiteX9" fmla="*/ 5088222 w 7828257"/>
                  <a:gd name="connsiteY9" fmla="*/ 337519 h 1630569"/>
                  <a:gd name="connsiteX10" fmla="*/ 5365285 w 7828257"/>
                  <a:gd name="connsiteY10" fmla="*/ 6804 h 1630569"/>
                  <a:gd name="connsiteX11" fmla="*/ 4813815 w 7828257"/>
                  <a:gd name="connsiteY11" fmla="*/ 257531 h 1630569"/>
                  <a:gd name="connsiteX12" fmla="*/ 4600551 w 7828257"/>
                  <a:gd name="connsiteY12" fmla="*/ 288116 h 1630569"/>
                  <a:gd name="connsiteX13" fmla="*/ 3774872 w 7828257"/>
                  <a:gd name="connsiteY13" fmla="*/ 312930 h 1630569"/>
                  <a:gd name="connsiteX14" fmla="*/ 2882259 w 7828257"/>
                  <a:gd name="connsiteY14" fmla="*/ 343991 h 1630569"/>
                  <a:gd name="connsiteX15" fmla="*/ 2149995 w 7828257"/>
                  <a:gd name="connsiteY15" fmla="*/ 398188 h 1630569"/>
                  <a:gd name="connsiteX16" fmla="*/ 1574761 w 7828257"/>
                  <a:gd name="connsiteY16" fmla="*/ 477217 h 1630569"/>
                  <a:gd name="connsiteX17" fmla="*/ 1269191 w 7828257"/>
                  <a:gd name="connsiteY17" fmla="*/ 565092 h 1630569"/>
                  <a:gd name="connsiteX18" fmla="*/ 198117 w 7828257"/>
                  <a:gd name="connsiteY18" fmla="*/ 957135 h 1630569"/>
                  <a:gd name="connsiteX19" fmla="*/ 15155 w 7828257"/>
                  <a:gd name="connsiteY19" fmla="*/ 1113866 h 1630569"/>
                  <a:gd name="connsiteX20" fmla="*/ 408839 w 7828257"/>
                  <a:gd name="connsiteY20" fmla="*/ 1313723 h 1630569"/>
                  <a:gd name="connsiteX0" fmla="*/ 408839 w 7828257"/>
                  <a:gd name="connsiteY0" fmla="*/ 1307128 h 1623974"/>
                  <a:gd name="connsiteX1" fmla="*/ 1487354 w 7828257"/>
                  <a:gd name="connsiteY1" fmla="*/ 1560586 h 1623974"/>
                  <a:gd name="connsiteX2" fmla="*/ 3346132 w 7828257"/>
                  <a:gd name="connsiteY2" fmla="*/ 1620492 h 1623974"/>
                  <a:gd name="connsiteX3" fmla="*/ 4472194 w 7828257"/>
                  <a:gd name="connsiteY3" fmla="*/ 1604463 h 1623974"/>
                  <a:gd name="connsiteX4" fmla="*/ 6059359 w 7828257"/>
                  <a:gd name="connsiteY4" fmla="*/ 1485879 h 1623974"/>
                  <a:gd name="connsiteX5" fmla="*/ 7644896 w 7828257"/>
                  <a:gd name="connsiteY5" fmla="*/ 1334916 h 1623974"/>
                  <a:gd name="connsiteX6" fmla="*/ 7664027 w 7828257"/>
                  <a:gd name="connsiteY6" fmla="*/ 898518 h 1623974"/>
                  <a:gd name="connsiteX7" fmla="*/ 6472508 w 7828257"/>
                  <a:gd name="connsiteY7" fmla="*/ 576252 h 1623974"/>
                  <a:gd name="connsiteX8" fmla="*/ 5694004 w 7828257"/>
                  <a:gd name="connsiteY8" fmla="*/ 465266 h 1623974"/>
                  <a:gd name="connsiteX9" fmla="*/ 5088222 w 7828257"/>
                  <a:gd name="connsiteY9" fmla="*/ 330924 h 1623974"/>
                  <a:gd name="connsiteX10" fmla="*/ 5365285 w 7828257"/>
                  <a:gd name="connsiteY10" fmla="*/ 209 h 1623974"/>
                  <a:gd name="connsiteX11" fmla="*/ 4600551 w 7828257"/>
                  <a:gd name="connsiteY11" fmla="*/ 281521 h 1623974"/>
                  <a:gd name="connsiteX12" fmla="*/ 3774872 w 7828257"/>
                  <a:gd name="connsiteY12" fmla="*/ 306335 h 1623974"/>
                  <a:gd name="connsiteX13" fmla="*/ 2882259 w 7828257"/>
                  <a:gd name="connsiteY13" fmla="*/ 337396 h 1623974"/>
                  <a:gd name="connsiteX14" fmla="*/ 2149995 w 7828257"/>
                  <a:gd name="connsiteY14" fmla="*/ 391593 h 1623974"/>
                  <a:gd name="connsiteX15" fmla="*/ 1574761 w 7828257"/>
                  <a:gd name="connsiteY15" fmla="*/ 470622 h 1623974"/>
                  <a:gd name="connsiteX16" fmla="*/ 1269191 w 7828257"/>
                  <a:gd name="connsiteY16" fmla="*/ 558497 h 1623974"/>
                  <a:gd name="connsiteX17" fmla="*/ 198117 w 7828257"/>
                  <a:gd name="connsiteY17" fmla="*/ 950540 h 1623974"/>
                  <a:gd name="connsiteX18" fmla="*/ 15155 w 7828257"/>
                  <a:gd name="connsiteY18" fmla="*/ 1107271 h 1623974"/>
                  <a:gd name="connsiteX19" fmla="*/ 408839 w 7828257"/>
                  <a:gd name="connsiteY19" fmla="*/ 1307128 h 1623974"/>
                  <a:gd name="connsiteX0" fmla="*/ 408839 w 7828257"/>
                  <a:gd name="connsiteY0" fmla="*/ 1307128 h 1634478"/>
                  <a:gd name="connsiteX1" fmla="*/ 1510272 w 7828257"/>
                  <a:gd name="connsiteY1" fmla="*/ 1476532 h 1634478"/>
                  <a:gd name="connsiteX2" fmla="*/ 3346132 w 7828257"/>
                  <a:gd name="connsiteY2" fmla="*/ 1620492 h 1634478"/>
                  <a:gd name="connsiteX3" fmla="*/ 4472194 w 7828257"/>
                  <a:gd name="connsiteY3" fmla="*/ 1604463 h 1634478"/>
                  <a:gd name="connsiteX4" fmla="*/ 6059359 w 7828257"/>
                  <a:gd name="connsiteY4" fmla="*/ 1485879 h 1634478"/>
                  <a:gd name="connsiteX5" fmla="*/ 7644896 w 7828257"/>
                  <a:gd name="connsiteY5" fmla="*/ 1334916 h 1634478"/>
                  <a:gd name="connsiteX6" fmla="*/ 7664027 w 7828257"/>
                  <a:gd name="connsiteY6" fmla="*/ 898518 h 1634478"/>
                  <a:gd name="connsiteX7" fmla="*/ 6472508 w 7828257"/>
                  <a:gd name="connsiteY7" fmla="*/ 576252 h 1634478"/>
                  <a:gd name="connsiteX8" fmla="*/ 5694004 w 7828257"/>
                  <a:gd name="connsiteY8" fmla="*/ 465266 h 1634478"/>
                  <a:gd name="connsiteX9" fmla="*/ 5088222 w 7828257"/>
                  <a:gd name="connsiteY9" fmla="*/ 330924 h 1634478"/>
                  <a:gd name="connsiteX10" fmla="*/ 5365285 w 7828257"/>
                  <a:gd name="connsiteY10" fmla="*/ 209 h 1634478"/>
                  <a:gd name="connsiteX11" fmla="*/ 4600551 w 7828257"/>
                  <a:gd name="connsiteY11" fmla="*/ 281521 h 1634478"/>
                  <a:gd name="connsiteX12" fmla="*/ 3774872 w 7828257"/>
                  <a:gd name="connsiteY12" fmla="*/ 306335 h 1634478"/>
                  <a:gd name="connsiteX13" fmla="*/ 2882259 w 7828257"/>
                  <a:gd name="connsiteY13" fmla="*/ 337396 h 1634478"/>
                  <a:gd name="connsiteX14" fmla="*/ 2149995 w 7828257"/>
                  <a:gd name="connsiteY14" fmla="*/ 391593 h 1634478"/>
                  <a:gd name="connsiteX15" fmla="*/ 1574761 w 7828257"/>
                  <a:gd name="connsiteY15" fmla="*/ 470622 h 1634478"/>
                  <a:gd name="connsiteX16" fmla="*/ 1269191 w 7828257"/>
                  <a:gd name="connsiteY16" fmla="*/ 558497 h 1634478"/>
                  <a:gd name="connsiteX17" fmla="*/ 198117 w 7828257"/>
                  <a:gd name="connsiteY17" fmla="*/ 950540 h 1634478"/>
                  <a:gd name="connsiteX18" fmla="*/ 15155 w 7828257"/>
                  <a:gd name="connsiteY18" fmla="*/ 1107271 h 1634478"/>
                  <a:gd name="connsiteX19" fmla="*/ 408839 w 7828257"/>
                  <a:gd name="connsiteY19" fmla="*/ 1307128 h 1634478"/>
                  <a:gd name="connsiteX0" fmla="*/ 408839 w 7828257"/>
                  <a:gd name="connsiteY0" fmla="*/ 1307128 h 1612338"/>
                  <a:gd name="connsiteX1" fmla="*/ 1510272 w 7828257"/>
                  <a:gd name="connsiteY1" fmla="*/ 1476532 h 1612338"/>
                  <a:gd name="connsiteX2" fmla="*/ 3384328 w 7828257"/>
                  <a:gd name="connsiteY2" fmla="*/ 1521155 h 1612338"/>
                  <a:gd name="connsiteX3" fmla="*/ 4472194 w 7828257"/>
                  <a:gd name="connsiteY3" fmla="*/ 1604463 h 1612338"/>
                  <a:gd name="connsiteX4" fmla="*/ 6059359 w 7828257"/>
                  <a:gd name="connsiteY4" fmla="*/ 1485879 h 1612338"/>
                  <a:gd name="connsiteX5" fmla="*/ 7644896 w 7828257"/>
                  <a:gd name="connsiteY5" fmla="*/ 1334916 h 1612338"/>
                  <a:gd name="connsiteX6" fmla="*/ 7664027 w 7828257"/>
                  <a:gd name="connsiteY6" fmla="*/ 898518 h 1612338"/>
                  <a:gd name="connsiteX7" fmla="*/ 6472508 w 7828257"/>
                  <a:gd name="connsiteY7" fmla="*/ 576252 h 1612338"/>
                  <a:gd name="connsiteX8" fmla="*/ 5694004 w 7828257"/>
                  <a:gd name="connsiteY8" fmla="*/ 465266 h 1612338"/>
                  <a:gd name="connsiteX9" fmla="*/ 5088222 w 7828257"/>
                  <a:gd name="connsiteY9" fmla="*/ 330924 h 1612338"/>
                  <a:gd name="connsiteX10" fmla="*/ 5365285 w 7828257"/>
                  <a:gd name="connsiteY10" fmla="*/ 209 h 1612338"/>
                  <a:gd name="connsiteX11" fmla="*/ 4600551 w 7828257"/>
                  <a:gd name="connsiteY11" fmla="*/ 281521 h 1612338"/>
                  <a:gd name="connsiteX12" fmla="*/ 3774872 w 7828257"/>
                  <a:gd name="connsiteY12" fmla="*/ 306335 h 1612338"/>
                  <a:gd name="connsiteX13" fmla="*/ 2882259 w 7828257"/>
                  <a:gd name="connsiteY13" fmla="*/ 337396 h 1612338"/>
                  <a:gd name="connsiteX14" fmla="*/ 2149995 w 7828257"/>
                  <a:gd name="connsiteY14" fmla="*/ 391593 h 1612338"/>
                  <a:gd name="connsiteX15" fmla="*/ 1574761 w 7828257"/>
                  <a:gd name="connsiteY15" fmla="*/ 470622 h 1612338"/>
                  <a:gd name="connsiteX16" fmla="*/ 1269191 w 7828257"/>
                  <a:gd name="connsiteY16" fmla="*/ 558497 h 1612338"/>
                  <a:gd name="connsiteX17" fmla="*/ 198117 w 7828257"/>
                  <a:gd name="connsiteY17" fmla="*/ 950540 h 1612338"/>
                  <a:gd name="connsiteX18" fmla="*/ 15155 w 7828257"/>
                  <a:gd name="connsiteY18" fmla="*/ 1107271 h 1612338"/>
                  <a:gd name="connsiteX19" fmla="*/ 408839 w 7828257"/>
                  <a:gd name="connsiteY19" fmla="*/ 1307128 h 1612338"/>
                  <a:gd name="connsiteX0" fmla="*/ 408839 w 7828257"/>
                  <a:gd name="connsiteY0" fmla="*/ 1307128 h 1528436"/>
                  <a:gd name="connsiteX1" fmla="*/ 1510272 w 7828257"/>
                  <a:gd name="connsiteY1" fmla="*/ 1476532 h 1528436"/>
                  <a:gd name="connsiteX2" fmla="*/ 3384328 w 7828257"/>
                  <a:gd name="connsiteY2" fmla="*/ 1521155 h 1528436"/>
                  <a:gd name="connsiteX3" fmla="*/ 4663176 w 7828257"/>
                  <a:gd name="connsiteY3" fmla="*/ 1505126 h 1528436"/>
                  <a:gd name="connsiteX4" fmla="*/ 6059359 w 7828257"/>
                  <a:gd name="connsiteY4" fmla="*/ 1485879 h 1528436"/>
                  <a:gd name="connsiteX5" fmla="*/ 7644896 w 7828257"/>
                  <a:gd name="connsiteY5" fmla="*/ 1334916 h 1528436"/>
                  <a:gd name="connsiteX6" fmla="*/ 7664027 w 7828257"/>
                  <a:gd name="connsiteY6" fmla="*/ 898518 h 1528436"/>
                  <a:gd name="connsiteX7" fmla="*/ 6472508 w 7828257"/>
                  <a:gd name="connsiteY7" fmla="*/ 576252 h 1528436"/>
                  <a:gd name="connsiteX8" fmla="*/ 5694004 w 7828257"/>
                  <a:gd name="connsiteY8" fmla="*/ 465266 h 1528436"/>
                  <a:gd name="connsiteX9" fmla="*/ 5088222 w 7828257"/>
                  <a:gd name="connsiteY9" fmla="*/ 330924 h 1528436"/>
                  <a:gd name="connsiteX10" fmla="*/ 5365285 w 7828257"/>
                  <a:gd name="connsiteY10" fmla="*/ 209 h 1528436"/>
                  <a:gd name="connsiteX11" fmla="*/ 4600551 w 7828257"/>
                  <a:gd name="connsiteY11" fmla="*/ 281521 h 1528436"/>
                  <a:gd name="connsiteX12" fmla="*/ 3774872 w 7828257"/>
                  <a:gd name="connsiteY12" fmla="*/ 306335 h 1528436"/>
                  <a:gd name="connsiteX13" fmla="*/ 2882259 w 7828257"/>
                  <a:gd name="connsiteY13" fmla="*/ 337396 h 1528436"/>
                  <a:gd name="connsiteX14" fmla="*/ 2149995 w 7828257"/>
                  <a:gd name="connsiteY14" fmla="*/ 391593 h 1528436"/>
                  <a:gd name="connsiteX15" fmla="*/ 1574761 w 7828257"/>
                  <a:gd name="connsiteY15" fmla="*/ 470622 h 1528436"/>
                  <a:gd name="connsiteX16" fmla="*/ 1269191 w 7828257"/>
                  <a:gd name="connsiteY16" fmla="*/ 558497 h 1528436"/>
                  <a:gd name="connsiteX17" fmla="*/ 198117 w 7828257"/>
                  <a:gd name="connsiteY17" fmla="*/ 950540 h 1528436"/>
                  <a:gd name="connsiteX18" fmla="*/ 15155 w 7828257"/>
                  <a:gd name="connsiteY18" fmla="*/ 1107271 h 1528436"/>
                  <a:gd name="connsiteX19" fmla="*/ 408839 w 7828257"/>
                  <a:gd name="connsiteY19" fmla="*/ 1307128 h 1528436"/>
                  <a:gd name="connsiteX0" fmla="*/ 408839 w 7828257"/>
                  <a:gd name="connsiteY0" fmla="*/ 1307128 h 1521384"/>
                  <a:gd name="connsiteX1" fmla="*/ 1510272 w 7828257"/>
                  <a:gd name="connsiteY1" fmla="*/ 1476532 h 1521384"/>
                  <a:gd name="connsiteX2" fmla="*/ 3384328 w 7828257"/>
                  <a:gd name="connsiteY2" fmla="*/ 1521155 h 1521384"/>
                  <a:gd name="connsiteX3" fmla="*/ 6059359 w 7828257"/>
                  <a:gd name="connsiteY3" fmla="*/ 1485879 h 1521384"/>
                  <a:gd name="connsiteX4" fmla="*/ 7644896 w 7828257"/>
                  <a:gd name="connsiteY4" fmla="*/ 1334916 h 1521384"/>
                  <a:gd name="connsiteX5" fmla="*/ 7664027 w 7828257"/>
                  <a:gd name="connsiteY5" fmla="*/ 898518 h 1521384"/>
                  <a:gd name="connsiteX6" fmla="*/ 6472508 w 7828257"/>
                  <a:gd name="connsiteY6" fmla="*/ 576252 h 1521384"/>
                  <a:gd name="connsiteX7" fmla="*/ 5694004 w 7828257"/>
                  <a:gd name="connsiteY7" fmla="*/ 465266 h 1521384"/>
                  <a:gd name="connsiteX8" fmla="*/ 5088222 w 7828257"/>
                  <a:gd name="connsiteY8" fmla="*/ 330924 h 1521384"/>
                  <a:gd name="connsiteX9" fmla="*/ 5365285 w 7828257"/>
                  <a:gd name="connsiteY9" fmla="*/ 209 h 1521384"/>
                  <a:gd name="connsiteX10" fmla="*/ 4600551 w 7828257"/>
                  <a:gd name="connsiteY10" fmla="*/ 281521 h 1521384"/>
                  <a:gd name="connsiteX11" fmla="*/ 3774872 w 7828257"/>
                  <a:gd name="connsiteY11" fmla="*/ 306335 h 1521384"/>
                  <a:gd name="connsiteX12" fmla="*/ 2882259 w 7828257"/>
                  <a:gd name="connsiteY12" fmla="*/ 337396 h 1521384"/>
                  <a:gd name="connsiteX13" fmla="*/ 2149995 w 7828257"/>
                  <a:gd name="connsiteY13" fmla="*/ 391593 h 1521384"/>
                  <a:gd name="connsiteX14" fmla="*/ 1574761 w 7828257"/>
                  <a:gd name="connsiteY14" fmla="*/ 470622 h 1521384"/>
                  <a:gd name="connsiteX15" fmla="*/ 1269191 w 7828257"/>
                  <a:gd name="connsiteY15" fmla="*/ 558497 h 1521384"/>
                  <a:gd name="connsiteX16" fmla="*/ 198117 w 7828257"/>
                  <a:gd name="connsiteY16" fmla="*/ 950540 h 1521384"/>
                  <a:gd name="connsiteX17" fmla="*/ 15155 w 7828257"/>
                  <a:gd name="connsiteY17" fmla="*/ 1107271 h 1521384"/>
                  <a:gd name="connsiteX18" fmla="*/ 408839 w 7828257"/>
                  <a:gd name="connsiteY18" fmla="*/ 1307128 h 1521384"/>
                  <a:gd name="connsiteX0" fmla="*/ 408839 w 7830735"/>
                  <a:gd name="connsiteY0" fmla="*/ 1307128 h 1526711"/>
                  <a:gd name="connsiteX1" fmla="*/ 1510272 w 7830735"/>
                  <a:gd name="connsiteY1" fmla="*/ 1476532 h 1526711"/>
                  <a:gd name="connsiteX2" fmla="*/ 3384328 w 7830735"/>
                  <a:gd name="connsiteY2" fmla="*/ 1521155 h 1526711"/>
                  <a:gd name="connsiteX3" fmla="*/ 6021163 w 7830735"/>
                  <a:gd name="connsiteY3" fmla="*/ 1371259 h 1526711"/>
                  <a:gd name="connsiteX4" fmla="*/ 7644896 w 7830735"/>
                  <a:gd name="connsiteY4" fmla="*/ 1334916 h 1526711"/>
                  <a:gd name="connsiteX5" fmla="*/ 7664027 w 7830735"/>
                  <a:gd name="connsiteY5" fmla="*/ 898518 h 1526711"/>
                  <a:gd name="connsiteX6" fmla="*/ 6472508 w 7830735"/>
                  <a:gd name="connsiteY6" fmla="*/ 576252 h 1526711"/>
                  <a:gd name="connsiteX7" fmla="*/ 5694004 w 7830735"/>
                  <a:gd name="connsiteY7" fmla="*/ 465266 h 1526711"/>
                  <a:gd name="connsiteX8" fmla="*/ 5088222 w 7830735"/>
                  <a:gd name="connsiteY8" fmla="*/ 330924 h 1526711"/>
                  <a:gd name="connsiteX9" fmla="*/ 5365285 w 7830735"/>
                  <a:gd name="connsiteY9" fmla="*/ 209 h 1526711"/>
                  <a:gd name="connsiteX10" fmla="*/ 4600551 w 7830735"/>
                  <a:gd name="connsiteY10" fmla="*/ 281521 h 1526711"/>
                  <a:gd name="connsiteX11" fmla="*/ 3774872 w 7830735"/>
                  <a:gd name="connsiteY11" fmla="*/ 306335 h 1526711"/>
                  <a:gd name="connsiteX12" fmla="*/ 2882259 w 7830735"/>
                  <a:gd name="connsiteY12" fmla="*/ 337396 h 1526711"/>
                  <a:gd name="connsiteX13" fmla="*/ 2149995 w 7830735"/>
                  <a:gd name="connsiteY13" fmla="*/ 391593 h 1526711"/>
                  <a:gd name="connsiteX14" fmla="*/ 1574761 w 7830735"/>
                  <a:gd name="connsiteY14" fmla="*/ 470622 h 1526711"/>
                  <a:gd name="connsiteX15" fmla="*/ 1269191 w 7830735"/>
                  <a:gd name="connsiteY15" fmla="*/ 558497 h 1526711"/>
                  <a:gd name="connsiteX16" fmla="*/ 198117 w 7830735"/>
                  <a:gd name="connsiteY16" fmla="*/ 950540 h 1526711"/>
                  <a:gd name="connsiteX17" fmla="*/ 15155 w 7830735"/>
                  <a:gd name="connsiteY17" fmla="*/ 1107271 h 1526711"/>
                  <a:gd name="connsiteX18" fmla="*/ 408839 w 7830735"/>
                  <a:gd name="connsiteY18" fmla="*/ 1307128 h 1526711"/>
                  <a:gd name="connsiteX0" fmla="*/ 408839 w 7832227"/>
                  <a:gd name="connsiteY0" fmla="*/ 1307128 h 1524244"/>
                  <a:gd name="connsiteX1" fmla="*/ 1510272 w 7832227"/>
                  <a:gd name="connsiteY1" fmla="*/ 1476532 h 1524244"/>
                  <a:gd name="connsiteX2" fmla="*/ 3384328 w 7832227"/>
                  <a:gd name="connsiteY2" fmla="*/ 1521155 h 1524244"/>
                  <a:gd name="connsiteX3" fmla="*/ 5998246 w 7832227"/>
                  <a:gd name="connsiteY3" fmla="*/ 1409466 h 1524244"/>
                  <a:gd name="connsiteX4" fmla="*/ 7644896 w 7832227"/>
                  <a:gd name="connsiteY4" fmla="*/ 1334916 h 1524244"/>
                  <a:gd name="connsiteX5" fmla="*/ 7664027 w 7832227"/>
                  <a:gd name="connsiteY5" fmla="*/ 898518 h 1524244"/>
                  <a:gd name="connsiteX6" fmla="*/ 6472508 w 7832227"/>
                  <a:gd name="connsiteY6" fmla="*/ 576252 h 1524244"/>
                  <a:gd name="connsiteX7" fmla="*/ 5694004 w 7832227"/>
                  <a:gd name="connsiteY7" fmla="*/ 465266 h 1524244"/>
                  <a:gd name="connsiteX8" fmla="*/ 5088222 w 7832227"/>
                  <a:gd name="connsiteY8" fmla="*/ 330924 h 1524244"/>
                  <a:gd name="connsiteX9" fmla="*/ 5365285 w 7832227"/>
                  <a:gd name="connsiteY9" fmla="*/ 209 h 1524244"/>
                  <a:gd name="connsiteX10" fmla="*/ 4600551 w 7832227"/>
                  <a:gd name="connsiteY10" fmla="*/ 281521 h 1524244"/>
                  <a:gd name="connsiteX11" fmla="*/ 3774872 w 7832227"/>
                  <a:gd name="connsiteY11" fmla="*/ 306335 h 1524244"/>
                  <a:gd name="connsiteX12" fmla="*/ 2882259 w 7832227"/>
                  <a:gd name="connsiteY12" fmla="*/ 337396 h 1524244"/>
                  <a:gd name="connsiteX13" fmla="*/ 2149995 w 7832227"/>
                  <a:gd name="connsiteY13" fmla="*/ 391593 h 1524244"/>
                  <a:gd name="connsiteX14" fmla="*/ 1574761 w 7832227"/>
                  <a:gd name="connsiteY14" fmla="*/ 470622 h 1524244"/>
                  <a:gd name="connsiteX15" fmla="*/ 1269191 w 7832227"/>
                  <a:gd name="connsiteY15" fmla="*/ 558497 h 1524244"/>
                  <a:gd name="connsiteX16" fmla="*/ 198117 w 7832227"/>
                  <a:gd name="connsiteY16" fmla="*/ 950540 h 1524244"/>
                  <a:gd name="connsiteX17" fmla="*/ 15155 w 7832227"/>
                  <a:gd name="connsiteY17" fmla="*/ 1107271 h 1524244"/>
                  <a:gd name="connsiteX18" fmla="*/ 408839 w 7832227"/>
                  <a:gd name="connsiteY18" fmla="*/ 1307128 h 1524244"/>
                  <a:gd name="connsiteX0" fmla="*/ 408839 w 7832227"/>
                  <a:gd name="connsiteY0" fmla="*/ 1307128 h 1491433"/>
                  <a:gd name="connsiteX1" fmla="*/ 1510272 w 7832227"/>
                  <a:gd name="connsiteY1" fmla="*/ 1476532 h 1491433"/>
                  <a:gd name="connsiteX2" fmla="*/ 3407246 w 7832227"/>
                  <a:gd name="connsiteY2" fmla="*/ 1475308 h 1491433"/>
                  <a:gd name="connsiteX3" fmla="*/ 5998246 w 7832227"/>
                  <a:gd name="connsiteY3" fmla="*/ 1409466 h 1491433"/>
                  <a:gd name="connsiteX4" fmla="*/ 7644896 w 7832227"/>
                  <a:gd name="connsiteY4" fmla="*/ 1334916 h 1491433"/>
                  <a:gd name="connsiteX5" fmla="*/ 7664027 w 7832227"/>
                  <a:gd name="connsiteY5" fmla="*/ 898518 h 1491433"/>
                  <a:gd name="connsiteX6" fmla="*/ 6472508 w 7832227"/>
                  <a:gd name="connsiteY6" fmla="*/ 576252 h 1491433"/>
                  <a:gd name="connsiteX7" fmla="*/ 5694004 w 7832227"/>
                  <a:gd name="connsiteY7" fmla="*/ 465266 h 1491433"/>
                  <a:gd name="connsiteX8" fmla="*/ 5088222 w 7832227"/>
                  <a:gd name="connsiteY8" fmla="*/ 330924 h 1491433"/>
                  <a:gd name="connsiteX9" fmla="*/ 5365285 w 7832227"/>
                  <a:gd name="connsiteY9" fmla="*/ 209 h 1491433"/>
                  <a:gd name="connsiteX10" fmla="*/ 4600551 w 7832227"/>
                  <a:gd name="connsiteY10" fmla="*/ 281521 h 1491433"/>
                  <a:gd name="connsiteX11" fmla="*/ 3774872 w 7832227"/>
                  <a:gd name="connsiteY11" fmla="*/ 306335 h 1491433"/>
                  <a:gd name="connsiteX12" fmla="*/ 2882259 w 7832227"/>
                  <a:gd name="connsiteY12" fmla="*/ 337396 h 1491433"/>
                  <a:gd name="connsiteX13" fmla="*/ 2149995 w 7832227"/>
                  <a:gd name="connsiteY13" fmla="*/ 391593 h 1491433"/>
                  <a:gd name="connsiteX14" fmla="*/ 1574761 w 7832227"/>
                  <a:gd name="connsiteY14" fmla="*/ 470622 h 1491433"/>
                  <a:gd name="connsiteX15" fmla="*/ 1269191 w 7832227"/>
                  <a:gd name="connsiteY15" fmla="*/ 558497 h 1491433"/>
                  <a:gd name="connsiteX16" fmla="*/ 198117 w 7832227"/>
                  <a:gd name="connsiteY16" fmla="*/ 950540 h 1491433"/>
                  <a:gd name="connsiteX17" fmla="*/ 15155 w 7832227"/>
                  <a:gd name="connsiteY17" fmla="*/ 1107271 h 1491433"/>
                  <a:gd name="connsiteX18" fmla="*/ 408839 w 7832227"/>
                  <a:gd name="connsiteY18" fmla="*/ 1307128 h 1491433"/>
                  <a:gd name="connsiteX0" fmla="*/ 408839 w 7822124"/>
                  <a:gd name="connsiteY0" fmla="*/ 1307128 h 1491433"/>
                  <a:gd name="connsiteX1" fmla="*/ 1510272 w 7822124"/>
                  <a:gd name="connsiteY1" fmla="*/ 1476532 h 1491433"/>
                  <a:gd name="connsiteX2" fmla="*/ 3407246 w 7822124"/>
                  <a:gd name="connsiteY2" fmla="*/ 1475308 h 1491433"/>
                  <a:gd name="connsiteX3" fmla="*/ 5998246 w 7822124"/>
                  <a:gd name="connsiteY3" fmla="*/ 1409466 h 1491433"/>
                  <a:gd name="connsiteX4" fmla="*/ 7644896 w 7822124"/>
                  <a:gd name="connsiteY4" fmla="*/ 1334916 h 1491433"/>
                  <a:gd name="connsiteX5" fmla="*/ 7664027 w 7822124"/>
                  <a:gd name="connsiteY5" fmla="*/ 898518 h 1491433"/>
                  <a:gd name="connsiteX6" fmla="*/ 6645665 w 7822124"/>
                  <a:gd name="connsiteY6" fmla="*/ 645024 h 1491433"/>
                  <a:gd name="connsiteX7" fmla="*/ 5694004 w 7822124"/>
                  <a:gd name="connsiteY7" fmla="*/ 465266 h 1491433"/>
                  <a:gd name="connsiteX8" fmla="*/ 5088222 w 7822124"/>
                  <a:gd name="connsiteY8" fmla="*/ 330924 h 1491433"/>
                  <a:gd name="connsiteX9" fmla="*/ 5365285 w 7822124"/>
                  <a:gd name="connsiteY9" fmla="*/ 209 h 1491433"/>
                  <a:gd name="connsiteX10" fmla="*/ 4600551 w 7822124"/>
                  <a:gd name="connsiteY10" fmla="*/ 281521 h 1491433"/>
                  <a:gd name="connsiteX11" fmla="*/ 3774872 w 7822124"/>
                  <a:gd name="connsiteY11" fmla="*/ 306335 h 1491433"/>
                  <a:gd name="connsiteX12" fmla="*/ 2882259 w 7822124"/>
                  <a:gd name="connsiteY12" fmla="*/ 337396 h 1491433"/>
                  <a:gd name="connsiteX13" fmla="*/ 2149995 w 7822124"/>
                  <a:gd name="connsiteY13" fmla="*/ 391593 h 1491433"/>
                  <a:gd name="connsiteX14" fmla="*/ 1574761 w 7822124"/>
                  <a:gd name="connsiteY14" fmla="*/ 470622 h 1491433"/>
                  <a:gd name="connsiteX15" fmla="*/ 1269191 w 7822124"/>
                  <a:gd name="connsiteY15" fmla="*/ 558497 h 1491433"/>
                  <a:gd name="connsiteX16" fmla="*/ 198117 w 7822124"/>
                  <a:gd name="connsiteY16" fmla="*/ 950540 h 1491433"/>
                  <a:gd name="connsiteX17" fmla="*/ 15155 w 7822124"/>
                  <a:gd name="connsiteY17" fmla="*/ 1107271 h 1491433"/>
                  <a:gd name="connsiteX18" fmla="*/ 408839 w 7822124"/>
                  <a:gd name="connsiteY18" fmla="*/ 1307128 h 1491433"/>
                  <a:gd name="connsiteX0" fmla="*/ 408839 w 7822124"/>
                  <a:gd name="connsiteY0" fmla="*/ 1307128 h 1491433"/>
                  <a:gd name="connsiteX1" fmla="*/ 1510272 w 7822124"/>
                  <a:gd name="connsiteY1" fmla="*/ 1476532 h 1491433"/>
                  <a:gd name="connsiteX2" fmla="*/ 3407246 w 7822124"/>
                  <a:gd name="connsiteY2" fmla="*/ 1475308 h 1491433"/>
                  <a:gd name="connsiteX3" fmla="*/ 5998246 w 7822124"/>
                  <a:gd name="connsiteY3" fmla="*/ 1409466 h 1491433"/>
                  <a:gd name="connsiteX4" fmla="*/ 7644896 w 7822124"/>
                  <a:gd name="connsiteY4" fmla="*/ 1334916 h 1491433"/>
                  <a:gd name="connsiteX5" fmla="*/ 7664027 w 7822124"/>
                  <a:gd name="connsiteY5" fmla="*/ 898518 h 1491433"/>
                  <a:gd name="connsiteX6" fmla="*/ 6645665 w 7822124"/>
                  <a:gd name="connsiteY6" fmla="*/ 645024 h 1491433"/>
                  <a:gd name="connsiteX7" fmla="*/ 6009760 w 7822124"/>
                  <a:gd name="connsiteY7" fmla="*/ 523850 h 1491433"/>
                  <a:gd name="connsiteX8" fmla="*/ 5088222 w 7822124"/>
                  <a:gd name="connsiteY8" fmla="*/ 330924 h 1491433"/>
                  <a:gd name="connsiteX9" fmla="*/ 5365285 w 7822124"/>
                  <a:gd name="connsiteY9" fmla="*/ 209 h 1491433"/>
                  <a:gd name="connsiteX10" fmla="*/ 4600551 w 7822124"/>
                  <a:gd name="connsiteY10" fmla="*/ 281521 h 1491433"/>
                  <a:gd name="connsiteX11" fmla="*/ 3774872 w 7822124"/>
                  <a:gd name="connsiteY11" fmla="*/ 306335 h 1491433"/>
                  <a:gd name="connsiteX12" fmla="*/ 2882259 w 7822124"/>
                  <a:gd name="connsiteY12" fmla="*/ 337396 h 1491433"/>
                  <a:gd name="connsiteX13" fmla="*/ 2149995 w 7822124"/>
                  <a:gd name="connsiteY13" fmla="*/ 391593 h 1491433"/>
                  <a:gd name="connsiteX14" fmla="*/ 1574761 w 7822124"/>
                  <a:gd name="connsiteY14" fmla="*/ 470622 h 1491433"/>
                  <a:gd name="connsiteX15" fmla="*/ 1269191 w 7822124"/>
                  <a:gd name="connsiteY15" fmla="*/ 558497 h 1491433"/>
                  <a:gd name="connsiteX16" fmla="*/ 198117 w 7822124"/>
                  <a:gd name="connsiteY16" fmla="*/ 950540 h 1491433"/>
                  <a:gd name="connsiteX17" fmla="*/ 15155 w 7822124"/>
                  <a:gd name="connsiteY17" fmla="*/ 1107271 h 1491433"/>
                  <a:gd name="connsiteX18" fmla="*/ 408839 w 7822124"/>
                  <a:gd name="connsiteY18" fmla="*/ 1307128 h 1491433"/>
                  <a:gd name="connsiteX0" fmla="*/ 408839 w 7822124"/>
                  <a:gd name="connsiteY0" fmla="*/ 1308557 h 1492862"/>
                  <a:gd name="connsiteX1" fmla="*/ 1510272 w 7822124"/>
                  <a:gd name="connsiteY1" fmla="*/ 1477961 h 1492862"/>
                  <a:gd name="connsiteX2" fmla="*/ 3407246 w 7822124"/>
                  <a:gd name="connsiteY2" fmla="*/ 1476737 h 1492862"/>
                  <a:gd name="connsiteX3" fmla="*/ 5998246 w 7822124"/>
                  <a:gd name="connsiteY3" fmla="*/ 1410895 h 1492862"/>
                  <a:gd name="connsiteX4" fmla="*/ 7644896 w 7822124"/>
                  <a:gd name="connsiteY4" fmla="*/ 1336345 h 1492862"/>
                  <a:gd name="connsiteX5" fmla="*/ 7664027 w 7822124"/>
                  <a:gd name="connsiteY5" fmla="*/ 899947 h 1492862"/>
                  <a:gd name="connsiteX6" fmla="*/ 6645665 w 7822124"/>
                  <a:gd name="connsiteY6" fmla="*/ 646453 h 1492862"/>
                  <a:gd name="connsiteX7" fmla="*/ 6009760 w 7822124"/>
                  <a:gd name="connsiteY7" fmla="*/ 525279 h 1492862"/>
                  <a:gd name="connsiteX8" fmla="*/ 5426897 w 7822124"/>
                  <a:gd name="connsiteY8" fmla="*/ 429143 h 1492862"/>
                  <a:gd name="connsiteX9" fmla="*/ 5365285 w 7822124"/>
                  <a:gd name="connsiteY9" fmla="*/ 1638 h 1492862"/>
                  <a:gd name="connsiteX10" fmla="*/ 4600551 w 7822124"/>
                  <a:gd name="connsiteY10" fmla="*/ 282950 h 1492862"/>
                  <a:gd name="connsiteX11" fmla="*/ 3774872 w 7822124"/>
                  <a:gd name="connsiteY11" fmla="*/ 307764 h 1492862"/>
                  <a:gd name="connsiteX12" fmla="*/ 2882259 w 7822124"/>
                  <a:gd name="connsiteY12" fmla="*/ 338825 h 1492862"/>
                  <a:gd name="connsiteX13" fmla="*/ 2149995 w 7822124"/>
                  <a:gd name="connsiteY13" fmla="*/ 393022 h 1492862"/>
                  <a:gd name="connsiteX14" fmla="*/ 1574761 w 7822124"/>
                  <a:gd name="connsiteY14" fmla="*/ 472051 h 1492862"/>
                  <a:gd name="connsiteX15" fmla="*/ 1269191 w 7822124"/>
                  <a:gd name="connsiteY15" fmla="*/ 559926 h 1492862"/>
                  <a:gd name="connsiteX16" fmla="*/ 198117 w 7822124"/>
                  <a:gd name="connsiteY16" fmla="*/ 951969 h 1492862"/>
                  <a:gd name="connsiteX17" fmla="*/ 15155 w 7822124"/>
                  <a:gd name="connsiteY17" fmla="*/ 1108700 h 1492862"/>
                  <a:gd name="connsiteX18" fmla="*/ 408839 w 7822124"/>
                  <a:gd name="connsiteY18" fmla="*/ 1308557 h 1492862"/>
                  <a:gd name="connsiteX0" fmla="*/ 408839 w 7822124"/>
                  <a:gd name="connsiteY0" fmla="*/ 1152175 h 1336480"/>
                  <a:gd name="connsiteX1" fmla="*/ 1510272 w 7822124"/>
                  <a:gd name="connsiteY1" fmla="*/ 1321579 h 1336480"/>
                  <a:gd name="connsiteX2" fmla="*/ 3407246 w 7822124"/>
                  <a:gd name="connsiteY2" fmla="*/ 1320355 h 1336480"/>
                  <a:gd name="connsiteX3" fmla="*/ 5998246 w 7822124"/>
                  <a:gd name="connsiteY3" fmla="*/ 1254513 h 1336480"/>
                  <a:gd name="connsiteX4" fmla="*/ 7644896 w 7822124"/>
                  <a:gd name="connsiteY4" fmla="*/ 1179963 h 1336480"/>
                  <a:gd name="connsiteX5" fmla="*/ 7664027 w 7822124"/>
                  <a:gd name="connsiteY5" fmla="*/ 743565 h 1336480"/>
                  <a:gd name="connsiteX6" fmla="*/ 6645665 w 7822124"/>
                  <a:gd name="connsiteY6" fmla="*/ 490071 h 1336480"/>
                  <a:gd name="connsiteX7" fmla="*/ 6009760 w 7822124"/>
                  <a:gd name="connsiteY7" fmla="*/ 368897 h 1336480"/>
                  <a:gd name="connsiteX8" fmla="*/ 5426897 w 7822124"/>
                  <a:gd name="connsiteY8" fmla="*/ 272761 h 1336480"/>
                  <a:gd name="connsiteX9" fmla="*/ 5556267 w 7822124"/>
                  <a:gd name="connsiteY9" fmla="*/ 3176 h 1336480"/>
                  <a:gd name="connsiteX10" fmla="*/ 4600551 w 7822124"/>
                  <a:gd name="connsiteY10" fmla="*/ 126568 h 1336480"/>
                  <a:gd name="connsiteX11" fmla="*/ 3774872 w 7822124"/>
                  <a:gd name="connsiteY11" fmla="*/ 151382 h 1336480"/>
                  <a:gd name="connsiteX12" fmla="*/ 2882259 w 7822124"/>
                  <a:gd name="connsiteY12" fmla="*/ 182443 h 1336480"/>
                  <a:gd name="connsiteX13" fmla="*/ 2149995 w 7822124"/>
                  <a:gd name="connsiteY13" fmla="*/ 236640 h 1336480"/>
                  <a:gd name="connsiteX14" fmla="*/ 1574761 w 7822124"/>
                  <a:gd name="connsiteY14" fmla="*/ 315669 h 1336480"/>
                  <a:gd name="connsiteX15" fmla="*/ 1269191 w 7822124"/>
                  <a:gd name="connsiteY15" fmla="*/ 403544 h 1336480"/>
                  <a:gd name="connsiteX16" fmla="*/ 198117 w 7822124"/>
                  <a:gd name="connsiteY16" fmla="*/ 795587 h 1336480"/>
                  <a:gd name="connsiteX17" fmla="*/ 15155 w 7822124"/>
                  <a:gd name="connsiteY17" fmla="*/ 952318 h 1336480"/>
                  <a:gd name="connsiteX18" fmla="*/ 408839 w 7822124"/>
                  <a:gd name="connsiteY18" fmla="*/ 1152175 h 1336480"/>
                  <a:gd name="connsiteX0" fmla="*/ 408839 w 7822124"/>
                  <a:gd name="connsiteY0" fmla="*/ 1150368 h 1334673"/>
                  <a:gd name="connsiteX1" fmla="*/ 1510272 w 7822124"/>
                  <a:gd name="connsiteY1" fmla="*/ 1319772 h 1334673"/>
                  <a:gd name="connsiteX2" fmla="*/ 3407246 w 7822124"/>
                  <a:gd name="connsiteY2" fmla="*/ 1318548 h 1334673"/>
                  <a:gd name="connsiteX3" fmla="*/ 5998246 w 7822124"/>
                  <a:gd name="connsiteY3" fmla="*/ 1252706 h 1334673"/>
                  <a:gd name="connsiteX4" fmla="*/ 7644896 w 7822124"/>
                  <a:gd name="connsiteY4" fmla="*/ 1178156 h 1334673"/>
                  <a:gd name="connsiteX5" fmla="*/ 7664027 w 7822124"/>
                  <a:gd name="connsiteY5" fmla="*/ 741758 h 1334673"/>
                  <a:gd name="connsiteX6" fmla="*/ 6645665 w 7822124"/>
                  <a:gd name="connsiteY6" fmla="*/ 488264 h 1334673"/>
                  <a:gd name="connsiteX7" fmla="*/ 6009760 w 7822124"/>
                  <a:gd name="connsiteY7" fmla="*/ 367090 h 1334673"/>
                  <a:gd name="connsiteX8" fmla="*/ 5426897 w 7822124"/>
                  <a:gd name="connsiteY8" fmla="*/ 270954 h 1334673"/>
                  <a:gd name="connsiteX9" fmla="*/ 5556267 w 7822124"/>
                  <a:gd name="connsiteY9" fmla="*/ 1369 h 1334673"/>
                  <a:gd name="connsiteX10" fmla="*/ 4946865 w 7822124"/>
                  <a:gd name="connsiteY10" fmla="*/ 165515 h 1334673"/>
                  <a:gd name="connsiteX11" fmla="*/ 3774872 w 7822124"/>
                  <a:gd name="connsiteY11" fmla="*/ 149575 h 1334673"/>
                  <a:gd name="connsiteX12" fmla="*/ 2882259 w 7822124"/>
                  <a:gd name="connsiteY12" fmla="*/ 180636 h 1334673"/>
                  <a:gd name="connsiteX13" fmla="*/ 2149995 w 7822124"/>
                  <a:gd name="connsiteY13" fmla="*/ 234833 h 1334673"/>
                  <a:gd name="connsiteX14" fmla="*/ 1574761 w 7822124"/>
                  <a:gd name="connsiteY14" fmla="*/ 313862 h 1334673"/>
                  <a:gd name="connsiteX15" fmla="*/ 1269191 w 7822124"/>
                  <a:gd name="connsiteY15" fmla="*/ 401737 h 1334673"/>
                  <a:gd name="connsiteX16" fmla="*/ 198117 w 7822124"/>
                  <a:gd name="connsiteY16" fmla="*/ 793780 h 1334673"/>
                  <a:gd name="connsiteX17" fmla="*/ 15155 w 7822124"/>
                  <a:gd name="connsiteY17" fmla="*/ 950511 h 1334673"/>
                  <a:gd name="connsiteX18" fmla="*/ 408839 w 7822124"/>
                  <a:gd name="connsiteY18" fmla="*/ 1150368 h 1334673"/>
                  <a:gd name="connsiteX0" fmla="*/ 408839 w 7822124"/>
                  <a:gd name="connsiteY0" fmla="*/ 1150368 h 1334673"/>
                  <a:gd name="connsiteX1" fmla="*/ 1510272 w 7822124"/>
                  <a:gd name="connsiteY1" fmla="*/ 1319772 h 1334673"/>
                  <a:gd name="connsiteX2" fmla="*/ 3407246 w 7822124"/>
                  <a:gd name="connsiteY2" fmla="*/ 1318548 h 1334673"/>
                  <a:gd name="connsiteX3" fmla="*/ 5998246 w 7822124"/>
                  <a:gd name="connsiteY3" fmla="*/ 1252706 h 1334673"/>
                  <a:gd name="connsiteX4" fmla="*/ 7644896 w 7822124"/>
                  <a:gd name="connsiteY4" fmla="*/ 1178156 h 1334673"/>
                  <a:gd name="connsiteX5" fmla="*/ 7664027 w 7822124"/>
                  <a:gd name="connsiteY5" fmla="*/ 741758 h 1334673"/>
                  <a:gd name="connsiteX6" fmla="*/ 6645665 w 7822124"/>
                  <a:gd name="connsiteY6" fmla="*/ 488264 h 1334673"/>
                  <a:gd name="connsiteX7" fmla="*/ 6036498 w 7822124"/>
                  <a:gd name="connsiteY7" fmla="*/ 382372 h 1334673"/>
                  <a:gd name="connsiteX8" fmla="*/ 5426897 w 7822124"/>
                  <a:gd name="connsiteY8" fmla="*/ 270954 h 1334673"/>
                  <a:gd name="connsiteX9" fmla="*/ 5556267 w 7822124"/>
                  <a:gd name="connsiteY9" fmla="*/ 1369 h 1334673"/>
                  <a:gd name="connsiteX10" fmla="*/ 4946865 w 7822124"/>
                  <a:gd name="connsiteY10" fmla="*/ 165515 h 1334673"/>
                  <a:gd name="connsiteX11" fmla="*/ 3774872 w 7822124"/>
                  <a:gd name="connsiteY11" fmla="*/ 149575 h 1334673"/>
                  <a:gd name="connsiteX12" fmla="*/ 2882259 w 7822124"/>
                  <a:gd name="connsiteY12" fmla="*/ 180636 h 1334673"/>
                  <a:gd name="connsiteX13" fmla="*/ 2149995 w 7822124"/>
                  <a:gd name="connsiteY13" fmla="*/ 234833 h 1334673"/>
                  <a:gd name="connsiteX14" fmla="*/ 1574761 w 7822124"/>
                  <a:gd name="connsiteY14" fmla="*/ 313862 h 1334673"/>
                  <a:gd name="connsiteX15" fmla="*/ 1269191 w 7822124"/>
                  <a:gd name="connsiteY15" fmla="*/ 401737 h 1334673"/>
                  <a:gd name="connsiteX16" fmla="*/ 198117 w 7822124"/>
                  <a:gd name="connsiteY16" fmla="*/ 793780 h 1334673"/>
                  <a:gd name="connsiteX17" fmla="*/ 15155 w 7822124"/>
                  <a:gd name="connsiteY17" fmla="*/ 950511 h 1334673"/>
                  <a:gd name="connsiteX18" fmla="*/ 408839 w 7822124"/>
                  <a:gd name="connsiteY18" fmla="*/ 1150368 h 1334673"/>
                  <a:gd name="connsiteX0" fmla="*/ 408839 w 7822124"/>
                  <a:gd name="connsiteY0" fmla="*/ 1078538 h 1262843"/>
                  <a:gd name="connsiteX1" fmla="*/ 1510272 w 7822124"/>
                  <a:gd name="connsiteY1" fmla="*/ 1247942 h 1262843"/>
                  <a:gd name="connsiteX2" fmla="*/ 3407246 w 7822124"/>
                  <a:gd name="connsiteY2" fmla="*/ 1246718 h 1262843"/>
                  <a:gd name="connsiteX3" fmla="*/ 5998246 w 7822124"/>
                  <a:gd name="connsiteY3" fmla="*/ 1180876 h 1262843"/>
                  <a:gd name="connsiteX4" fmla="*/ 7644896 w 7822124"/>
                  <a:gd name="connsiteY4" fmla="*/ 1106326 h 1262843"/>
                  <a:gd name="connsiteX5" fmla="*/ 7664027 w 7822124"/>
                  <a:gd name="connsiteY5" fmla="*/ 669928 h 1262843"/>
                  <a:gd name="connsiteX6" fmla="*/ 6645665 w 7822124"/>
                  <a:gd name="connsiteY6" fmla="*/ 416434 h 1262843"/>
                  <a:gd name="connsiteX7" fmla="*/ 6036498 w 7822124"/>
                  <a:gd name="connsiteY7" fmla="*/ 310542 h 1262843"/>
                  <a:gd name="connsiteX8" fmla="*/ 5426897 w 7822124"/>
                  <a:gd name="connsiteY8" fmla="*/ 199124 h 1262843"/>
                  <a:gd name="connsiteX9" fmla="*/ 5460776 w 7822124"/>
                  <a:gd name="connsiteY9" fmla="*/ 2131 h 1262843"/>
                  <a:gd name="connsiteX10" fmla="*/ 4946865 w 7822124"/>
                  <a:gd name="connsiteY10" fmla="*/ 93685 h 1262843"/>
                  <a:gd name="connsiteX11" fmla="*/ 3774872 w 7822124"/>
                  <a:gd name="connsiteY11" fmla="*/ 77745 h 1262843"/>
                  <a:gd name="connsiteX12" fmla="*/ 2882259 w 7822124"/>
                  <a:gd name="connsiteY12" fmla="*/ 108806 h 1262843"/>
                  <a:gd name="connsiteX13" fmla="*/ 2149995 w 7822124"/>
                  <a:gd name="connsiteY13" fmla="*/ 163003 h 1262843"/>
                  <a:gd name="connsiteX14" fmla="*/ 1574761 w 7822124"/>
                  <a:gd name="connsiteY14" fmla="*/ 242032 h 1262843"/>
                  <a:gd name="connsiteX15" fmla="*/ 1269191 w 7822124"/>
                  <a:gd name="connsiteY15" fmla="*/ 329907 h 1262843"/>
                  <a:gd name="connsiteX16" fmla="*/ 198117 w 7822124"/>
                  <a:gd name="connsiteY16" fmla="*/ 721950 h 1262843"/>
                  <a:gd name="connsiteX17" fmla="*/ 15155 w 7822124"/>
                  <a:gd name="connsiteY17" fmla="*/ 878681 h 1262843"/>
                  <a:gd name="connsiteX18" fmla="*/ 408839 w 7822124"/>
                  <a:gd name="connsiteY18" fmla="*/ 1078538 h 1262843"/>
                  <a:gd name="connsiteX0" fmla="*/ 408839 w 7822124"/>
                  <a:gd name="connsiteY0" fmla="*/ 1078538 h 1265001"/>
                  <a:gd name="connsiteX1" fmla="*/ 1510272 w 7822124"/>
                  <a:gd name="connsiteY1" fmla="*/ 1247942 h 1265001"/>
                  <a:gd name="connsiteX2" fmla="*/ 3407246 w 7822124"/>
                  <a:gd name="connsiteY2" fmla="*/ 1246718 h 1265001"/>
                  <a:gd name="connsiteX3" fmla="*/ 4435671 w 7822124"/>
                  <a:gd name="connsiteY3" fmla="*/ 1262147 h 1265001"/>
                  <a:gd name="connsiteX4" fmla="*/ 5998246 w 7822124"/>
                  <a:gd name="connsiteY4" fmla="*/ 1180876 h 1265001"/>
                  <a:gd name="connsiteX5" fmla="*/ 7644896 w 7822124"/>
                  <a:gd name="connsiteY5" fmla="*/ 1106326 h 1265001"/>
                  <a:gd name="connsiteX6" fmla="*/ 7664027 w 7822124"/>
                  <a:gd name="connsiteY6" fmla="*/ 669928 h 1265001"/>
                  <a:gd name="connsiteX7" fmla="*/ 6645665 w 7822124"/>
                  <a:gd name="connsiteY7" fmla="*/ 416434 h 1265001"/>
                  <a:gd name="connsiteX8" fmla="*/ 6036498 w 7822124"/>
                  <a:gd name="connsiteY8" fmla="*/ 310542 h 1265001"/>
                  <a:gd name="connsiteX9" fmla="*/ 5426897 w 7822124"/>
                  <a:gd name="connsiteY9" fmla="*/ 199124 h 1265001"/>
                  <a:gd name="connsiteX10" fmla="*/ 5460776 w 7822124"/>
                  <a:gd name="connsiteY10" fmla="*/ 2131 h 1265001"/>
                  <a:gd name="connsiteX11" fmla="*/ 4946865 w 7822124"/>
                  <a:gd name="connsiteY11" fmla="*/ 93685 h 1265001"/>
                  <a:gd name="connsiteX12" fmla="*/ 3774872 w 7822124"/>
                  <a:gd name="connsiteY12" fmla="*/ 77745 h 1265001"/>
                  <a:gd name="connsiteX13" fmla="*/ 2882259 w 7822124"/>
                  <a:gd name="connsiteY13" fmla="*/ 108806 h 1265001"/>
                  <a:gd name="connsiteX14" fmla="*/ 2149995 w 7822124"/>
                  <a:gd name="connsiteY14" fmla="*/ 163003 h 1265001"/>
                  <a:gd name="connsiteX15" fmla="*/ 1574761 w 7822124"/>
                  <a:gd name="connsiteY15" fmla="*/ 242032 h 1265001"/>
                  <a:gd name="connsiteX16" fmla="*/ 1269191 w 7822124"/>
                  <a:gd name="connsiteY16" fmla="*/ 329907 h 1265001"/>
                  <a:gd name="connsiteX17" fmla="*/ 198117 w 7822124"/>
                  <a:gd name="connsiteY17" fmla="*/ 721950 h 1265001"/>
                  <a:gd name="connsiteX18" fmla="*/ 15155 w 7822124"/>
                  <a:gd name="connsiteY18" fmla="*/ 878681 h 1265001"/>
                  <a:gd name="connsiteX19" fmla="*/ 408839 w 7822124"/>
                  <a:gd name="connsiteY19" fmla="*/ 1078538 h 1265001"/>
                  <a:gd name="connsiteX0" fmla="*/ 408839 w 7822124"/>
                  <a:gd name="connsiteY0" fmla="*/ 1078538 h 1266744"/>
                  <a:gd name="connsiteX1" fmla="*/ 1510272 w 7822124"/>
                  <a:gd name="connsiteY1" fmla="*/ 1247942 h 1266744"/>
                  <a:gd name="connsiteX2" fmla="*/ 3101675 w 7822124"/>
                  <a:gd name="connsiteY2" fmla="*/ 1258944 h 1266744"/>
                  <a:gd name="connsiteX3" fmla="*/ 4435671 w 7822124"/>
                  <a:gd name="connsiteY3" fmla="*/ 1262147 h 1266744"/>
                  <a:gd name="connsiteX4" fmla="*/ 5998246 w 7822124"/>
                  <a:gd name="connsiteY4" fmla="*/ 1180876 h 1266744"/>
                  <a:gd name="connsiteX5" fmla="*/ 7644896 w 7822124"/>
                  <a:gd name="connsiteY5" fmla="*/ 1106326 h 1266744"/>
                  <a:gd name="connsiteX6" fmla="*/ 7664027 w 7822124"/>
                  <a:gd name="connsiteY6" fmla="*/ 669928 h 1266744"/>
                  <a:gd name="connsiteX7" fmla="*/ 6645665 w 7822124"/>
                  <a:gd name="connsiteY7" fmla="*/ 416434 h 1266744"/>
                  <a:gd name="connsiteX8" fmla="*/ 6036498 w 7822124"/>
                  <a:gd name="connsiteY8" fmla="*/ 310542 h 1266744"/>
                  <a:gd name="connsiteX9" fmla="*/ 5426897 w 7822124"/>
                  <a:gd name="connsiteY9" fmla="*/ 199124 h 1266744"/>
                  <a:gd name="connsiteX10" fmla="*/ 5460776 w 7822124"/>
                  <a:gd name="connsiteY10" fmla="*/ 2131 h 1266744"/>
                  <a:gd name="connsiteX11" fmla="*/ 4946865 w 7822124"/>
                  <a:gd name="connsiteY11" fmla="*/ 93685 h 1266744"/>
                  <a:gd name="connsiteX12" fmla="*/ 3774872 w 7822124"/>
                  <a:gd name="connsiteY12" fmla="*/ 77745 h 1266744"/>
                  <a:gd name="connsiteX13" fmla="*/ 2882259 w 7822124"/>
                  <a:gd name="connsiteY13" fmla="*/ 108806 h 1266744"/>
                  <a:gd name="connsiteX14" fmla="*/ 2149995 w 7822124"/>
                  <a:gd name="connsiteY14" fmla="*/ 163003 h 1266744"/>
                  <a:gd name="connsiteX15" fmla="*/ 1574761 w 7822124"/>
                  <a:gd name="connsiteY15" fmla="*/ 242032 h 1266744"/>
                  <a:gd name="connsiteX16" fmla="*/ 1269191 w 7822124"/>
                  <a:gd name="connsiteY16" fmla="*/ 329907 h 1266744"/>
                  <a:gd name="connsiteX17" fmla="*/ 198117 w 7822124"/>
                  <a:gd name="connsiteY17" fmla="*/ 721950 h 1266744"/>
                  <a:gd name="connsiteX18" fmla="*/ 15155 w 7822124"/>
                  <a:gd name="connsiteY18" fmla="*/ 878681 h 1266744"/>
                  <a:gd name="connsiteX19" fmla="*/ 408839 w 7822124"/>
                  <a:gd name="connsiteY19" fmla="*/ 1078538 h 1266744"/>
                  <a:gd name="connsiteX0" fmla="*/ 408839 w 7822124"/>
                  <a:gd name="connsiteY0" fmla="*/ 1078538 h 1283077"/>
                  <a:gd name="connsiteX1" fmla="*/ 1510272 w 7822124"/>
                  <a:gd name="connsiteY1" fmla="*/ 1247942 h 1283077"/>
                  <a:gd name="connsiteX2" fmla="*/ 3101675 w 7822124"/>
                  <a:gd name="connsiteY2" fmla="*/ 1258944 h 1283077"/>
                  <a:gd name="connsiteX3" fmla="*/ 4753465 w 7822124"/>
                  <a:gd name="connsiteY3" fmla="*/ 1280486 h 1283077"/>
                  <a:gd name="connsiteX4" fmla="*/ 5998246 w 7822124"/>
                  <a:gd name="connsiteY4" fmla="*/ 1180876 h 1283077"/>
                  <a:gd name="connsiteX5" fmla="*/ 7644896 w 7822124"/>
                  <a:gd name="connsiteY5" fmla="*/ 1106326 h 1283077"/>
                  <a:gd name="connsiteX6" fmla="*/ 7664027 w 7822124"/>
                  <a:gd name="connsiteY6" fmla="*/ 669928 h 1283077"/>
                  <a:gd name="connsiteX7" fmla="*/ 6645665 w 7822124"/>
                  <a:gd name="connsiteY7" fmla="*/ 416434 h 1283077"/>
                  <a:gd name="connsiteX8" fmla="*/ 6036498 w 7822124"/>
                  <a:gd name="connsiteY8" fmla="*/ 310542 h 1283077"/>
                  <a:gd name="connsiteX9" fmla="*/ 5426897 w 7822124"/>
                  <a:gd name="connsiteY9" fmla="*/ 199124 h 1283077"/>
                  <a:gd name="connsiteX10" fmla="*/ 5460776 w 7822124"/>
                  <a:gd name="connsiteY10" fmla="*/ 2131 h 1283077"/>
                  <a:gd name="connsiteX11" fmla="*/ 4946865 w 7822124"/>
                  <a:gd name="connsiteY11" fmla="*/ 93685 h 1283077"/>
                  <a:gd name="connsiteX12" fmla="*/ 3774872 w 7822124"/>
                  <a:gd name="connsiteY12" fmla="*/ 77745 h 1283077"/>
                  <a:gd name="connsiteX13" fmla="*/ 2882259 w 7822124"/>
                  <a:gd name="connsiteY13" fmla="*/ 108806 h 1283077"/>
                  <a:gd name="connsiteX14" fmla="*/ 2149995 w 7822124"/>
                  <a:gd name="connsiteY14" fmla="*/ 163003 h 1283077"/>
                  <a:gd name="connsiteX15" fmla="*/ 1574761 w 7822124"/>
                  <a:gd name="connsiteY15" fmla="*/ 242032 h 1283077"/>
                  <a:gd name="connsiteX16" fmla="*/ 1269191 w 7822124"/>
                  <a:gd name="connsiteY16" fmla="*/ 329907 h 1283077"/>
                  <a:gd name="connsiteX17" fmla="*/ 198117 w 7822124"/>
                  <a:gd name="connsiteY17" fmla="*/ 721950 h 1283077"/>
                  <a:gd name="connsiteX18" fmla="*/ 15155 w 7822124"/>
                  <a:gd name="connsiteY18" fmla="*/ 878681 h 1283077"/>
                  <a:gd name="connsiteX19" fmla="*/ 408839 w 7822124"/>
                  <a:gd name="connsiteY19" fmla="*/ 1078538 h 1283077"/>
                  <a:gd name="connsiteX0" fmla="*/ 408839 w 7814391"/>
                  <a:gd name="connsiteY0" fmla="*/ 1078538 h 1283077"/>
                  <a:gd name="connsiteX1" fmla="*/ 1510272 w 7814391"/>
                  <a:gd name="connsiteY1" fmla="*/ 1247942 h 1283077"/>
                  <a:gd name="connsiteX2" fmla="*/ 3101675 w 7814391"/>
                  <a:gd name="connsiteY2" fmla="*/ 1258944 h 1283077"/>
                  <a:gd name="connsiteX3" fmla="*/ 4753465 w 7814391"/>
                  <a:gd name="connsiteY3" fmla="*/ 1280486 h 1283077"/>
                  <a:gd name="connsiteX4" fmla="*/ 6114363 w 7814391"/>
                  <a:gd name="connsiteY4" fmla="*/ 1144198 h 1283077"/>
                  <a:gd name="connsiteX5" fmla="*/ 7644896 w 7814391"/>
                  <a:gd name="connsiteY5" fmla="*/ 1106326 h 1283077"/>
                  <a:gd name="connsiteX6" fmla="*/ 7664027 w 7814391"/>
                  <a:gd name="connsiteY6" fmla="*/ 669928 h 1283077"/>
                  <a:gd name="connsiteX7" fmla="*/ 6645665 w 7814391"/>
                  <a:gd name="connsiteY7" fmla="*/ 416434 h 1283077"/>
                  <a:gd name="connsiteX8" fmla="*/ 6036498 w 7814391"/>
                  <a:gd name="connsiteY8" fmla="*/ 310542 h 1283077"/>
                  <a:gd name="connsiteX9" fmla="*/ 5426897 w 7814391"/>
                  <a:gd name="connsiteY9" fmla="*/ 199124 h 1283077"/>
                  <a:gd name="connsiteX10" fmla="*/ 5460776 w 7814391"/>
                  <a:gd name="connsiteY10" fmla="*/ 2131 h 1283077"/>
                  <a:gd name="connsiteX11" fmla="*/ 4946865 w 7814391"/>
                  <a:gd name="connsiteY11" fmla="*/ 93685 h 1283077"/>
                  <a:gd name="connsiteX12" fmla="*/ 3774872 w 7814391"/>
                  <a:gd name="connsiteY12" fmla="*/ 77745 h 1283077"/>
                  <a:gd name="connsiteX13" fmla="*/ 2882259 w 7814391"/>
                  <a:gd name="connsiteY13" fmla="*/ 108806 h 1283077"/>
                  <a:gd name="connsiteX14" fmla="*/ 2149995 w 7814391"/>
                  <a:gd name="connsiteY14" fmla="*/ 163003 h 1283077"/>
                  <a:gd name="connsiteX15" fmla="*/ 1574761 w 7814391"/>
                  <a:gd name="connsiteY15" fmla="*/ 242032 h 1283077"/>
                  <a:gd name="connsiteX16" fmla="*/ 1269191 w 7814391"/>
                  <a:gd name="connsiteY16" fmla="*/ 329907 h 1283077"/>
                  <a:gd name="connsiteX17" fmla="*/ 198117 w 7814391"/>
                  <a:gd name="connsiteY17" fmla="*/ 721950 h 1283077"/>
                  <a:gd name="connsiteX18" fmla="*/ 15155 w 7814391"/>
                  <a:gd name="connsiteY18" fmla="*/ 878681 h 1283077"/>
                  <a:gd name="connsiteX19" fmla="*/ 408839 w 7814391"/>
                  <a:gd name="connsiteY19" fmla="*/ 1078538 h 1283077"/>
                  <a:gd name="connsiteX0" fmla="*/ 408839 w 7807573"/>
                  <a:gd name="connsiteY0" fmla="*/ 1078538 h 1283077"/>
                  <a:gd name="connsiteX1" fmla="*/ 1510272 w 7807573"/>
                  <a:gd name="connsiteY1" fmla="*/ 1247942 h 1283077"/>
                  <a:gd name="connsiteX2" fmla="*/ 3101675 w 7807573"/>
                  <a:gd name="connsiteY2" fmla="*/ 1258944 h 1283077"/>
                  <a:gd name="connsiteX3" fmla="*/ 4753465 w 7807573"/>
                  <a:gd name="connsiteY3" fmla="*/ 1280486 h 1283077"/>
                  <a:gd name="connsiteX4" fmla="*/ 6218257 w 7807573"/>
                  <a:gd name="connsiteY4" fmla="*/ 1223667 h 1283077"/>
                  <a:gd name="connsiteX5" fmla="*/ 7644896 w 7807573"/>
                  <a:gd name="connsiteY5" fmla="*/ 1106326 h 1283077"/>
                  <a:gd name="connsiteX6" fmla="*/ 7664027 w 7807573"/>
                  <a:gd name="connsiteY6" fmla="*/ 669928 h 1283077"/>
                  <a:gd name="connsiteX7" fmla="*/ 6645665 w 7807573"/>
                  <a:gd name="connsiteY7" fmla="*/ 416434 h 1283077"/>
                  <a:gd name="connsiteX8" fmla="*/ 6036498 w 7807573"/>
                  <a:gd name="connsiteY8" fmla="*/ 310542 h 1283077"/>
                  <a:gd name="connsiteX9" fmla="*/ 5426897 w 7807573"/>
                  <a:gd name="connsiteY9" fmla="*/ 199124 h 1283077"/>
                  <a:gd name="connsiteX10" fmla="*/ 5460776 w 7807573"/>
                  <a:gd name="connsiteY10" fmla="*/ 2131 h 1283077"/>
                  <a:gd name="connsiteX11" fmla="*/ 4946865 w 7807573"/>
                  <a:gd name="connsiteY11" fmla="*/ 93685 h 1283077"/>
                  <a:gd name="connsiteX12" fmla="*/ 3774872 w 7807573"/>
                  <a:gd name="connsiteY12" fmla="*/ 77745 h 1283077"/>
                  <a:gd name="connsiteX13" fmla="*/ 2882259 w 7807573"/>
                  <a:gd name="connsiteY13" fmla="*/ 108806 h 1283077"/>
                  <a:gd name="connsiteX14" fmla="*/ 2149995 w 7807573"/>
                  <a:gd name="connsiteY14" fmla="*/ 163003 h 1283077"/>
                  <a:gd name="connsiteX15" fmla="*/ 1574761 w 7807573"/>
                  <a:gd name="connsiteY15" fmla="*/ 242032 h 1283077"/>
                  <a:gd name="connsiteX16" fmla="*/ 1269191 w 7807573"/>
                  <a:gd name="connsiteY16" fmla="*/ 329907 h 1283077"/>
                  <a:gd name="connsiteX17" fmla="*/ 198117 w 7807573"/>
                  <a:gd name="connsiteY17" fmla="*/ 721950 h 1283077"/>
                  <a:gd name="connsiteX18" fmla="*/ 15155 w 7807573"/>
                  <a:gd name="connsiteY18" fmla="*/ 878681 h 1283077"/>
                  <a:gd name="connsiteX19" fmla="*/ 408839 w 7807573"/>
                  <a:gd name="connsiteY19" fmla="*/ 1078538 h 1283077"/>
                  <a:gd name="connsiteX0" fmla="*/ 408839 w 7817634"/>
                  <a:gd name="connsiteY0" fmla="*/ 1078538 h 1283077"/>
                  <a:gd name="connsiteX1" fmla="*/ 1510272 w 7817634"/>
                  <a:gd name="connsiteY1" fmla="*/ 1247942 h 1283077"/>
                  <a:gd name="connsiteX2" fmla="*/ 3101675 w 7817634"/>
                  <a:gd name="connsiteY2" fmla="*/ 1258944 h 1283077"/>
                  <a:gd name="connsiteX3" fmla="*/ 4753465 w 7817634"/>
                  <a:gd name="connsiteY3" fmla="*/ 1280486 h 1283077"/>
                  <a:gd name="connsiteX4" fmla="*/ 6065472 w 7817634"/>
                  <a:gd name="connsiteY4" fmla="*/ 1199215 h 1283077"/>
                  <a:gd name="connsiteX5" fmla="*/ 7644896 w 7817634"/>
                  <a:gd name="connsiteY5" fmla="*/ 1106326 h 1283077"/>
                  <a:gd name="connsiteX6" fmla="*/ 7664027 w 7817634"/>
                  <a:gd name="connsiteY6" fmla="*/ 669928 h 1283077"/>
                  <a:gd name="connsiteX7" fmla="*/ 6645665 w 7817634"/>
                  <a:gd name="connsiteY7" fmla="*/ 416434 h 1283077"/>
                  <a:gd name="connsiteX8" fmla="*/ 6036498 w 7817634"/>
                  <a:gd name="connsiteY8" fmla="*/ 310542 h 1283077"/>
                  <a:gd name="connsiteX9" fmla="*/ 5426897 w 7817634"/>
                  <a:gd name="connsiteY9" fmla="*/ 199124 h 1283077"/>
                  <a:gd name="connsiteX10" fmla="*/ 5460776 w 7817634"/>
                  <a:gd name="connsiteY10" fmla="*/ 2131 h 1283077"/>
                  <a:gd name="connsiteX11" fmla="*/ 4946865 w 7817634"/>
                  <a:gd name="connsiteY11" fmla="*/ 93685 h 1283077"/>
                  <a:gd name="connsiteX12" fmla="*/ 3774872 w 7817634"/>
                  <a:gd name="connsiteY12" fmla="*/ 77745 h 1283077"/>
                  <a:gd name="connsiteX13" fmla="*/ 2882259 w 7817634"/>
                  <a:gd name="connsiteY13" fmla="*/ 108806 h 1283077"/>
                  <a:gd name="connsiteX14" fmla="*/ 2149995 w 7817634"/>
                  <a:gd name="connsiteY14" fmla="*/ 163003 h 1283077"/>
                  <a:gd name="connsiteX15" fmla="*/ 1574761 w 7817634"/>
                  <a:gd name="connsiteY15" fmla="*/ 242032 h 1283077"/>
                  <a:gd name="connsiteX16" fmla="*/ 1269191 w 7817634"/>
                  <a:gd name="connsiteY16" fmla="*/ 329907 h 1283077"/>
                  <a:gd name="connsiteX17" fmla="*/ 198117 w 7817634"/>
                  <a:gd name="connsiteY17" fmla="*/ 721950 h 1283077"/>
                  <a:gd name="connsiteX18" fmla="*/ 15155 w 7817634"/>
                  <a:gd name="connsiteY18" fmla="*/ 878681 h 1283077"/>
                  <a:gd name="connsiteX19" fmla="*/ 408839 w 7817634"/>
                  <a:gd name="connsiteY19" fmla="*/ 1078538 h 128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17634" h="1283077">
                    <a:moveTo>
                      <a:pt x="408839" y="1078538"/>
                    </a:moveTo>
                    <a:cubicBezTo>
                      <a:pt x="658025" y="1140081"/>
                      <a:pt x="1061466" y="1217874"/>
                      <a:pt x="1510272" y="1247942"/>
                    </a:cubicBezTo>
                    <a:cubicBezTo>
                      <a:pt x="1959078" y="1278010"/>
                      <a:pt x="2561143" y="1253520"/>
                      <a:pt x="3101675" y="1258944"/>
                    </a:cubicBezTo>
                    <a:cubicBezTo>
                      <a:pt x="3642207" y="1264368"/>
                      <a:pt x="4321632" y="1291460"/>
                      <a:pt x="4753465" y="1280486"/>
                    </a:cubicBezTo>
                    <a:cubicBezTo>
                      <a:pt x="5185298" y="1269512"/>
                      <a:pt x="5528691" y="1218181"/>
                      <a:pt x="6065472" y="1199215"/>
                    </a:cubicBezTo>
                    <a:cubicBezTo>
                      <a:pt x="6602253" y="1180249"/>
                      <a:pt x="7378470" y="1194541"/>
                      <a:pt x="7644896" y="1106326"/>
                    </a:cubicBezTo>
                    <a:cubicBezTo>
                      <a:pt x="7911322" y="1018112"/>
                      <a:pt x="7830566" y="784910"/>
                      <a:pt x="7664027" y="669928"/>
                    </a:cubicBezTo>
                    <a:cubicBezTo>
                      <a:pt x="7497489" y="554946"/>
                      <a:pt x="6916920" y="476332"/>
                      <a:pt x="6645665" y="416434"/>
                    </a:cubicBezTo>
                    <a:cubicBezTo>
                      <a:pt x="6374410" y="356536"/>
                      <a:pt x="6239626" y="346760"/>
                      <a:pt x="6036498" y="310542"/>
                    </a:cubicBezTo>
                    <a:cubicBezTo>
                      <a:pt x="5833370" y="274324"/>
                      <a:pt x="5522851" y="250526"/>
                      <a:pt x="5426897" y="199124"/>
                    </a:cubicBezTo>
                    <a:cubicBezTo>
                      <a:pt x="5330943" y="147722"/>
                      <a:pt x="5540781" y="19704"/>
                      <a:pt x="5460776" y="2131"/>
                    </a:cubicBezTo>
                    <a:cubicBezTo>
                      <a:pt x="5380771" y="-15442"/>
                      <a:pt x="5227849" y="81083"/>
                      <a:pt x="4946865" y="93685"/>
                    </a:cubicBezTo>
                    <a:cubicBezTo>
                      <a:pt x="4665881" y="106287"/>
                      <a:pt x="4066347" y="64612"/>
                      <a:pt x="3774872" y="77745"/>
                    </a:cubicBezTo>
                    <a:lnTo>
                      <a:pt x="2882259" y="108806"/>
                    </a:lnTo>
                    <a:cubicBezTo>
                      <a:pt x="2611446" y="123016"/>
                      <a:pt x="2367911" y="140799"/>
                      <a:pt x="2149995" y="163003"/>
                    </a:cubicBezTo>
                    <a:cubicBezTo>
                      <a:pt x="1932079" y="185207"/>
                      <a:pt x="1637530" y="267704"/>
                      <a:pt x="1574761" y="242032"/>
                    </a:cubicBezTo>
                    <a:cubicBezTo>
                      <a:pt x="1511992" y="216360"/>
                      <a:pt x="1491629" y="248647"/>
                      <a:pt x="1269191" y="329907"/>
                    </a:cubicBezTo>
                    <a:cubicBezTo>
                      <a:pt x="1046753" y="411167"/>
                      <a:pt x="383569" y="633035"/>
                      <a:pt x="198117" y="721950"/>
                    </a:cubicBezTo>
                    <a:cubicBezTo>
                      <a:pt x="163126" y="735278"/>
                      <a:pt x="-59330" y="852597"/>
                      <a:pt x="15155" y="878681"/>
                    </a:cubicBezTo>
                    <a:cubicBezTo>
                      <a:pt x="32770" y="954855"/>
                      <a:pt x="159653" y="1016995"/>
                      <a:pt x="408839" y="1078538"/>
                    </a:cubicBezTo>
                    <a:close/>
                  </a:path>
                </a:pathLst>
              </a:custGeom>
              <a:grpFill/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8816509" y="3671166"/>
                <a:ext cx="893152" cy="407736"/>
              </a:xfrm>
              <a:custGeom>
                <a:avLst/>
                <a:gdLst>
                  <a:gd name="connsiteX0" fmla="*/ 0 w 647000"/>
                  <a:gd name="connsiteY0" fmla="*/ 0 h 312316"/>
                  <a:gd name="connsiteX1" fmla="*/ 646981 w 647000"/>
                  <a:gd name="connsiteY1" fmla="*/ 310551 h 312316"/>
                  <a:gd name="connsiteX2" fmla="*/ 17253 w 647000"/>
                  <a:gd name="connsiteY2" fmla="*/ 103517 h 312316"/>
                  <a:gd name="connsiteX0" fmla="*/ 0 w 647000"/>
                  <a:gd name="connsiteY0" fmla="*/ 0 h 312316"/>
                  <a:gd name="connsiteX1" fmla="*/ 646981 w 647000"/>
                  <a:gd name="connsiteY1" fmla="*/ 310551 h 312316"/>
                  <a:gd name="connsiteX2" fmla="*/ 17253 w 647000"/>
                  <a:gd name="connsiteY2" fmla="*/ 103517 h 312316"/>
                  <a:gd name="connsiteX3" fmla="*/ 0 w 647000"/>
                  <a:gd name="connsiteY3" fmla="*/ 0 h 312316"/>
                  <a:gd name="connsiteX0" fmla="*/ 0 w 805109"/>
                  <a:gd name="connsiteY0" fmla="*/ 0 h 397334"/>
                  <a:gd name="connsiteX1" fmla="*/ 805096 w 805109"/>
                  <a:gd name="connsiteY1" fmla="*/ 396276 h 397334"/>
                  <a:gd name="connsiteX2" fmla="*/ 17253 w 805109"/>
                  <a:gd name="connsiteY2" fmla="*/ 103517 h 397334"/>
                  <a:gd name="connsiteX3" fmla="*/ 0 w 805109"/>
                  <a:gd name="connsiteY3" fmla="*/ 0 h 397334"/>
                  <a:gd name="connsiteX0" fmla="*/ 0 w 787856"/>
                  <a:gd name="connsiteY0" fmla="*/ 0 h 293817"/>
                  <a:gd name="connsiteX1" fmla="*/ 787843 w 787856"/>
                  <a:gd name="connsiteY1" fmla="*/ 292759 h 293817"/>
                  <a:gd name="connsiteX2" fmla="*/ 0 w 787856"/>
                  <a:gd name="connsiteY2" fmla="*/ 0 h 293817"/>
                  <a:gd name="connsiteX0" fmla="*/ 0 w 787852"/>
                  <a:gd name="connsiteY0" fmla="*/ 25690 h 318938"/>
                  <a:gd name="connsiteX1" fmla="*/ 787843 w 787852"/>
                  <a:gd name="connsiteY1" fmla="*/ 318449 h 318938"/>
                  <a:gd name="connsiteX2" fmla="*/ 0 w 787852"/>
                  <a:gd name="connsiteY2" fmla="*/ 25690 h 318938"/>
                  <a:gd name="connsiteX0" fmla="*/ 2421 w 790273"/>
                  <a:gd name="connsiteY0" fmla="*/ 25690 h 318938"/>
                  <a:gd name="connsiteX1" fmla="*/ 790264 w 790273"/>
                  <a:gd name="connsiteY1" fmla="*/ 318449 h 318938"/>
                  <a:gd name="connsiteX2" fmla="*/ 2421 w 790273"/>
                  <a:gd name="connsiteY2" fmla="*/ 25690 h 318938"/>
                  <a:gd name="connsiteX0" fmla="*/ 13209 w 801061"/>
                  <a:gd name="connsiteY0" fmla="*/ 25690 h 318938"/>
                  <a:gd name="connsiteX1" fmla="*/ 801052 w 801061"/>
                  <a:gd name="connsiteY1" fmla="*/ 318449 h 318938"/>
                  <a:gd name="connsiteX2" fmla="*/ 13209 w 801061"/>
                  <a:gd name="connsiteY2" fmla="*/ 25690 h 318938"/>
                  <a:gd name="connsiteX0" fmla="*/ 13246 w 801098"/>
                  <a:gd name="connsiteY0" fmla="*/ 25690 h 318938"/>
                  <a:gd name="connsiteX1" fmla="*/ 801089 w 801098"/>
                  <a:gd name="connsiteY1" fmla="*/ 318449 h 318938"/>
                  <a:gd name="connsiteX2" fmla="*/ 13246 w 801098"/>
                  <a:gd name="connsiteY2" fmla="*/ 25690 h 318938"/>
                  <a:gd name="connsiteX0" fmla="*/ 13246 w 801098"/>
                  <a:gd name="connsiteY0" fmla="*/ 25690 h 318938"/>
                  <a:gd name="connsiteX1" fmla="*/ 801089 w 801098"/>
                  <a:gd name="connsiteY1" fmla="*/ 318449 h 318938"/>
                  <a:gd name="connsiteX2" fmla="*/ 13246 w 801098"/>
                  <a:gd name="connsiteY2" fmla="*/ 25690 h 318938"/>
                  <a:gd name="connsiteX0" fmla="*/ 13419 w 801551"/>
                  <a:gd name="connsiteY0" fmla="*/ 27446 h 321612"/>
                  <a:gd name="connsiteX1" fmla="*/ 801262 w 801551"/>
                  <a:gd name="connsiteY1" fmla="*/ 320205 h 321612"/>
                  <a:gd name="connsiteX2" fmla="*/ 13419 w 801551"/>
                  <a:gd name="connsiteY2" fmla="*/ 27446 h 321612"/>
                  <a:gd name="connsiteX0" fmla="*/ 13761 w 801893"/>
                  <a:gd name="connsiteY0" fmla="*/ 43878 h 338509"/>
                  <a:gd name="connsiteX1" fmla="*/ 801604 w 801893"/>
                  <a:gd name="connsiteY1" fmla="*/ 336637 h 338509"/>
                  <a:gd name="connsiteX2" fmla="*/ 13761 w 801893"/>
                  <a:gd name="connsiteY2" fmla="*/ 43878 h 338509"/>
                  <a:gd name="connsiteX0" fmla="*/ 9754 w 1191932"/>
                  <a:gd name="connsiteY0" fmla="*/ 33425 h 491919"/>
                  <a:gd name="connsiteX1" fmla="*/ 1191932 w 1191932"/>
                  <a:gd name="connsiteY1" fmla="*/ 491919 h 491919"/>
                  <a:gd name="connsiteX2" fmla="*/ 9754 w 1191932"/>
                  <a:gd name="connsiteY2" fmla="*/ 33425 h 491919"/>
                  <a:gd name="connsiteX0" fmla="*/ 11318 w 1193496"/>
                  <a:gd name="connsiteY0" fmla="*/ 59637 h 518131"/>
                  <a:gd name="connsiteX1" fmla="*/ 1193496 w 1193496"/>
                  <a:gd name="connsiteY1" fmla="*/ 518131 h 518131"/>
                  <a:gd name="connsiteX2" fmla="*/ 11318 w 1193496"/>
                  <a:gd name="connsiteY2" fmla="*/ 59637 h 518131"/>
                  <a:gd name="connsiteX0" fmla="*/ 4 w 1337785"/>
                  <a:gd name="connsiteY0" fmla="*/ 2067 h 471114"/>
                  <a:gd name="connsiteX1" fmla="*/ 1182182 w 1337785"/>
                  <a:gd name="connsiteY1" fmla="*/ 460561 h 471114"/>
                  <a:gd name="connsiteX2" fmla="*/ 1195840 w 1337785"/>
                  <a:gd name="connsiteY2" fmla="*/ 298061 h 471114"/>
                  <a:gd name="connsiteX3" fmla="*/ 4 w 1337785"/>
                  <a:gd name="connsiteY3" fmla="*/ 2067 h 471114"/>
                  <a:gd name="connsiteX0" fmla="*/ 4 w 1284794"/>
                  <a:gd name="connsiteY0" fmla="*/ 2067 h 462990"/>
                  <a:gd name="connsiteX1" fmla="*/ 1182182 w 1284794"/>
                  <a:gd name="connsiteY1" fmla="*/ 460561 h 462990"/>
                  <a:gd name="connsiteX2" fmla="*/ 1195840 w 1284794"/>
                  <a:gd name="connsiteY2" fmla="*/ 298061 h 462990"/>
                  <a:gd name="connsiteX3" fmla="*/ 4 w 1284794"/>
                  <a:gd name="connsiteY3" fmla="*/ 2067 h 462990"/>
                  <a:gd name="connsiteX0" fmla="*/ 4 w 1182182"/>
                  <a:gd name="connsiteY0" fmla="*/ 0 h 460923"/>
                  <a:gd name="connsiteX1" fmla="*/ 1182182 w 1182182"/>
                  <a:gd name="connsiteY1" fmla="*/ 458494 h 460923"/>
                  <a:gd name="connsiteX2" fmla="*/ 4 w 1182182"/>
                  <a:gd name="connsiteY2" fmla="*/ 0 h 460923"/>
                  <a:gd name="connsiteX0" fmla="*/ 4 w 1201382"/>
                  <a:gd name="connsiteY0" fmla="*/ 0 h 504844"/>
                  <a:gd name="connsiteX1" fmla="*/ 1182182 w 1201382"/>
                  <a:gd name="connsiteY1" fmla="*/ 458494 h 504844"/>
                  <a:gd name="connsiteX2" fmla="*/ 4 w 1201382"/>
                  <a:gd name="connsiteY2" fmla="*/ 0 h 504844"/>
                  <a:gd name="connsiteX0" fmla="*/ 7097 w 1204525"/>
                  <a:gd name="connsiteY0" fmla="*/ 38301 h 551777"/>
                  <a:gd name="connsiteX1" fmla="*/ 1189275 w 1204525"/>
                  <a:gd name="connsiteY1" fmla="*/ 496795 h 551777"/>
                  <a:gd name="connsiteX2" fmla="*/ 7097 w 1204525"/>
                  <a:gd name="connsiteY2" fmla="*/ 38301 h 551777"/>
                  <a:gd name="connsiteX0" fmla="*/ 6343 w 1188825"/>
                  <a:gd name="connsiteY0" fmla="*/ 29186 h 492249"/>
                  <a:gd name="connsiteX1" fmla="*/ 1188521 w 1188825"/>
                  <a:gd name="connsiteY1" fmla="*/ 487680 h 492249"/>
                  <a:gd name="connsiteX2" fmla="*/ 6343 w 1188825"/>
                  <a:gd name="connsiteY2" fmla="*/ 29186 h 492249"/>
                  <a:gd name="connsiteX0" fmla="*/ 11165 w 1193657"/>
                  <a:gd name="connsiteY0" fmla="*/ 47232 h 511100"/>
                  <a:gd name="connsiteX1" fmla="*/ 1193343 w 1193657"/>
                  <a:gd name="connsiteY1" fmla="*/ 505726 h 511100"/>
                  <a:gd name="connsiteX2" fmla="*/ 11165 w 1193657"/>
                  <a:gd name="connsiteY2" fmla="*/ 47232 h 511100"/>
                  <a:gd name="connsiteX0" fmla="*/ 6556 w 1189038"/>
                  <a:gd name="connsiteY0" fmla="*/ 30279 h 493387"/>
                  <a:gd name="connsiteX1" fmla="*/ 1188734 w 1189038"/>
                  <a:gd name="connsiteY1" fmla="*/ 488773 h 493387"/>
                  <a:gd name="connsiteX2" fmla="*/ 6556 w 1189038"/>
                  <a:gd name="connsiteY2" fmla="*/ 30279 h 493387"/>
                  <a:gd name="connsiteX0" fmla="*/ 6547 w 1188978"/>
                  <a:gd name="connsiteY0" fmla="*/ 29735 h 490796"/>
                  <a:gd name="connsiteX1" fmla="*/ 1188725 w 1188978"/>
                  <a:gd name="connsiteY1" fmla="*/ 488229 h 490796"/>
                  <a:gd name="connsiteX2" fmla="*/ 6547 w 1188978"/>
                  <a:gd name="connsiteY2" fmla="*/ 29735 h 490796"/>
                  <a:gd name="connsiteX0" fmla="*/ 1273 w 1243578"/>
                  <a:gd name="connsiteY0" fmla="*/ 2510 h 470145"/>
                  <a:gd name="connsiteX1" fmla="*/ 1183451 w 1243578"/>
                  <a:gd name="connsiteY1" fmla="*/ 461004 h 470145"/>
                  <a:gd name="connsiteX2" fmla="*/ 958984 w 1243578"/>
                  <a:gd name="connsiteY2" fmla="*/ 285167 h 470145"/>
                  <a:gd name="connsiteX3" fmla="*/ 1273 w 1243578"/>
                  <a:gd name="connsiteY3" fmla="*/ 2510 h 470145"/>
                  <a:gd name="connsiteX0" fmla="*/ 12 w 1101785"/>
                  <a:gd name="connsiteY0" fmla="*/ 978 h 403514"/>
                  <a:gd name="connsiteX1" fmla="*/ 978355 w 1101785"/>
                  <a:gd name="connsiteY1" fmla="*/ 388987 h 403514"/>
                  <a:gd name="connsiteX2" fmla="*/ 957723 w 1101785"/>
                  <a:gd name="connsiteY2" fmla="*/ 283635 h 403514"/>
                  <a:gd name="connsiteX3" fmla="*/ 12 w 1101785"/>
                  <a:gd name="connsiteY3" fmla="*/ 978 h 403514"/>
                  <a:gd name="connsiteX0" fmla="*/ 6989 w 1108762"/>
                  <a:gd name="connsiteY0" fmla="*/ 32802 h 435338"/>
                  <a:gd name="connsiteX1" fmla="*/ 985332 w 1108762"/>
                  <a:gd name="connsiteY1" fmla="*/ 420811 h 435338"/>
                  <a:gd name="connsiteX2" fmla="*/ 964700 w 1108762"/>
                  <a:gd name="connsiteY2" fmla="*/ 315459 h 435338"/>
                  <a:gd name="connsiteX3" fmla="*/ 6989 w 1108762"/>
                  <a:gd name="connsiteY3" fmla="*/ 32802 h 435338"/>
                  <a:gd name="connsiteX0" fmla="*/ 6989 w 985332"/>
                  <a:gd name="connsiteY0" fmla="*/ 0 h 388009"/>
                  <a:gd name="connsiteX1" fmla="*/ 985332 w 985332"/>
                  <a:gd name="connsiteY1" fmla="*/ 388009 h 388009"/>
                  <a:gd name="connsiteX2" fmla="*/ 6989 w 985332"/>
                  <a:gd name="connsiteY2" fmla="*/ 0 h 388009"/>
                  <a:gd name="connsiteX0" fmla="*/ 0 w 1016443"/>
                  <a:gd name="connsiteY0" fmla="*/ 0 h 374674"/>
                  <a:gd name="connsiteX1" fmla="*/ 1016443 w 1016443"/>
                  <a:gd name="connsiteY1" fmla="*/ 374674 h 374674"/>
                  <a:gd name="connsiteX2" fmla="*/ 0 w 1016443"/>
                  <a:gd name="connsiteY2" fmla="*/ 0 h 374674"/>
                  <a:gd name="connsiteX0" fmla="*/ 0 w 1067496"/>
                  <a:gd name="connsiteY0" fmla="*/ 0 h 374679"/>
                  <a:gd name="connsiteX1" fmla="*/ 1016443 w 1067496"/>
                  <a:gd name="connsiteY1" fmla="*/ 374674 h 374679"/>
                  <a:gd name="connsiteX2" fmla="*/ 0 w 1067496"/>
                  <a:gd name="connsiteY2" fmla="*/ 0 h 374679"/>
                  <a:gd name="connsiteX0" fmla="*/ 10157 w 1069693"/>
                  <a:gd name="connsiteY0" fmla="*/ 27843 h 402519"/>
                  <a:gd name="connsiteX1" fmla="*/ 1026600 w 1069693"/>
                  <a:gd name="connsiteY1" fmla="*/ 402517 h 402519"/>
                  <a:gd name="connsiteX2" fmla="*/ 10157 w 1069693"/>
                  <a:gd name="connsiteY2" fmla="*/ 27843 h 402519"/>
                  <a:gd name="connsiteX0" fmla="*/ 7917 w 1024495"/>
                  <a:gd name="connsiteY0" fmla="*/ 29091 h 405821"/>
                  <a:gd name="connsiteX1" fmla="*/ 1024360 w 1024495"/>
                  <a:gd name="connsiteY1" fmla="*/ 403765 h 405821"/>
                  <a:gd name="connsiteX2" fmla="*/ 7917 w 1024495"/>
                  <a:gd name="connsiteY2" fmla="*/ 29091 h 405821"/>
                  <a:gd name="connsiteX0" fmla="*/ 7831 w 1024274"/>
                  <a:gd name="connsiteY0" fmla="*/ 29531 h 407736"/>
                  <a:gd name="connsiteX1" fmla="*/ 1024274 w 1024274"/>
                  <a:gd name="connsiteY1" fmla="*/ 404205 h 407736"/>
                  <a:gd name="connsiteX2" fmla="*/ 7831 w 1024274"/>
                  <a:gd name="connsiteY2" fmla="*/ 29531 h 40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4274" h="407736">
                    <a:moveTo>
                      <a:pt x="7831" y="29531"/>
                    </a:moveTo>
                    <a:cubicBezTo>
                      <a:pt x="-104288" y="182770"/>
                      <a:pt x="1024676" y="440916"/>
                      <a:pt x="1024274" y="404205"/>
                    </a:cubicBezTo>
                    <a:cubicBezTo>
                      <a:pt x="1023872" y="367494"/>
                      <a:pt x="119950" y="-123708"/>
                      <a:pt x="7831" y="29531"/>
                    </a:cubicBezTo>
                    <a:close/>
                  </a:path>
                </a:pathLst>
              </a:cu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 9"/>
            <p:cNvSpPr/>
            <p:nvPr/>
          </p:nvSpPr>
          <p:spPr>
            <a:xfrm flipV="1">
              <a:off x="2336770" y="3024200"/>
              <a:ext cx="2135916" cy="403260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1094" h="141175">
                  <a:moveTo>
                    <a:pt x="811094" y="407"/>
                  </a:moveTo>
                  <a:cubicBezTo>
                    <a:pt x="758389" y="-3562"/>
                    <a:pt x="639662" y="22219"/>
                    <a:pt x="567087" y="44611"/>
                  </a:cubicBezTo>
                  <a:cubicBezTo>
                    <a:pt x="494512" y="67003"/>
                    <a:pt x="460417" y="118567"/>
                    <a:pt x="375645" y="134759"/>
                  </a:cubicBezTo>
                  <a:cubicBezTo>
                    <a:pt x="290873" y="150951"/>
                    <a:pt x="227880" y="134310"/>
                    <a:pt x="0" y="109221"/>
                  </a:cubicBezTo>
                </a:path>
              </a:pathLst>
            </a:cu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flipV="1">
              <a:off x="3401060" y="3108959"/>
              <a:ext cx="1071626" cy="350358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604" h="134601">
                  <a:moveTo>
                    <a:pt x="443604" y="0"/>
                  </a:moveTo>
                  <a:cubicBezTo>
                    <a:pt x="235934" y="6631"/>
                    <a:pt x="75528" y="52387"/>
                    <a:pt x="0" y="134601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V="1">
              <a:off x="3289300" y="3081020"/>
              <a:ext cx="1170940" cy="416560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604" h="134601">
                  <a:moveTo>
                    <a:pt x="443604" y="0"/>
                  </a:moveTo>
                  <a:cubicBezTo>
                    <a:pt x="235934" y="6631"/>
                    <a:pt x="75528" y="52387"/>
                    <a:pt x="0" y="134601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V="1">
              <a:off x="3182620" y="3068320"/>
              <a:ext cx="1036320" cy="426720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604" h="134601">
                  <a:moveTo>
                    <a:pt x="443604" y="0"/>
                  </a:moveTo>
                  <a:cubicBezTo>
                    <a:pt x="235934" y="6631"/>
                    <a:pt x="75528" y="52387"/>
                    <a:pt x="0" y="134601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flipV="1">
              <a:off x="3086100" y="3063240"/>
              <a:ext cx="774700" cy="416560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604" h="134601">
                  <a:moveTo>
                    <a:pt x="443604" y="0"/>
                  </a:moveTo>
                  <a:cubicBezTo>
                    <a:pt x="235934" y="6631"/>
                    <a:pt x="75528" y="52387"/>
                    <a:pt x="0" y="134601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3007359" y="3068320"/>
              <a:ext cx="594995" cy="391160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604" h="134601">
                  <a:moveTo>
                    <a:pt x="443604" y="0"/>
                  </a:moveTo>
                  <a:cubicBezTo>
                    <a:pt x="235934" y="6631"/>
                    <a:pt x="75528" y="52387"/>
                    <a:pt x="0" y="134601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flipV="1">
              <a:off x="2936747" y="3081020"/>
              <a:ext cx="488443" cy="355600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604" h="134601">
                  <a:moveTo>
                    <a:pt x="443604" y="0"/>
                  </a:moveTo>
                  <a:cubicBezTo>
                    <a:pt x="235934" y="6631"/>
                    <a:pt x="75528" y="52387"/>
                    <a:pt x="0" y="134601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2842244" y="3086100"/>
              <a:ext cx="495315" cy="340995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604" h="134601">
                  <a:moveTo>
                    <a:pt x="443604" y="0"/>
                  </a:moveTo>
                  <a:cubicBezTo>
                    <a:pt x="235934" y="6631"/>
                    <a:pt x="75528" y="52387"/>
                    <a:pt x="0" y="134601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flipV="1">
              <a:off x="2632711" y="3118486"/>
              <a:ext cx="387350" cy="260986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172010 w 172010"/>
                <a:gd name="connsiteY0" fmla="*/ 0 h 88164"/>
                <a:gd name="connsiteX1" fmla="*/ 0 w 172010"/>
                <a:gd name="connsiteY1" fmla="*/ 88164 h 88164"/>
                <a:gd name="connsiteX0" fmla="*/ 217599 w 217599"/>
                <a:gd name="connsiteY0" fmla="*/ 0 h 95567"/>
                <a:gd name="connsiteX1" fmla="*/ 0 w 217599"/>
                <a:gd name="connsiteY1" fmla="*/ 95567 h 95567"/>
                <a:gd name="connsiteX0" fmla="*/ 217599 w 217599"/>
                <a:gd name="connsiteY0" fmla="*/ 0 h 95567"/>
                <a:gd name="connsiteX1" fmla="*/ 0 w 217599"/>
                <a:gd name="connsiteY1" fmla="*/ 95567 h 95567"/>
                <a:gd name="connsiteX0" fmla="*/ 202079 w 202079"/>
                <a:gd name="connsiteY0" fmla="*/ 0 h 94894"/>
                <a:gd name="connsiteX1" fmla="*/ 0 w 202079"/>
                <a:gd name="connsiteY1" fmla="*/ 94894 h 94894"/>
                <a:gd name="connsiteX0" fmla="*/ 202079 w 202079"/>
                <a:gd name="connsiteY0" fmla="*/ 0 h 94894"/>
                <a:gd name="connsiteX1" fmla="*/ 0 w 202079"/>
                <a:gd name="connsiteY1" fmla="*/ 94894 h 94894"/>
                <a:gd name="connsiteX0" fmla="*/ 202079 w 202079"/>
                <a:gd name="connsiteY0" fmla="*/ 0 h 94894"/>
                <a:gd name="connsiteX1" fmla="*/ 0 w 202079"/>
                <a:gd name="connsiteY1" fmla="*/ 94894 h 94894"/>
                <a:gd name="connsiteX0" fmla="*/ 202079 w 202079"/>
                <a:gd name="connsiteY0" fmla="*/ 0 h 94894"/>
                <a:gd name="connsiteX1" fmla="*/ 0 w 202079"/>
                <a:gd name="connsiteY1" fmla="*/ 94894 h 94894"/>
                <a:gd name="connsiteX0" fmla="*/ 197229 w 197229"/>
                <a:gd name="connsiteY0" fmla="*/ 0 h 92202"/>
                <a:gd name="connsiteX1" fmla="*/ 0 w 197229"/>
                <a:gd name="connsiteY1" fmla="*/ 92202 h 9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7229" h="92202">
                  <a:moveTo>
                    <a:pt x="197229" y="0"/>
                  </a:moveTo>
                  <a:cubicBezTo>
                    <a:pt x="40644" y="21437"/>
                    <a:pt x="31879" y="36235"/>
                    <a:pt x="0" y="92202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2571114" y="3126103"/>
              <a:ext cx="315341" cy="226696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35844 w 435844"/>
                <a:gd name="connsiteY0" fmla="*/ 0 h 135274"/>
                <a:gd name="connsiteX1" fmla="*/ 0 w 435844"/>
                <a:gd name="connsiteY1" fmla="*/ 135274 h 135274"/>
                <a:gd name="connsiteX0" fmla="*/ 435844 w 435844"/>
                <a:gd name="connsiteY0" fmla="*/ 0 h 135274"/>
                <a:gd name="connsiteX1" fmla="*/ 0 w 435844"/>
                <a:gd name="connsiteY1" fmla="*/ 135274 h 135274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30" h="74031">
                  <a:moveTo>
                    <a:pt x="158430" y="0"/>
                  </a:moveTo>
                  <a:cubicBezTo>
                    <a:pt x="83324" y="16053"/>
                    <a:pt x="29939" y="8642"/>
                    <a:pt x="0" y="74031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V="1">
              <a:off x="2700020" y="3111500"/>
              <a:ext cx="373634" cy="276859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61947 w 461947"/>
                <a:gd name="connsiteY0" fmla="*/ 0 h 127390"/>
                <a:gd name="connsiteX1" fmla="*/ 0 w 461947"/>
                <a:gd name="connsiteY1" fmla="*/ 127390 h 127390"/>
                <a:gd name="connsiteX0" fmla="*/ 449718 w 449718"/>
                <a:gd name="connsiteY0" fmla="*/ 0 h 130995"/>
                <a:gd name="connsiteX1" fmla="*/ 0 w 449718"/>
                <a:gd name="connsiteY1" fmla="*/ 130995 h 130995"/>
                <a:gd name="connsiteX0" fmla="*/ 449718 w 449718"/>
                <a:gd name="connsiteY0" fmla="*/ 0 h 130995"/>
                <a:gd name="connsiteX1" fmla="*/ 0 w 449718"/>
                <a:gd name="connsiteY1" fmla="*/ 130995 h 13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718" h="130995">
                  <a:moveTo>
                    <a:pt x="449718" y="0"/>
                  </a:moveTo>
                  <a:cubicBezTo>
                    <a:pt x="134936" y="19333"/>
                    <a:pt x="54127" y="78196"/>
                    <a:pt x="0" y="130995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flipV="1">
              <a:off x="2764816" y="3106422"/>
              <a:ext cx="355574" cy="288288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296167 w 296167"/>
                <a:gd name="connsiteY0" fmla="*/ 0 h 112167"/>
                <a:gd name="connsiteX1" fmla="*/ 0 w 296167"/>
                <a:gd name="connsiteY1" fmla="*/ 112167 h 112167"/>
                <a:gd name="connsiteX0" fmla="*/ 296167 w 296167"/>
                <a:gd name="connsiteY0" fmla="*/ 0 h 112167"/>
                <a:gd name="connsiteX1" fmla="*/ 0 w 296167"/>
                <a:gd name="connsiteY1" fmla="*/ 112167 h 112167"/>
                <a:gd name="connsiteX0" fmla="*/ 294874 w 294874"/>
                <a:gd name="connsiteY0" fmla="*/ 0 h 110372"/>
                <a:gd name="connsiteX1" fmla="*/ 0 w 294874"/>
                <a:gd name="connsiteY1" fmla="*/ 110372 h 110372"/>
                <a:gd name="connsiteX0" fmla="*/ 219862 w 219862"/>
                <a:gd name="connsiteY0" fmla="*/ 0 h 109475"/>
                <a:gd name="connsiteX1" fmla="*/ 0 w 219862"/>
                <a:gd name="connsiteY1" fmla="*/ 109475 h 109475"/>
                <a:gd name="connsiteX0" fmla="*/ 219862 w 219862"/>
                <a:gd name="connsiteY0" fmla="*/ 0 h 109475"/>
                <a:gd name="connsiteX1" fmla="*/ 0 w 219862"/>
                <a:gd name="connsiteY1" fmla="*/ 109475 h 109475"/>
                <a:gd name="connsiteX0" fmla="*/ 219862 w 219862"/>
                <a:gd name="connsiteY0" fmla="*/ 0 h 109475"/>
                <a:gd name="connsiteX1" fmla="*/ 0 w 219862"/>
                <a:gd name="connsiteY1" fmla="*/ 109475 h 109475"/>
                <a:gd name="connsiteX0" fmla="*/ 209516 w 209516"/>
                <a:gd name="connsiteY0" fmla="*/ 0 h 107680"/>
                <a:gd name="connsiteX1" fmla="*/ 0 w 209516"/>
                <a:gd name="connsiteY1" fmla="*/ 107680 h 10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16" h="107680">
                  <a:moveTo>
                    <a:pt x="209516" y="0"/>
                  </a:moveTo>
                  <a:cubicBezTo>
                    <a:pt x="100137" y="13810"/>
                    <a:pt x="49662" y="43413"/>
                    <a:pt x="0" y="107680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flipV="1">
              <a:off x="2500629" y="3131818"/>
              <a:ext cx="284481" cy="198122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35844 w 435844"/>
                <a:gd name="connsiteY0" fmla="*/ 0 h 135274"/>
                <a:gd name="connsiteX1" fmla="*/ 0 w 435844"/>
                <a:gd name="connsiteY1" fmla="*/ 135274 h 135274"/>
                <a:gd name="connsiteX0" fmla="*/ 435844 w 435844"/>
                <a:gd name="connsiteY0" fmla="*/ 0 h 135274"/>
                <a:gd name="connsiteX1" fmla="*/ 0 w 435844"/>
                <a:gd name="connsiteY1" fmla="*/ 135274 h 135274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30" h="74031">
                  <a:moveTo>
                    <a:pt x="158430" y="0"/>
                  </a:moveTo>
                  <a:cubicBezTo>
                    <a:pt x="83324" y="16053"/>
                    <a:pt x="29939" y="8642"/>
                    <a:pt x="0" y="74031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V="1">
              <a:off x="2433954" y="3139438"/>
              <a:ext cx="290196" cy="171452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318930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0418"/>
                <a:gd name="connsiteX1" fmla="*/ 508635 w 685800"/>
                <a:gd name="connsiteY1" fmla="*/ 13877 h 130418"/>
                <a:gd name="connsiteX2" fmla="*/ 263951 w 685800"/>
                <a:gd name="connsiteY2" fmla="*/ 125899 h 130418"/>
                <a:gd name="connsiteX3" fmla="*/ 0 w 685800"/>
                <a:gd name="connsiteY3" fmla="*/ 111032 h 130418"/>
                <a:gd name="connsiteX0" fmla="*/ 685800 w 685800"/>
                <a:gd name="connsiteY0" fmla="*/ 4352 h 133067"/>
                <a:gd name="connsiteX1" fmla="*/ 508635 w 685800"/>
                <a:gd name="connsiteY1" fmla="*/ 13877 h 133067"/>
                <a:gd name="connsiteX2" fmla="*/ 263951 w 685800"/>
                <a:gd name="connsiteY2" fmla="*/ 125899 h 133067"/>
                <a:gd name="connsiteX3" fmla="*/ 0 w 685800"/>
                <a:gd name="connsiteY3" fmla="*/ 111032 h 133067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352 h 134925"/>
                <a:gd name="connsiteX1" fmla="*/ 508635 w 685800"/>
                <a:gd name="connsiteY1" fmla="*/ 13877 h 134925"/>
                <a:gd name="connsiteX2" fmla="*/ 263951 w 685800"/>
                <a:gd name="connsiteY2" fmla="*/ 125899 h 134925"/>
                <a:gd name="connsiteX3" fmla="*/ 0 w 685800"/>
                <a:gd name="connsiteY3" fmla="*/ 111032 h 134925"/>
                <a:gd name="connsiteX0" fmla="*/ 685800 w 685800"/>
                <a:gd name="connsiteY0" fmla="*/ 4992 h 143626"/>
                <a:gd name="connsiteX1" fmla="*/ 508635 w 685800"/>
                <a:gd name="connsiteY1" fmla="*/ 14517 h 143626"/>
                <a:gd name="connsiteX2" fmla="*/ 359441 w 685800"/>
                <a:gd name="connsiteY2" fmla="*/ 137210 h 143626"/>
                <a:gd name="connsiteX3" fmla="*/ 0 w 685800"/>
                <a:gd name="connsiteY3" fmla="*/ 111672 h 143626"/>
                <a:gd name="connsiteX0" fmla="*/ 685800 w 685800"/>
                <a:gd name="connsiteY0" fmla="*/ 623 h 139257"/>
                <a:gd name="connsiteX1" fmla="*/ 534678 w 685800"/>
                <a:gd name="connsiteY1" fmla="*/ 34157 h 139257"/>
                <a:gd name="connsiteX2" fmla="*/ 359441 w 685800"/>
                <a:gd name="connsiteY2" fmla="*/ 132841 h 139257"/>
                <a:gd name="connsiteX3" fmla="*/ 0 w 685800"/>
                <a:gd name="connsiteY3" fmla="*/ 107303 h 139257"/>
                <a:gd name="connsiteX0" fmla="*/ 780711 w 780711"/>
                <a:gd name="connsiteY0" fmla="*/ 570 h 141338"/>
                <a:gd name="connsiteX1" fmla="*/ 534678 w 780711"/>
                <a:gd name="connsiteY1" fmla="*/ 36238 h 141338"/>
                <a:gd name="connsiteX2" fmla="*/ 359441 w 780711"/>
                <a:gd name="connsiteY2" fmla="*/ 134922 h 141338"/>
                <a:gd name="connsiteX3" fmla="*/ 0 w 780711"/>
                <a:gd name="connsiteY3" fmla="*/ 109384 h 141338"/>
                <a:gd name="connsiteX0" fmla="*/ 780711 w 780711"/>
                <a:gd name="connsiteY0" fmla="*/ 408 h 141176"/>
                <a:gd name="connsiteX1" fmla="*/ 567087 w 780711"/>
                <a:gd name="connsiteY1" fmla="*/ 44612 h 141176"/>
                <a:gd name="connsiteX2" fmla="*/ 359441 w 780711"/>
                <a:gd name="connsiteY2" fmla="*/ 134760 h 141176"/>
                <a:gd name="connsiteX3" fmla="*/ 0 w 780711"/>
                <a:gd name="connsiteY3" fmla="*/ 109222 h 141176"/>
                <a:gd name="connsiteX0" fmla="*/ 780711 w 780711"/>
                <a:gd name="connsiteY0" fmla="*/ 373 h 129047"/>
                <a:gd name="connsiteX1" fmla="*/ 567087 w 780711"/>
                <a:gd name="connsiteY1" fmla="*/ 44577 h 129047"/>
                <a:gd name="connsiteX2" fmla="*/ 375645 w 780711"/>
                <a:gd name="connsiteY2" fmla="*/ 117652 h 129047"/>
                <a:gd name="connsiteX3" fmla="*/ 0 w 780711"/>
                <a:gd name="connsiteY3" fmla="*/ 109187 h 129047"/>
                <a:gd name="connsiteX0" fmla="*/ 780711 w 780711"/>
                <a:gd name="connsiteY0" fmla="*/ 407 h 141175"/>
                <a:gd name="connsiteX1" fmla="*/ 567087 w 780711"/>
                <a:gd name="connsiteY1" fmla="*/ 44611 h 141175"/>
                <a:gd name="connsiteX2" fmla="*/ 375645 w 780711"/>
                <a:gd name="connsiteY2" fmla="*/ 134759 h 141175"/>
                <a:gd name="connsiteX3" fmla="*/ 0 w 780711"/>
                <a:gd name="connsiteY3" fmla="*/ 109221 h 141175"/>
                <a:gd name="connsiteX0" fmla="*/ 795179 w 795179"/>
                <a:gd name="connsiteY0" fmla="*/ 416 h 140517"/>
                <a:gd name="connsiteX1" fmla="*/ 567087 w 795179"/>
                <a:gd name="connsiteY1" fmla="*/ 43953 h 140517"/>
                <a:gd name="connsiteX2" fmla="*/ 375645 w 795179"/>
                <a:gd name="connsiteY2" fmla="*/ 134101 h 140517"/>
                <a:gd name="connsiteX3" fmla="*/ 0 w 795179"/>
                <a:gd name="connsiteY3" fmla="*/ 108563 h 140517"/>
                <a:gd name="connsiteX0" fmla="*/ 811094 w 811094"/>
                <a:gd name="connsiteY0" fmla="*/ 407 h 141175"/>
                <a:gd name="connsiteX1" fmla="*/ 567087 w 811094"/>
                <a:gd name="connsiteY1" fmla="*/ 44611 h 141175"/>
                <a:gd name="connsiteX2" fmla="*/ 375645 w 811094"/>
                <a:gd name="connsiteY2" fmla="*/ 134759 h 141175"/>
                <a:gd name="connsiteX3" fmla="*/ 0 w 811094"/>
                <a:gd name="connsiteY3" fmla="*/ 109221 h 141175"/>
                <a:gd name="connsiteX0" fmla="*/ 811094 w 811094"/>
                <a:gd name="connsiteY0" fmla="*/ 264 h 113852"/>
                <a:gd name="connsiteX1" fmla="*/ 567087 w 811094"/>
                <a:gd name="connsiteY1" fmla="*/ 44468 h 113852"/>
                <a:gd name="connsiteX2" fmla="*/ 338993 w 811094"/>
                <a:gd name="connsiteY2" fmla="*/ 36802 h 113852"/>
                <a:gd name="connsiteX3" fmla="*/ 0 w 811094"/>
                <a:gd name="connsiteY3" fmla="*/ 109078 h 113852"/>
                <a:gd name="connsiteX0" fmla="*/ 811094 w 811094"/>
                <a:gd name="connsiteY0" fmla="*/ 0 h 113588"/>
                <a:gd name="connsiteX1" fmla="*/ 338993 w 811094"/>
                <a:gd name="connsiteY1" fmla="*/ 36538 h 113588"/>
                <a:gd name="connsiteX2" fmla="*/ 0 w 811094"/>
                <a:gd name="connsiteY2" fmla="*/ 108814 h 113588"/>
                <a:gd name="connsiteX0" fmla="*/ 811094 w 811094"/>
                <a:gd name="connsiteY0" fmla="*/ 0 h 108814"/>
                <a:gd name="connsiteX1" fmla="*/ 338993 w 811094"/>
                <a:gd name="connsiteY1" fmla="*/ 36538 h 108814"/>
                <a:gd name="connsiteX2" fmla="*/ 0 w 811094"/>
                <a:gd name="connsiteY2" fmla="*/ 108814 h 108814"/>
                <a:gd name="connsiteX0" fmla="*/ 491923 w 491923"/>
                <a:gd name="connsiteY0" fmla="*/ 0 h 142604"/>
                <a:gd name="connsiteX1" fmla="*/ 19822 w 491923"/>
                <a:gd name="connsiteY1" fmla="*/ 36538 h 142604"/>
                <a:gd name="connsiteX2" fmla="*/ 2021 w 491923"/>
                <a:gd name="connsiteY2" fmla="*/ 142604 h 142604"/>
                <a:gd name="connsiteX0" fmla="*/ 489902 w 489902"/>
                <a:gd name="connsiteY0" fmla="*/ 0 h 142604"/>
                <a:gd name="connsiteX1" fmla="*/ 177915 w 489902"/>
                <a:gd name="connsiteY1" fmla="*/ 32981 h 142604"/>
                <a:gd name="connsiteX2" fmla="*/ 0 w 489902"/>
                <a:gd name="connsiteY2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89902 w 489902"/>
                <a:gd name="connsiteY0" fmla="*/ 0 h 142604"/>
                <a:gd name="connsiteX1" fmla="*/ 0 w 489902"/>
                <a:gd name="connsiteY1" fmla="*/ 142604 h 142604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43604 w 443604"/>
                <a:gd name="connsiteY0" fmla="*/ 0 h 134601"/>
                <a:gd name="connsiteX1" fmla="*/ 0 w 443604"/>
                <a:gd name="connsiteY1" fmla="*/ 134601 h 134601"/>
                <a:gd name="connsiteX0" fmla="*/ 435844 w 435844"/>
                <a:gd name="connsiteY0" fmla="*/ 0 h 135274"/>
                <a:gd name="connsiteX1" fmla="*/ 0 w 435844"/>
                <a:gd name="connsiteY1" fmla="*/ 135274 h 135274"/>
                <a:gd name="connsiteX0" fmla="*/ 435844 w 435844"/>
                <a:gd name="connsiteY0" fmla="*/ 0 h 135274"/>
                <a:gd name="connsiteX1" fmla="*/ 0 w 435844"/>
                <a:gd name="connsiteY1" fmla="*/ 135274 h 135274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  <a:gd name="connsiteX0" fmla="*/ 158430 w 158430"/>
                <a:gd name="connsiteY0" fmla="*/ 0 h 74031"/>
                <a:gd name="connsiteX1" fmla="*/ 0 w 158430"/>
                <a:gd name="connsiteY1" fmla="*/ 74031 h 7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30" h="74031">
                  <a:moveTo>
                    <a:pt x="158430" y="0"/>
                  </a:moveTo>
                  <a:cubicBezTo>
                    <a:pt x="47964" y="19343"/>
                    <a:pt x="10179" y="35786"/>
                    <a:pt x="0" y="74031"/>
                  </a:cubicBezTo>
                </a:path>
              </a:pathLst>
            </a:cu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366766" y="3247634"/>
              <a:ext cx="1114104" cy="634498"/>
            </a:xfrm>
            <a:custGeom>
              <a:avLst/>
              <a:gdLst>
                <a:gd name="connsiteX0" fmla="*/ 89535 w 1137327"/>
                <a:gd name="connsiteY0" fmla="*/ 0 h 630812"/>
                <a:gd name="connsiteX1" fmla="*/ 681990 w 1137327"/>
                <a:gd name="connsiteY1" fmla="*/ 184785 h 630812"/>
                <a:gd name="connsiteX2" fmla="*/ 1116330 w 1137327"/>
                <a:gd name="connsiteY2" fmla="*/ 630555 h 630812"/>
                <a:gd name="connsiteX3" fmla="*/ 0 w 1137327"/>
                <a:gd name="connsiteY3" fmla="*/ 118110 h 630812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5761"/>
                <a:gd name="connsiteY0" fmla="*/ 0 h 657631"/>
                <a:gd name="connsiteX1" fmla="*/ 689610 w 1125761"/>
                <a:gd name="connsiteY1" fmla="*/ 179070 h 657631"/>
                <a:gd name="connsiteX2" fmla="*/ 1101090 w 1125761"/>
                <a:gd name="connsiteY2" fmla="*/ 657225 h 657631"/>
                <a:gd name="connsiteX3" fmla="*/ 0 w 1125761"/>
                <a:gd name="connsiteY3" fmla="*/ 118110 h 657631"/>
                <a:gd name="connsiteX0" fmla="*/ 89535 w 1127947"/>
                <a:gd name="connsiteY0" fmla="*/ 0 h 657876"/>
                <a:gd name="connsiteX1" fmla="*/ 689610 w 1127947"/>
                <a:gd name="connsiteY1" fmla="*/ 179070 h 657876"/>
                <a:gd name="connsiteX2" fmla="*/ 1101090 w 1127947"/>
                <a:gd name="connsiteY2" fmla="*/ 657225 h 657876"/>
                <a:gd name="connsiteX3" fmla="*/ 0 w 1127947"/>
                <a:gd name="connsiteY3" fmla="*/ 118110 h 657876"/>
                <a:gd name="connsiteX0" fmla="*/ 89535 w 1120865"/>
                <a:gd name="connsiteY0" fmla="*/ 0 h 614402"/>
                <a:gd name="connsiteX1" fmla="*/ 689610 w 1120865"/>
                <a:gd name="connsiteY1" fmla="*/ 179070 h 614402"/>
                <a:gd name="connsiteX2" fmla="*/ 1093470 w 1120865"/>
                <a:gd name="connsiteY2" fmla="*/ 613410 h 614402"/>
                <a:gd name="connsiteX3" fmla="*/ 0 w 1120865"/>
                <a:gd name="connsiteY3" fmla="*/ 118110 h 614402"/>
                <a:gd name="connsiteX0" fmla="*/ 89535 w 1093772"/>
                <a:gd name="connsiteY0" fmla="*/ 0 h 624674"/>
                <a:gd name="connsiteX1" fmla="*/ 689610 w 1093772"/>
                <a:gd name="connsiteY1" fmla="*/ 179070 h 624674"/>
                <a:gd name="connsiteX2" fmla="*/ 1093470 w 1093772"/>
                <a:gd name="connsiteY2" fmla="*/ 613410 h 624674"/>
                <a:gd name="connsiteX3" fmla="*/ 0 w 1093772"/>
                <a:gd name="connsiteY3" fmla="*/ 118110 h 624674"/>
                <a:gd name="connsiteX0" fmla="*/ 89535 w 1093593"/>
                <a:gd name="connsiteY0" fmla="*/ 0 h 668297"/>
                <a:gd name="connsiteX1" fmla="*/ 689610 w 1093593"/>
                <a:gd name="connsiteY1" fmla="*/ 179070 h 668297"/>
                <a:gd name="connsiteX2" fmla="*/ 1093470 w 1093593"/>
                <a:gd name="connsiteY2" fmla="*/ 613410 h 668297"/>
                <a:gd name="connsiteX3" fmla="*/ 723900 w 1093593"/>
                <a:gd name="connsiteY3" fmla="*/ 607694 h 668297"/>
                <a:gd name="connsiteX4" fmla="*/ 0 w 1093593"/>
                <a:gd name="connsiteY4" fmla="*/ 118110 h 668297"/>
                <a:gd name="connsiteX0" fmla="*/ 89535 w 1093686"/>
                <a:gd name="connsiteY0" fmla="*/ 0 h 660081"/>
                <a:gd name="connsiteX1" fmla="*/ 689610 w 1093686"/>
                <a:gd name="connsiteY1" fmla="*/ 179070 h 660081"/>
                <a:gd name="connsiteX2" fmla="*/ 1093470 w 1093686"/>
                <a:gd name="connsiteY2" fmla="*/ 613410 h 660081"/>
                <a:gd name="connsiteX3" fmla="*/ 723900 w 1093686"/>
                <a:gd name="connsiteY3" fmla="*/ 607694 h 660081"/>
                <a:gd name="connsiteX4" fmla="*/ 0 w 1093686"/>
                <a:gd name="connsiteY4" fmla="*/ 118110 h 660081"/>
                <a:gd name="connsiteX0" fmla="*/ 89535 w 1112717"/>
                <a:gd name="connsiteY0" fmla="*/ 0 h 657666"/>
                <a:gd name="connsiteX1" fmla="*/ 689610 w 1112717"/>
                <a:gd name="connsiteY1" fmla="*/ 179070 h 657666"/>
                <a:gd name="connsiteX2" fmla="*/ 1112520 w 1112717"/>
                <a:gd name="connsiteY2" fmla="*/ 607695 h 657666"/>
                <a:gd name="connsiteX3" fmla="*/ 723900 w 1112717"/>
                <a:gd name="connsiteY3" fmla="*/ 607694 h 657666"/>
                <a:gd name="connsiteX4" fmla="*/ 0 w 1112717"/>
                <a:gd name="connsiteY4" fmla="*/ 118110 h 657666"/>
                <a:gd name="connsiteX0" fmla="*/ 89535 w 1113597"/>
                <a:gd name="connsiteY0" fmla="*/ 0 h 658286"/>
                <a:gd name="connsiteX1" fmla="*/ 689610 w 1113597"/>
                <a:gd name="connsiteY1" fmla="*/ 179070 h 658286"/>
                <a:gd name="connsiteX2" fmla="*/ 1112520 w 1113597"/>
                <a:gd name="connsiteY2" fmla="*/ 607695 h 658286"/>
                <a:gd name="connsiteX3" fmla="*/ 723900 w 1113597"/>
                <a:gd name="connsiteY3" fmla="*/ 607694 h 658286"/>
                <a:gd name="connsiteX4" fmla="*/ 0 w 1113597"/>
                <a:gd name="connsiteY4" fmla="*/ 118110 h 658286"/>
                <a:gd name="connsiteX0" fmla="*/ 89535 w 1115492"/>
                <a:gd name="connsiteY0" fmla="*/ 0 h 664269"/>
                <a:gd name="connsiteX1" fmla="*/ 689610 w 1115492"/>
                <a:gd name="connsiteY1" fmla="*/ 179070 h 664269"/>
                <a:gd name="connsiteX2" fmla="*/ 1114425 w 1115492"/>
                <a:gd name="connsiteY2" fmla="*/ 621030 h 664269"/>
                <a:gd name="connsiteX3" fmla="*/ 723900 w 1115492"/>
                <a:gd name="connsiteY3" fmla="*/ 607694 h 664269"/>
                <a:gd name="connsiteX4" fmla="*/ 0 w 1115492"/>
                <a:gd name="connsiteY4" fmla="*/ 118110 h 664269"/>
                <a:gd name="connsiteX0" fmla="*/ 89535 w 1116876"/>
                <a:gd name="connsiteY0" fmla="*/ 0 h 690197"/>
                <a:gd name="connsiteX1" fmla="*/ 689610 w 1116876"/>
                <a:gd name="connsiteY1" fmla="*/ 179070 h 690197"/>
                <a:gd name="connsiteX2" fmla="*/ 1114425 w 1116876"/>
                <a:gd name="connsiteY2" fmla="*/ 621030 h 690197"/>
                <a:gd name="connsiteX3" fmla="*/ 822960 w 1116876"/>
                <a:gd name="connsiteY3" fmla="*/ 638174 h 690197"/>
                <a:gd name="connsiteX4" fmla="*/ 0 w 1116876"/>
                <a:gd name="connsiteY4" fmla="*/ 118110 h 690197"/>
                <a:gd name="connsiteX0" fmla="*/ 89535 w 1116257"/>
                <a:gd name="connsiteY0" fmla="*/ 0 h 663113"/>
                <a:gd name="connsiteX1" fmla="*/ 689610 w 1116257"/>
                <a:gd name="connsiteY1" fmla="*/ 179070 h 663113"/>
                <a:gd name="connsiteX2" fmla="*/ 1114425 w 1116257"/>
                <a:gd name="connsiteY2" fmla="*/ 621030 h 663113"/>
                <a:gd name="connsiteX3" fmla="*/ 822960 w 1116257"/>
                <a:gd name="connsiteY3" fmla="*/ 638174 h 663113"/>
                <a:gd name="connsiteX4" fmla="*/ 0 w 1116257"/>
                <a:gd name="connsiteY4" fmla="*/ 118110 h 663113"/>
                <a:gd name="connsiteX0" fmla="*/ 89535 w 1116876"/>
                <a:gd name="connsiteY0" fmla="*/ 0 h 690197"/>
                <a:gd name="connsiteX1" fmla="*/ 689610 w 1116876"/>
                <a:gd name="connsiteY1" fmla="*/ 179070 h 690197"/>
                <a:gd name="connsiteX2" fmla="*/ 1114425 w 1116876"/>
                <a:gd name="connsiteY2" fmla="*/ 621030 h 690197"/>
                <a:gd name="connsiteX3" fmla="*/ 822960 w 1116876"/>
                <a:gd name="connsiteY3" fmla="*/ 638174 h 690197"/>
                <a:gd name="connsiteX4" fmla="*/ 0 w 1116876"/>
                <a:gd name="connsiteY4" fmla="*/ 118110 h 690197"/>
                <a:gd name="connsiteX0" fmla="*/ 89535 w 1116062"/>
                <a:gd name="connsiteY0" fmla="*/ 0 h 668073"/>
                <a:gd name="connsiteX1" fmla="*/ 689610 w 1116062"/>
                <a:gd name="connsiteY1" fmla="*/ 179070 h 668073"/>
                <a:gd name="connsiteX2" fmla="*/ 1114425 w 1116062"/>
                <a:gd name="connsiteY2" fmla="*/ 621030 h 668073"/>
                <a:gd name="connsiteX3" fmla="*/ 822960 w 1116062"/>
                <a:gd name="connsiteY3" fmla="*/ 638174 h 668073"/>
                <a:gd name="connsiteX4" fmla="*/ 0 w 1116062"/>
                <a:gd name="connsiteY4" fmla="*/ 118110 h 668073"/>
                <a:gd name="connsiteX0" fmla="*/ 89535 w 1114619"/>
                <a:gd name="connsiteY0" fmla="*/ 0 h 660973"/>
                <a:gd name="connsiteX1" fmla="*/ 689610 w 1114619"/>
                <a:gd name="connsiteY1" fmla="*/ 179070 h 660973"/>
                <a:gd name="connsiteX2" fmla="*/ 1114425 w 1114619"/>
                <a:gd name="connsiteY2" fmla="*/ 621030 h 660973"/>
                <a:gd name="connsiteX3" fmla="*/ 741045 w 1114619"/>
                <a:gd name="connsiteY3" fmla="*/ 622934 h 660973"/>
                <a:gd name="connsiteX4" fmla="*/ 0 w 1114619"/>
                <a:gd name="connsiteY4" fmla="*/ 118110 h 660973"/>
                <a:gd name="connsiteX0" fmla="*/ 89535 w 1114635"/>
                <a:gd name="connsiteY0" fmla="*/ 0 h 666902"/>
                <a:gd name="connsiteX1" fmla="*/ 689610 w 1114635"/>
                <a:gd name="connsiteY1" fmla="*/ 179070 h 666902"/>
                <a:gd name="connsiteX2" fmla="*/ 1114425 w 1114635"/>
                <a:gd name="connsiteY2" fmla="*/ 621030 h 666902"/>
                <a:gd name="connsiteX3" fmla="*/ 741045 w 1114635"/>
                <a:gd name="connsiteY3" fmla="*/ 622934 h 666902"/>
                <a:gd name="connsiteX4" fmla="*/ 0 w 1114635"/>
                <a:gd name="connsiteY4" fmla="*/ 118110 h 666902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8486 h 660702"/>
                <a:gd name="connsiteX1" fmla="*/ 689610 w 1114517"/>
                <a:gd name="connsiteY1" fmla="*/ 187556 h 660702"/>
                <a:gd name="connsiteX2" fmla="*/ 1114425 w 1114517"/>
                <a:gd name="connsiteY2" fmla="*/ 629516 h 660702"/>
                <a:gd name="connsiteX3" fmla="*/ 661035 w 1114517"/>
                <a:gd name="connsiteY3" fmla="*/ 595225 h 660702"/>
                <a:gd name="connsiteX4" fmla="*/ 0 w 1114517"/>
                <a:gd name="connsiteY4" fmla="*/ 126596 h 660702"/>
                <a:gd name="connsiteX0" fmla="*/ 89535 w 1114465"/>
                <a:gd name="connsiteY0" fmla="*/ 0 h 652216"/>
                <a:gd name="connsiteX1" fmla="*/ 689610 w 1114465"/>
                <a:gd name="connsiteY1" fmla="*/ 179070 h 652216"/>
                <a:gd name="connsiteX2" fmla="*/ 1114425 w 1114465"/>
                <a:gd name="connsiteY2" fmla="*/ 621030 h 652216"/>
                <a:gd name="connsiteX3" fmla="*/ 661035 w 1114465"/>
                <a:gd name="connsiteY3" fmla="*/ 586739 h 652216"/>
                <a:gd name="connsiteX4" fmla="*/ 0 w 1114465"/>
                <a:gd name="connsiteY4" fmla="*/ 118110 h 652216"/>
                <a:gd name="connsiteX0" fmla="*/ 89535 w 1117188"/>
                <a:gd name="connsiteY0" fmla="*/ 0 h 637260"/>
                <a:gd name="connsiteX1" fmla="*/ 689610 w 1117188"/>
                <a:gd name="connsiteY1" fmla="*/ 179070 h 637260"/>
                <a:gd name="connsiteX2" fmla="*/ 843915 w 1117188"/>
                <a:gd name="connsiteY2" fmla="*/ 380998 h 637260"/>
                <a:gd name="connsiteX3" fmla="*/ 1114425 w 1117188"/>
                <a:gd name="connsiteY3" fmla="*/ 621030 h 637260"/>
                <a:gd name="connsiteX4" fmla="*/ 661035 w 1117188"/>
                <a:gd name="connsiteY4" fmla="*/ 586739 h 637260"/>
                <a:gd name="connsiteX5" fmla="*/ 0 w 1117188"/>
                <a:gd name="connsiteY5" fmla="*/ 118110 h 637260"/>
                <a:gd name="connsiteX0" fmla="*/ 89535 w 1117188"/>
                <a:gd name="connsiteY0" fmla="*/ 0 h 637260"/>
                <a:gd name="connsiteX1" fmla="*/ 689610 w 1117188"/>
                <a:gd name="connsiteY1" fmla="*/ 179070 h 637260"/>
                <a:gd name="connsiteX2" fmla="*/ 843915 w 1117188"/>
                <a:gd name="connsiteY2" fmla="*/ 380998 h 637260"/>
                <a:gd name="connsiteX3" fmla="*/ 1114425 w 1117188"/>
                <a:gd name="connsiteY3" fmla="*/ 621030 h 637260"/>
                <a:gd name="connsiteX4" fmla="*/ 661035 w 1117188"/>
                <a:gd name="connsiteY4" fmla="*/ 586739 h 637260"/>
                <a:gd name="connsiteX5" fmla="*/ 0 w 1117188"/>
                <a:gd name="connsiteY5" fmla="*/ 118110 h 637260"/>
                <a:gd name="connsiteX0" fmla="*/ 89535 w 1116778"/>
                <a:gd name="connsiteY0" fmla="*/ 0 h 636273"/>
                <a:gd name="connsiteX1" fmla="*/ 689610 w 1116778"/>
                <a:gd name="connsiteY1" fmla="*/ 179070 h 636273"/>
                <a:gd name="connsiteX2" fmla="*/ 832485 w 1116778"/>
                <a:gd name="connsiteY2" fmla="*/ 394333 h 636273"/>
                <a:gd name="connsiteX3" fmla="*/ 1114425 w 1116778"/>
                <a:gd name="connsiteY3" fmla="*/ 621030 h 636273"/>
                <a:gd name="connsiteX4" fmla="*/ 661035 w 1116778"/>
                <a:gd name="connsiteY4" fmla="*/ 586739 h 636273"/>
                <a:gd name="connsiteX5" fmla="*/ 0 w 1116778"/>
                <a:gd name="connsiteY5" fmla="*/ 118110 h 636273"/>
                <a:gd name="connsiteX0" fmla="*/ 89535 w 1116778"/>
                <a:gd name="connsiteY0" fmla="*/ 0 h 636273"/>
                <a:gd name="connsiteX1" fmla="*/ 689610 w 1116778"/>
                <a:gd name="connsiteY1" fmla="*/ 179070 h 636273"/>
                <a:gd name="connsiteX2" fmla="*/ 832485 w 1116778"/>
                <a:gd name="connsiteY2" fmla="*/ 394333 h 636273"/>
                <a:gd name="connsiteX3" fmla="*/ 1114425 w 1116778"/>
                <a:gd name="connsiteY3" fmla="*/ 621030 h 636273"/>
                <a:gd name="connsiteX4" fmla="*/ 661035 w 1116778"/>
                <a:gd name="connsiteY4" fmla="*/ 586739 h 636273"/>
                <a:gd name="connsiteX5" fmla="*/ 0 w 1116778"/>
                <a:gd name="connsiteY5" fmla="*/ 118110 h 636273"/>
                <a:gd name="connsiteX0" fmla="*/ 89535 w 1116778"/>
                <a:gd name="connsiteY0" fmla="*/ 0 h 636273"/>
                <a:gd name="connsiteX1" fmla="*/ 689610 w 1116778"/>
                <a:gd name="connsiteY1" fmla="*/ 179070 h 636273"/>
                <a:gd name="connsiteX2" fmla="*/ 832485 w 1116778"/>
                <a:gd name="connsiteY2" fmla="*/ 394333 h 636273"/>
                <a:gd name="connsiteX3" fmla="*/ 1114425 w 1116778"/>
                <a:gd name="connsiteY3" fmla="*/ 621030 h 636273"/>
                <a:gd name="connsiteX4" fmla="*/ 661035 w 1116778"/>
                <a:gd name="connsiteY4" fmla="*/ 586739 h 636273"/>
                <a:gd name="connsiteX5" fmla="*/ 0 w 1116778"/>
                <a:gd name="connsiteY5" fmla="*/ 118110 h 636273"/>
                <a:gd name="connsiteX0" fmla="*/ 89535 w 1116921"/>
                <a:gd name="connsiteY0" fmla="*/ 0 h 636273"/>
                <a:gd name="connsiteX1" fmla="*/ 597939 w 1116921"/>
                <a:gd name="connsiteY1" fmla="*/ 196263 h 636273"/>
                <a:gd name="connsiteX2" fmla="*/ 832485 w 1116921"/>
                <a:gd name="connsiteY2" fmla="*/ 394333 h 636273"/>
                <a:gd name="connsiteX3" fmla="*/ 1114425 w 1116921"/>
                <a:gd name="connsiteY3" fmla="*/ 621030 h 636273"/>
                <a:gd name="connsiteX4" fmla="*/ 661035 w 1116921"/>
                <a:gd name="connsiteY4" fmla="*/ 586739 h 636273"/>
                <a:gd name="connsiteX5" fmla="*/ 0 w 1116921"/>
                <a:gd name="connsiteY5" fmla="*/ 118110 h 63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6921" h="636273">
                  <a:moveTo>
                    <a:pt x="89535" y="0"/>
                  </a:moveTo>
                  <a:cubicBezTo>
                    <a:pt x="315436" y="140811"/>
                    <a:pt x="517760" y="149532"/>
                    <a:pt x="597939" y="196263"/>
                  </a:cubicBezTo>
                  <a:cubicBezTo>
                    <a:pt x="678118" y="242994"/>
                    <a:pt x="746404" y="323538"/>
                    <a:pt x="832485" y="394333"/>
                  </a:cubicBezTo>
                  <a:cubicBezTo>
                    <a:pt x="918566" y="465128"/>
                    <a:pt x="1143000" y="588962"/>
                    <a:pt x="1114425" y="621030"/>
                  </a:cubicBezTo>
                  <a:cubicBezTo>
                    <a:pt x="1085850" y="653098"/>
                    <a:pt x="828040" y="631189"/>
                    <a:pt x="661035" y="586739"/>
                  </a:cubicBezTo>
                  <a:cubicBezTo>
                    <a:pt x="494030" y="542289"/>
                    <a:pt x="149542" y="296227"/>
                    <a:pt x="0" y="11811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39093" y="3027546"/>
              <a:ext cx="138827" cy="63165"/>
            </a:xfrm>
            <a:custGeom>
              <a:avLst/>
              <a:gdLst>
                <a:gd name="connsiteX0" fmla="*/ 668 w 147900"/>
                <a:gd name="connsiteY0" fmla="*/ 7654 h 65140"/>
                <a:gd name="connsiteX1" fmla="*/ 88298 w 147900"/>
                <a:gd name="connsiteY1" fmla="*/ 5749 h 65140"/>
                <a:gd name="connsiteX2" fmla="*/ 147353 w 147900"/>
                <a:gd name="connsiteY2" fmla="*/ 57184 h 65140"/>
                <a:gd name="connsiteX3" fmla="*/ 54008 w 147900"/>
                <a:gd name="connsiteY3" fmla="*/ 62899 h 65140"/>
                <a:gd name="connsiteX4" fmla="*/ 668 w 147900"/>
                <a:gd name="connsiteY4" fmla="*/ 7654 h 65140"/>
                <a:gd name="connsiteX0" fmla="*/ 668 w 147900"/>
                <a:gd name="connsiteY0" fmla="*/ 7654 h 65140"/>
                <a:gd name="connsiteX1" fmla="*/ 88298 w 147900"/>
                <a:gd name="connsiteY1" fmla="*/ 5749 h 65140"/>
                <a:gd name="connsiteX2" fmla="*/ 147353 w 147900"/>
                <a:gd name="connsiteY2" fmla="*/ 57184 h 65140"/>
                <a:gd name="connsiteX3" fmla="*/ 54008 w 147900"/>
                <a:gd name="connsiteY3" fmla="*/ 62899 h 65140"/>
                <a:gd name="connsiteX4" fmla="*/ 668 w 147900"/>
                <a:gd name="connsiteY4" fmla="*/ 7654 h 65140"/>
                <a:gd name="connsiteX0" fmla="*/ 1087 w 148319"/>
                <a:gd name="connsiteY0" fmla="*/ 13758 h 71244"/>
                <a:gd name="connsiteX1" fmla="*/ 88717 w 148319"/>
                <a:gd name="connsiteY1" fmla="*/ 11853 h 71244"/>
                <a:gd name="connsiteX2" fmla="*/ 147772 w 148319"/>
                <a:gd name="connsiteY2" fmla="*/ 63288 h 71244"/>
                <a:gd name="connsiteX3" fmla="*/ 54427 w 148319"/>
                <a:gd name="connsiteY3" fmla="*/ 69003 h 71244"/>
                <a:gd name="connsiteX4" fmla="*/ 1087 w 148319"/>
                <a:gd name="connsiteY4" fmla="*/ 13758 h 71244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6555"/>
                <a:gd name="connsiteY0" fmla="*/ 18551 h 66986"/>
                <a:gd name="connsiteX1" fmla="*/ 96144 w 156555"/>
                <a:gd name="connsiteY1" fmla="*/ 5216 h 66986"/>
                <a:gd name="connsiteX2" fmla="*/ 155199 w 156555"/>
                <a:gd name="connsiteY2" fmla="*/ 56651 h 66986"/>
                <a:gd name="connsiteX3" fmla="*/ 61854 w 156555"/>
                <a:gd name="connsiteY3" fmla="*/ 62366 h 66986"/>
                <a:gd name="connsiteX4" fmla="*/ 894 w 156555"/>
                <a:gd name="connsiteY4" fmla="*/ 18551 h 66986"/>
                <a:gd name="connsiteX0" fmla="*/ 857 w 143560"/>
                <a:gd name="connsiteY0" fmla="*/ 18551 h 66986"/>
                <a:gd name="connsiteX1" fmla="*/ 96107 w 143560"/>
                <a:gd name="connsiteY1" fmla="*/ 5216 h 66986"/>
                <a:gd name="connsiteX2" fmla="*/ 141827 w 143560"/>
                <a:gd name="connsiteY2" fmla="*/ 56651 h 66986"/>
                <a:gd name="connsiteX3" fmla="*/ 61817 w 143560"/>
                <a:gd name="connsiteY3" fmla="*/ 62366 h 66986"/>
                <a:gd name="connsiteX4" fmla="*/ 857 w 143560"/>
                <a:gd name="connsiteY4" fmla="*/ 18551 h 66986"/>
                <a:gd name="connsiteX0" fmla="*/ 857 w 143560"/>
                <a:gd name="connsiteY0" fmla="*/ 18551 h 66986"/>
                <a:gd name="connsiteX1" fmla="*/ 96107 w 143560"/>
                <a:gd name="connsiteY1" fmla="*/ 5216 h 66986"/>
                <a:gd name="connsiteX2" fmla="*/ 141827 w 143560"/>
                <a:gd name="connsiteY2" fmla="*/ 56651 h 66986"/>
                <a:gd name="connsiteX3" fmla="*/ 61817 w 143560"/>
                <a:gd name="connsiteY3" fmla="*/ 62366 h 66986"/>
                <a:gd name="connsiteX4" fmla="*/ 857 w 143560"/>
                <a:gd name="connsiteY4" fmla="*/ 18551 h 66986"/>
                <a:gd name="connsiteX0" fmla="*/ 861 w 145403"/>
                <a:gd name="connsiteY0" fmla="*/ 17888 h 63237"/>
                <a:gd name="connsiteX1" fmla="*/ 96111 w 145403"/>
                <a:gd name="connsiteY1" fmla="*/ 4553 h 63237"/>
                <a:gd name="connsiteX2" fmla="*/ 143736 w 145403"/>
                <a:gd name="connsiteY2" fmla="*/ 46463 h 63237"/>
                <a:gd name="connsiteX3" fmla="*/ 61821 w 145403"/>
                <a:gd name="connsiteY3" fmla="*/ 61703 h 63237"/>
                <a:gd name="connsiteX4" fmla="*/ 861 w 145403"/>
                <a:gd name="connsiteY4" fmla="*/ 17888 h 63237"/>
                <a:gd name="connsiteX0" fmla="*/ 177 w 143221"/>
                <a:gd name="connsiteY0" fmla="*/ 23701 h 68830"/>
                <a:gd name="connsiteX1" fmla="*/ 80187 w 143221"/>
                <a:gd name="connsiteY1" fmla="*/ 841 h 68830"/>
                <a:gd name="connsiteX2" fmla="*/ 143052 w 143221"/>
                <a:gd name="connsiteY2" fmla="*/ 52276 h 68830"/>
                <a:gd name="connsiteX3" fmla="*/ 61137 w 143221"/>
                <a:gd name="connsiteY3" fmla="*/ 67516 h 68830"/>
                <a:gd name="connsiteX4" fmla="*/ 177 w 143221"/>
                <a:gd name="connsiteY4" fmla="*/ 23701 h 68830"/>
                <a:gd name="connsiteX0" fmla="*/ 6 w 143050"/>
                <a:gd name="connsiteY0" fmla="*/ 24493 h 69622"/>
                <a:gd name="connsiteX1" fmla="*/ 80016 w 143050"/>
                <a:gd name="connsiteY1" fmla="*/ 1633 h 69622"/>
                <a:gd name="connsiteX2" fmla="*/ 142881 w 143050"/>
                <a:gd name="connsiteY2" fmla="*/ 53068 h 69622"/>
                <a:gd name="connsiteX3" fmla="*/ 60966 w 143050"/>
                <a:gd name="connsiteY3" fmla="*/ 68308 h 69622"/>
                <a:gd name="connsiteX4" fmla="*/ 6 w 143050"/>
                <a:gd name="connsiteY4" fmla="*/ 24493 h 69622"/>
                <a:gd name="connsiteX0" fmla="*/ 106 w 143092"/>
                <a:gd name="connsiteY0" fmla="*/ 23678 h 65380"/>
                <a:gd name="connsiteX1" fmla="*/ 80116 w 143092"/>
                <a:gd name="connsiteY1" fmla="*/ 818 h 65380"/>
                <a:gd name="connsiteX2" fmla="*/ 142981 w 143092"/>
                <a:gd name="connsiteY2" fmla="*/ 52253 h 65380"/>
                <a:gd name="connsiteX3" fmla="*/ 64876 w 143092"/>
                <a:gd name="connsiteY3" fmla="*/ 63683 h 65380"/>
                <a:gd name="connsiteX4" fmla="*/ 106 w 143092"/>
                <a:gd name="connsiteY4" fmla="*/ 23678 h 65380"/>
                <a:gd name="connsiteX0" fmla="*/ 106 w 143092"/>
                <a:gd name="connsiteY0" fmla="*/ 24922 h 66624"/>
                <a:gd name="connsiteX1" fmla="*/ 80116 w 143092"/>
                <a:gd name="connsiteY1" fmla="*/ 2062 h 66624"/>
                <a:gd name="connsiteX2" fmla="*/ 142981 w 143092"/>
                <a:gd name="connsiteY2" fmla="*/ 53497 h 66624"/>
                <a:gd name="connsiteX3" fmla="*/ 64876 w 143092"/>
                <a:gd name="connsiteY3" fmla="*/ 64927 h 66624"/>
                <a:gd name="connsiteX4" fmla="*/ 106 w 143092"/>
                <a:gd name="connsiteY4" fmla="*/ 24922 h 66624"/>
                <a:gd name="connsiteX0" fmla="*/ 106 w 143092"/>
                <a:gd name="connsiteY0" fmla="*/ 27950 h 65578"/>
                <a:gd name="connsiteX1" fmla="*/ 80116 w 143092"/>
                <a:gd name="connsiteY1" fmla="*/ 1280 h 65578"/>
                <a:gd name="connsiteX2" fmla="*/ 142981 w 143092"/>
                <a:gd name="connsiteY2" fmla="*/ 52715 h 65578"/>
                <a:gd name="connsiteX3" fmla="*/ 64876 w 143092"/>
                <a:gd name="connsiteY3" fmla="*/ 64145 h 65578"/>
                <a:gd name="connsiteX4" fmla="*/ 106 w 143092"/>
                <a:gd name="connsiteY4" fmla="*/ 27950 h 65578"/>
                <a:gd name="connsiteX0" fmla="*/ 105 w 137389"/>
                <a:gd name="connsiteY0" fmla="*/ 27710 h 64718"/>
                <a:gd name="connsiteX1" fmla="*/ 80115 w 137389"/>
                <a:gd name="connsiteY1" fmla="*/ 1040 h 64718"/>
                <a:gd name="connsiteX2" fmla="*/ 137265 w 137389"/>
                <a:gd name="connsiteY2" fmla="*/ 48665 h 64718"/>
                <a:gd name="connsiteX3" fmla="*/ 64875 w 137389"/>
                <a:gd name="connsiteY3" fmla="*/ 63905 h 64718"/>
                <a:gd name="connsiteX4" fmla="*/ 105 w 137389"/>
                <a:gd name="connsiteY4" fmla="*/ 27710 h 64718"/>
                <a:gd name="connsiteX0" fmla="*/ 105 w 137273"/>
                <a:gd name="connsiteY0" fmla="*/ 27710 h 67472"/>
                <a:gd name="connsiteX1" fmla="*/ 80115 w 137273"/>
                <a:gd name="connsiteY1" fmla="*/ 1040 h 67472"/>
                <a:gd name="connsiteX2" fmla="*/ 137265 w 137273"/>
                <a:gd name="connsiteY2" fmla="*/ 48665 h 67472"/>
                <a:gd name="connsiteX3" fmla="*/ 64875 w 137273"/>
                <a:gd name="connsiteY3" fmla="*/ 63905 h 67472"/>
                <a:gd name="connsiteX4" fmla="*/ 105 w 137273"/>
                <a:gd name="connsiteY4" fmla="*/ 27710 h 67472"/>
                <a:gd name="connsiteX0" fmla="*/ 105 w 139178"/>
                <a:gd name="connsiteY0" fmla="*/ 26945 h 63342"/>
                <a:gd name="connsiteX1" fmla="*/ 80115 w 139178"/>
                <a:gd name="connsiteY1" fmla="*/ 275 h 63342"/>
                <a:gd name="connsiteX2" fmla="*/ 139170 w 139178"/>
                <a:gd name="connsiteY2" fmla="*/ 34565 h 63342"/>
                <a:gd name="connsiteX3" fmla="*/ 64875 w 139178"/>
                <a:gd name="connsiteY3" fmla="*/ 63140 h 63342"/>
                <a:gd name="connsiteX4" fmla="*/ 105 w 139178"/>
                <a:gd name="connsiteY4" fmla="*/ 26945 h 6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78" h="63342">
                  <a:moveTo>
                    <a:pt x="105" y="26945"/>
                  </a:moveTo>
                  <a:cubicBezTo>
                    <a:pt x="2645" y="1228"/>
                    <a:pt x="56938" y="-995"/>
                    <a:pt x="80115" y="275"/>
                  </a:cubicBezTo>
                  <a:cubicBezTo>
                    <a:pt x="103292" y="1545"/>
                    <a:pt x="139805" y="8848"/>
                    <a:pt x="139170" y="34565"/>
                  </a:cubicBezTo>
                  <a:cubicBezTo>
                    <a:pt x="138535" y="60282"/>
                    <a:pt x="88052" y="64410"/>
                    <a:pt x="64875" y="63140"/>
                  </a:cubicBezTo>
                  <a:cubicBezTo>
                    <a:pt x="41698" y="61870"/>
                    <a:pt x="-2435" y="52662"/>
                    <a:pt x="105" y="2694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98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80372" y="188452"/>
            <a:ext cx="8247050" cy="2296201"/>
            <a:chOff x="1441757" y="2252235"/>
            <a:chExt cx="8267904" cy="2302624"/>
          </a:xfrm>
        </p:grpSpPr>
        <p:sp>
          <p:nvSpPr>
            <p:cNvPr id="49" name="Freeform 48"/>
            <p:cNvSpPr/>
            <p:nvPr/>
          </p:nvSpPr>
          <p:spPr>
            <a:xfrm>
              <a:off x="1441757" y="2252235"/>
              <a:ext cx="7821327" cy="2129183"/>
            </a:xfrm>
            <a:custGeom>
              <a:avLst/>
              <a:gdLst>
                <a:gd name="connsiteX0" fmla="*/ 3932133 w 3932133"/>
                <a:gd name="connsiteY0" fmla="*/ 86398 h 818171"/>
                <a:gd name="connsiteX1" fmla="*/ 3206709 w 3932133"/>
                <a:gd name="connsiteY1" fmla="*/ 1054 h 818171"/>
                <a:gd name="connsiteX2" fmla="*/ 2737317 w 3932133"/>
                <a:gd name="connsiteY2" fmla="*/ 43726 h 818171"/>
                <a:gd name="connsiteX3" fmla="*/ 2194773 w 3932133"/>
                <a:gd name="connsiteY3" fmla="*/ 116878 h 818171"/>
                <a:gd name="connsiteX4" fmla="*/ 1451061 w 3932133"/>
                <a:gd name="connsiteY4" fmla="*/ 171742 h 818171"/>
                <a:gd name="connsiteX5" fmla="*/ 1067013 w 3932133"/>
                <a:gd name="connsiteY5" fmla="*/ 232702 h 818171"/>
                <a:gd name="connsiteX6" fmla="*/ 640293 w 3932133"/>
                <a:gd name="connsiteY6" fmla="*/ 360718 h 818171"/>
                <a:gd name="connsiteX7" fmla="*/ 402549 w 3932133"/>
                <a:gd name="connsiteY7" fmla="*/ 513118 h 818171"/>
                <a:gd name="connsiteX8" fmla="*/ 329397 w 3932133"/>
                <a:gd name="connsiteY8" fmla="*/ 586270 h 818171"/>
                <a:gd name="connsiteX9" fmla="*/ 231861 w 3932133"/>
                <a:gd name="connsiteY9" fmla="*/ 665518 h 818171"/>
                <a:gd name="connsiteX10" fmla="*/ 48981 w 3932133"/>
                <a:gd name="connsiteY10" fmla="*/ 689902 h 818171"/>
                <a:gd name="connsiteX11" fmla="*/ 213 w 3932133"/>
                <a:gd name="connsiteY11" fmla="*/ 744766 h 818171"/>
                <a:gd name="connsiteX12" fmla="*/ 61173 w 3932133"/>
                <a:gd name="connsiteY12" fmla="*/ 811822 h 818171"/>
                <a:gd name="connsiteX13" fmla="*/ 396453 w 3932133"/>
                <a:gd name="connsiteY13" fmla="*/ 805726 h 818171"/>
                <a:gd name="connsiteX14" fmla="*/ 628101 w 3932133"/>
                <a:gd name="connsiteY14" fmla="*/ 726478 h 818171"/>
                <a:gd name="connsiteX15" fmla="*/ 810981 w 3932133"/>
                <a:gd name="connsiteY15" fmla="*/ 708190 h 818171"/>
                <a:gd name="connsiteX0" fmla="*/ 3932133 w 3932133"/>
                <a:gd name="connsiteY0" fmla="*/ 89993 h 821766"/>
                <a:gd name="connsiteX1" fmla="*/ 3383493 w 3932133"/>
                <a:gd name="connsiteY1" fmla="*/ 10745 h 821766"/>
                <a:gd name="connsiteX2" fmla="*/ 3206709 w 3932133"/>
                <a:gd name="connsiteY2" fmla="*/ 4649 h 821766"/>
                <a:gd name="connsiteX3" fmla="*/ 2737317 w 3932133"/>
                <a:gd name="connsiteY3" fmla="*/ 47321 h 821766"/>
                <a:gd name="connsiteX4" fmla="*/ 2194773 w 3932133"/>
                <a:gd name="connsiteY4" fmla="*/ 120473 h 821766"/>
                <a:gd name="connsiteX5" fmla="*/ 1451061 w 3932133"/>
                <a:gd name="connsiteY5" fmla="*/ 175337 h 821766"/>
                <a:gd name="connsiteX6" fmla="*/ 1067013 w 3932133"/>
                <a:gd name="connsiteY6" fmla="*/ 236297 h 821766"/>
                <a:gd name="connsiteX7" fmla="*/ 640293 w 3932133"/>
                <a:gd name="connsiteY7" fmla="*/ 364313 h 821766"/>
                <a:gd name="connsiteX8" fmla="*/ 402549 w 3932133"/>
                <a:gd name="connsiteY8" fmla="*/ 516713 h 821766"/>
                <a:gd name="connsiteX9" fmla="*/ 329397 w 3932133"/>
                <a:gd name="connsiteY9" fmla="*/ 589865 h 821766"/>
                <a:gd name="connsiteX10" fmla="*/ 231861 w 3932133"/>
                <a:gd name="connsiteY10" fmla="*/ 669113 h 821766"/>
                <a:gd name="connsiteX11" fmla="*/ 48981 w 3932133"/>
                <a:gd name="connsiteY11" fmla="*/ 693497 h 821766"/>
                <a:gd name="connsiteX12" fmla="*/ 213 w 3932133"/>
                <a:gd name="connsiteY12" fmla="*/ 748361 h 821766"/>
                <a:gd name="connsiteX13" fmla="*/ 61173 w 3932133"/>
                <a:gd name="connsiteY13" fmla="*/ 815417 h 821766"/>
                <a:gd name="connsiteX14" fmla="*/ 396453 w 3932133"/>
                <a:gd name="connsiteY14" fmla="*/ 809321 h 821766"/>
                <a:gd name="connsiteX15" fmla="*/ 628101 w 3932133"/>
                <a:gd name="connsiteY15" fmla="*/ 730073 h 821766"/>
                <a:gd name="connsiteX16" fmla="*/ 810981 w 3932133"/>
                <a:gd name="connsiteY16" fmla="*/ 711785 h 821766"/>
                <a:gd name="connsiteX0" fmla="*/ 3932133 w 3932133"/>
                <a:gd name="connsiteY0" fmla="*/ 542925 h 1274698"/>
                <a:gd name="connsiteX1" fmla="*/ 3840693 w 3932133"/>
                <a:gd name="connsiteY1" fmla="*/ 381 h 1274698"/>
                <a:gd name="connsiteX2" fmla="*/ 3206709 w 3932133"/>
                <a:gd name="connsiteY2" fmla="*/ 457581 h 1274698"/>
                <a:gd name="connsiteX3" fmla="*/ 2737317 w 3932133"/>
                <a:gd name="connsiteY3" fmla="*/ 500253 h 1274698"/>
                <a:gd name="connsiteX4" fmla="*/ 2194773 w 3932133"/>
                <a:gd name="connsiteY4" fmla="*/ 573405 h 1274698"/>
                <a:gd name="connsiteX5" fmla="*/ 1451061 w 3932133"/>
                <a:gd name="connsiteY5" fmla="*/ 628269 h 1274698"/>
                <a:gd name="connsiteX6" fmla="*/ 1067013 w 3932133"/>
                <a:gd name="connsiteY6" fmla="*/ 689229 h 1274698"/>
                <a:gd name="connsiteX7" fmla="*/ 640293 w 3932133"/>
                <a:gd name="connsiteY7" fmla="*/ 817245 h 1274698"/>
                <a:gd name="connsiteX8" fmla="*/ 402549 w 3932133"/>
                <a:gd name="connsiteY8" fmla="*/ 969645 h 1274698"/>
                <a:gd name="connsiteX9" fmla="*/ 329397 w 3932133"/>
                <a:gd name="connsiteY9" fmla="*/ 1042797 h 1274698"/>
                <a:gd name="connsiteX10" fmla="*/ 231861 w 3932133"/>
                <a:gd name="connsiteY10" fmla="*/ 1122045 h 1274698"/>
                <a:gd name="connsiteX11" fmla="*/ 48981 w 3932133"/>
                <a:gd name="connsiteY11" fmla="*/ 1146429 h 1274698"/>
                <a:gd name="connsiteX12" fmla="*/ 213 w 3932133"/>
                <a:gd name="connsiteY12" fmla="*/ 1201293 h 1274698"/>
                <a:gd name="connsiteX13" fmla="*/ 61173 w 3932133"/>
                <a:gd name="connsiteY13" fmla="*/ 1268349 h 1274698"/>
                <a:gd name="connsiteX14" fmla="*/ 396453 w 3932133"/>
                <a:gd name="connsiteY14" fmla="*/ 1262253 h 1274698"/>
                <a:gd name="connsiteX15" fmla="*/ 628101 w 3932133"/>
                <a:gd name="connsiteY15" fmla="*/ 1183005 h 1274698"/>
                <a:gd name="connsiteX16" fmla="*/ 810981 w 3932133"/>
                <a:gd name="connsiteY16" fmla="*/ 1164717 h 1274698"/>
                <a:gd name="connsiteX0" fmla="*/ 3932133 w 4303989"/>
                <a:gd name="connsiteY0" fmla="*/ 756167 h 1487940"/>
                <a:gd name="connsiteX1" fmla="*/ 4303989 w 4303989"/>
                <a:gd name="connsiteY1" fmla="*/ 263 h 1487940"/>
                <a:gd name="connsiteX2" fmla="*/ 3206709 w 4303989"/>
                <a:gd name="connsiteY2" fmla="*/ 670823 h 1487940"/>
                <a:gd name="connsiteX3" fmla="*/ 2737317 w 4303989"/>
                <a:gd name="connsiteY3" fmla="*/ 713495 h 1487940"/>
                <a:gd name="connsiteX4" fmla="*/ 2194773 w 4303989"/>
                <a:gd name="connsiteY4" fmla="*/ 786647 h 1487940"/>
                <a:gd name="connsiteX5" fmla="*/ 1451061 w 4303989"/>
                <a:gd name="connsiteY5" fmla="*/ 841511 h 1487940"/>
                <a:gd name="connsiteX6" fmla="*/ 1067013 w 4303989"/>
                <a:gd name="connsiteY6" fmla="*/ 902471 h 1487940"/>
                <a:gd name="connsiteX7" fmla="*/ 640293 w 4303989"/>
                <a:gd name="connsiteY7" fmla="*/ 1030487 h 1487940"/>
                <a:gd name="connsiteX8" fmla="*/ 402549 w 4303989"/>
                <a:gd name="connsiteY8" fmla="*/ 1182887 h 1487940"/>
                <a:gd name="connsiteX9" fmla="*/ 329397 w 4303989"/>
                <a:gd name="connsiteY9" fmla="*/ 1256039 h 1487940"/>
                <a:gd name="connsiteX10" fmla="*/ 231861 w 4303989"/>
                <a:gd name="connsiteY10" fmla="*/ 1335287 h 1487940"/>
                <a:gd name="connsiteX11" fmla="*/ 48981 w 4303989"/>
                <a:gd name="connsiteY11" fmla="*/ 1359671 h 1487940"/>
                <a:gd name="connsiteX12" fmla="*/ 213 w 4303989"/>
                <a:gd name="connsiteY12" fmla="*/ 1414535 h 1487940"/>
                <a:gd name="connsiteX13" fmla="*/ 61173 w 4303989"/>
                <a:gd name="connsiteY13" fmla="*/ 1481591 h 1487940"/>
                <a:gd name="connsiteX14" fmla="*/ 396453 w 4303989"/>
                <a:gd name="connsiteY14" fmla="*/ 1475495 h 1487940"/>
                <a:gd name="connsiteX15" fmla="*/ 628101 w 4303989"/>
                <a:gd name="connsiteY15" fmla="*/ 1396247 h 1487940"/>
                <a:gd name="connsiteX16" fmla="*/ 810981 w 4303989"/>
                <a:gd name="connsiteY16" fmla="*/ 1377959 h 1487940"/>
                <a:gd name="connsiteX0" fmla="*/ 4145493 w 4303989"/>
                <a:gd name="connsiteY0" fmla="*/ 561095 h 1487940"/>
                <a:gd name="connsiteX1" fmla="*/ 4303989 w 4303989"/>
                <a:gd name="connsiteY1" fmla="*/ 263 h 1487940"/>
                <a:gd name="connsiteX2" fmla="*/ 3206709 w 4303989"/>
                <a:gd name="connsiteY2" fmla="*/ 670823 h 1487940"/>
                <a:gd name="connsiteX3" fmla="*/ 2737317 w 4303989"/>
                <a:gd name="connsiteY3" fmla="*/ 713495 h 1487940"/>
                <a:gd name="connsiteX4" fmla="*/ 2194773 w 4303989"/>
                <a:gd name="connsiteY4" fmla="*/ 786647 h 1487940"/>
                <a:gd name="connsiteX5" fmla="*/ 1451061 w 4303989"/>
                <a:gd name="connsiteY5" fmla="*/ 841511 h 1487940"/>
                <a:gd name="connsiteX6" fmla="*/ 1067013 w 4303989"/>
                <a:gd name="connsiteY6" fmla="*/ 902471 h 1487940"/>
                <a:gd name="connsiteX7" fmla="*/ 640293 w 4303989"/>
                <a:gd name="connsiteY7" fmla="*/ 1030487 h 1487940"/>
                <a:gd name="connsiteX8" fmla="*/ 402549 w 4303989"/>
                <a:gd name="connsiteY8" fmla="*/ 1182887 h 1487940"/>
                <a:gd name="connsiteX9" fmla="*/ 329397 w 4303989"/>
                <a:gd name="connsiteY9" fmla="*/ 1256039 h 1487940"/>
                <a:gd name="connsiteX10" fmla="*/ 231861 w 4303989"/>
                <a:gd name="connsiteY10" fmla="*/ 1335287 h 1487940"/>
                <a:gd name="connsiteX11" fmla="*/ 48981 w 4303989"/>
                <a:gd name="connsiteY11" fmla="*/ 1359671 h 1487940"/>
                <a:gd name="connsiteX12" fmla="*/ 213 w 4303989"/>
                <a:gd name="connsiteY12" fmla="*/ 1414535 h 1487940"/>
                <a:gd name="connsiteX13" fmla="*/ 61173 w 4303989"/>
                <a:gd name="connsiteY13" fmla="*/ 1481591 h 1487940"/>
                <a:gd name="connsiteX14" fmla="*/ 396453 w 4303989"/>
                <a:gd name="connsiteY14" fmla="*/ 1475495 h 1487940"/>
                <a:gd name="connsiteX15" fmla="*/ 628101 w 4303989"/>
                <a:gd name="connsiteY15" fmla="*/ 1396247 h 1487940"/>
                <a:gd name="connsiteX16" fmla="*/ 810981 w 4303989"/>
                <a:gd name="connsiteY16" fmla="*/ 1377959 h 1487940"/>
                <a:gd name="connsiteX0" fmla="*/ 7729941 w 7729941"/>
                <a:gd name="connsiteY0" fmla="*/ 902471 h 1487940"/>
                <a:gd name="connsiteX1" fmla="*/ 4303989 w 7729941"/>
                <a:gd name="connsiteY1" fmla="*/ 263 h 1487940"/>
                <a:gd name="connsiteX2" fmla="*/ 3206709 w 7729941"/>
                <a:gd name="connsiteY2" fmla="*/ 670823 h 1487940"/>
                <a:gd name="connsiteX3" fmla="*/ 2737317 w 7729941"/>
                <a:gd name="connsiteY3" fmla="*/ 713495 h 1487940"/>
                <a:gd name="connsiteX4" fmla="*/ 2194773 w 7729941"/>
                <a:gd name="connsiteY4" fmla="*/ 786647 h 1487940"/>
                <a:gd name="connsiteX5" fmla="*/ 1451061 w 7729941"/>
                <a:gd name="connsiteY5" fmla="*/ 841511 h 1487940"/>
                <a:gd name="connsiteX6" fmla="*/ 1067013 w 7729941"/>
                <a:gd name="connsiteY6" fmla="*/ 902471 h 1487940"/>
                <a:gd name="connsiteX7" fmla="*/ 640293 w 7729941"/>
                <a:gd name="connsiteY7" fmla="*/ 1030487 h 1487940"/>
                <a:gd name="connsiteX8" fmla="*/ 402549 w 7729941"/>
                <a:gd name="connsiteY8" fmla="*/ 1182887 h 1487940"/>
                <a:gd name="connsiteX9" fmla="*/ 329397 w 7729941"/>
                <a:gd name="connsiteY9" fmla="*/ 1256039 h 1487940"/>
                <a:gd name="connsiteX10" fmla="*/ 231861 w 7729941"/>
                <a:gd name="connsiteY10" fmla="*/ 1335287 h 1487940"/>
                <a:gd name="connsiteX11" fmla="*/ 48981 w 7729941"/>
                <a:gd name="connsiteY11" fmla="*/ 1359671 h 1487940"/>
                <a:gd name="connsiteX12" fmla="*/ 213 w 7729941"/>
                <a:gd name="connsiteY12" fmla="*/ 1414535 h 1487940"/>
                <a:gd name="connsiteX13" fmla="*/ 61173 w 7729941"/>
                <a:gd name="connsiteY13" fmla="*/ 1481591 h 1487940"/>
                <a:gd name="connsiteX14" fmla="*/ 396453 w 7729941"/>
                <a:gd name="connsiteY14" fmla="*/ 1475495 h 1487940"/>
                <a:gd name="connsiteX15" fmla="*/ 628101 w 7729941"/>
                <a:gd name="connsiteY15" fmla="*/ 1396247 h 1487940"/>
                <a:gd name="connsiteX16" fmla="*/ 810981 w 7729941"/>
                <a:gd name="connsiteY16" fmla="*/ 1377959 h 1487940"/>
                <a:gd name="connsiteX0" fmla="*/ 7729941 w 7729941"/>
                <a:gd name="connsiteY0" fmla="*/ 902471 h 1487940"/>
                <a:gd name="connsiteX1" fmla="*/ 4139397 w 7729941"/>
                <a:gd name="connsiteY1" fmla="*/ 512327 h 1487940"/>
                <a:gd name="connsiteX2" fmla="*/ 4303989 w 7729941"/>
                <a:gd name="connsiteY2" fmla="*/ 263 h 1487940"/>
                <a:gd name="connsiteX3" fmla="*/ 3206709 w 7729941"/>
                <a:gd name="connsiteY3" fmla="*/ 670823 h 1487940"/>
                <a:gd name="connsiteX4" fmla="*/ 2737317 w 7729941"/>
                <a:gd name="connsiteY4" fmla="*/ 713495 h 1487940"/>
                <a:gd name="connsiteX5" fmla="*/ 2194773 w 7729941"/>
                <a:gd name="connsiteY5" fmla="*/ 786647 h 1487940"/>
                <a:gd name="connsiteX6" fmla="*/ 1451061 w 7729941"/>
                <a:gd name="connsiteY6" fmla="*/ 841511 h 1487940"/>
                <a:gd name="connsiteX7" fmla="*/ 1067013 w 7729941"/>
                <a:gd name="connsiteY7" fmla="*/ 902471 h 1487940"/>
                <a:gd name="connsiteX8" fmla="*/ 640293 w 7729941"/>
                <a:gd name="connsiteY8" fmla="*/ 1030487 h 1487940"/>
                <a:gd name="connsiteX9" fmla="*/ 402549 w 7729941"/>
                <a:gd name="connsiteY9" fmla="*/ 1182887 h 1487940"/>
                <a:gd name="connsiteX10" fmla="*/ 329397 w 7729941"/>
                <a:gd name="connsiteY10" fmla="*/ 1256039 h 1487940"/>
                <a:gd name="connsiteX11" fmla="*/ 231861 w 7729941"/>
                <a:gd name="connsiteY11" fmla="*/ 1335287 h 1487940"/>
                <a:gd name="connsiteX12" fmla="*/ 48981 w 7729941"/>
                <a:gd name="connsiteY12" fmla="*/ 1359671 h 1487940"/>
                <a:gd name="connsiteX13" fmla="*/ 213 w 7729941"/>
                <a:gd name="connsiteY13" fmla="*/ 1414535 h 1487940"/>
                <a:gd name="connsiteX14" fmla="*/ 61173 w 7729941"/>
                <a:gd name="connsiteY14" fmla="*/ 1481591 h 1487940"/>
                <a:gd name="connsiteX15" fmla="*/ 396453 w 7729941"/>
                <a:gd name="connsiteY15" fmla="*/ 1475495 h 1487940"/>
                <a:gd name="connsiteX16" fmla="*/ 628101 w 7729941"/>
                <a:gd name="connsiteY16" fmla="*/ 1396247 h 1487940"/>
                <a:gd name="connsiteX17" fmla="*/ 810981 w 7729941"/>
                <a:gd name="connsiteY17" fmla="*/ 1377959 h 1487940"/>
                <a:gd name="connsiteX0" fmla="*/ 7729941 w 7729941"/>
                <a:gd name="connsiteY0" fmla="*/ 902471 h 1487940"/>
                <a:gd name="connsiteX1" fmla="*/ 4566117 w 7729941"/>
                <a:gd name="connsiteY1" fmla="*/ 743975 h 1487940"/>
                <a:gd name="connsiteX2" fmla="*/ 4139397 w 7729941"/>
                <a:gd name="connsiteY2" fmla="*/ 512327 h 1487940"/>
                <a:gd name="connsiteX3" fmla="*/ 4303989 w 7729941"/>
                <a:gd name="connsiteY3" fmla="*/ 263 h 1487940"/>
                <a:gd name="connsiteX4" fmla="*/ 3206709 w 7729941"/>
                <a:gd name="connsiteY4" fmla="*/ 670823 h 1487940"/>
                <a:gd name="connsiteX5" fmla="*/ 2737317 w 7729941"/>
                <a:gd name="connsiteY5" fmla="*/ 713495 h 1487940"/>
                <a:gd name="connsiteX6" fmla="*/ 2194773 w 7729941"/>
                <a:gd name="connsiteY6" fmla="*/ 786647 h 1487940"/>
                <a:gd name="connsiteX7" fmla="*/ 1451061 w 7729941"/>
                <a:gd name="connsiteY7" fmla="*/ 841511 h 1487940"/>
                <a:gd name="connsiteX8" fmla="*/ 1067013 w 7729941"/>
                <a:gd name="connsiteY8" fmla="*/ 902471 h 1487940"/>
                <a:gd name="connsiteX9" fmla="*/ 640293 w 7729941"/>
                <a:gd name="connsiteY9" fmla="*/ 1030487 h 1487940"/>
                <a:gd name="connsiteX10" fmla="*/ 402549 w 7729941"/>
                <a:gd name="connsiteY10" fmla="*/ 1182887 h 1487940"/>
                <a:gd name="connsiteX11" fmla="*/ 329397 w 7729941"/>
                <a:gd name="connsiteY11" fmla="*/ 1256039 h 1487940"/>
                <a:gd name="connsiteX12" fmla="*/ 231861 w 7729941"/>
                <a:gd name="connsiteY12" fmla="*/ 1335287 h 1487940"/>
                <a:gd name="connsiteX13" fmla="*/ 48981 w 7729941"/>
                <a:gd name="connsiteY13" fmla="*/ 1359671 h 1487940"/>
                <a:gd name="connsiteX14" fmla="*/ 213 w 7729941"/>
                <a:gd name="connsiteY14" fmla="*/ 1414535 h 1487940"/>
                <a:gd name="connsiteX15" fmla="*/ 61173 w 7729941"/>
                <a:gd name="connsiteY15" fmla="*/ 1481591 h 1487940"/>
                <a:gd name="connsiteX16" fmla="*/ 396453 w 7729941"/>
                <a:gd name="connsiteY16" fmla="*/ 1475495 h 1487940"/>
                <a:gd name="connsiteX17" fmla="*/ 628101 w 7729941"/>
                <a:gd name="connsiteY17" fmla="*/ 1396247 h 1487940"/>
                <a:gd name="connsiteX18" fmla="*/ 810981 w 7729941"/>
                <a:gd name="connsiteY18" fmla="*/ 1377959 h 1487940"/>
                <a:gd name="connsiteX0" fmla="*/ 7729941 w 7729941"/>
                <a:gd name="connsiteY0" fmla="*/ 902471 h 1487940"/>
                <a:gd name="connsiteX1" fmla="*/ 6108405 w 7729941"/>
                <a:gd name="connsiteY1" fmla="*/ 786647 h 1487940"/>
                <a:gd name="connsiteX2" fmla="*/ 4566117 w 7729941"/>
                <a:gd name="connsiteY2" fmla="*/ 743975 h 1487940"/>
                <a:gd name="connsiteX3" fmla="*/ 4139397 w 7729941"/>
                <a:gd name="connsiteY3" fmla="*/ 512327 h 1487940"/>
                <a:gd name="connsiteX4" fmla="*/ 4303989 w 7729941"/>
                <a:gd name="connsiteY4" fmla="*/ 263 h 1487940"/>
                <a:gd name="connsiteX5" fmla="*/ 3206709 w 7729941"/>
                <a:gd name="connsiteY5" fmla="*/ 670823 h 1487940"/>
                <a:gd name="connsiteX6" fmla="*/ 2737317 w 7729941"/>
                <a:gd name="connsiteY6" fmla="*/ 713495 h 1487940"/>
                <a:gd name="connsiteX7" fmla="*/ 2194773 w 7729941"/>
                <a:gd name="connsiteY7" fmla="*/ 786647 h 1487940"/>
                <a:gd name="connsiteX8" fmla="*/ 1451061 w 7729941"/>
                <a:gd name="connsiteY8" fmla="*/ 841511 h 1487940"/>
                <a:gd name="connsiteX9" fmla="*/ 1067013 w 7729941"/>
                <a:gd name="connsiteY9" fmla="*/ 902471 h 1487940"/>
                <a:gd name="connsiteX10" fmla="*/ 640293 w 7729941"/>
                <a:gd name="connsiteY10" fmla="*/ 1030487 h 1487940"/>
                <a:gd name="connsiteX11" fmla="*/ 402549 w 7729941"/>
                <a:gd name="connsiteY11" fmla="*/ 1182887 h 1487940"/>
                <a:gd name="connsiteX12" fmla="*/ 329397 w 7729941"/>
                <a:gd name="connsiteY12" fmla="*/ 1256039 h 1487940"/>
                <a:gd name="connsiteX13" fmla="*/ 231861 w 7729941"/>
                <a:gd name="connsiteY13" fmla="*/ 1335287 h 1487940"/>
                <a:gd name="connsiteX14" fmla="*/ 48981 w 7729941"/>
                <a:gd name="connsiteY14" fmla="*/ 1359671 h 1487940"/>
                <a:gd name="connsiteX15" fmla="*/ 213 w 7729941"/>
                <a:gd name="connsiteY15" fmla="*/ 1414535 h 1487940"/>
                <a:gd name="connsiteX16" fmla="*/ 61173 w 7729941"/>
                <a:gd name="connsiteY16" fmla="*/ 1481591 h 1487940"/>
                <a:gd name="connsiteX17" fmla="*/ 396453 w 7729941"/>
                <a:gd name="connsiteY17" fmla="*/ 1475495 h 1487940"/>
                <a:gd name="connsiteX18" fmla="*/ 628101 w 7729941"/>
                <a:gd name="connsiteY18" fmla="*/ 1396247 h 1487940"/>
                <a:gd name="connsiteX19" fmla="*/ 810981 w 7729941"/>
                <a:gd name="connsiteY19" fmla="*/ 1377959 h 1487940"/>
                <a:gd name="connsiteX0" fmla="*/ 7729941 w 7729941"/>
                <a:gd name="connsiteY0" fmla="*/ 902471 h 1487940"/>
                <a:gd name="connsiteX1" fmla="*/ 7175205 w 7729941"/>
                <a:gd name="connsiteY1" fmla="*/ 719591 h 1487940"/>
                <a:gd name="connsiteX2" fmla="*/ 6108405 w 7729941"/>
                <a:gd name="connsiteY2" fmla="*/ 786647 h 1487940"/>
                <a:gd name="connsiteX3" fmla="*/ 4566117 w 7729941"/>
                <a:gd name="connsiteY3" fmla="*/ 743975 h 1487940"/>
                <a:gd name="connsiteX4" fmla="*/ 4139397 w 7729941"/>
                <a:gd name="connsiteY4" fmla="*/ 512327 h 1487940"/>
                <a:gd name="connsiteX5" fmla="*/ 4303989 w 7729941"/>
                <a:gd name="connsiteY5" fmla="*/ 263 h 1487940"/>
                <a:gd name="connsiteX6" fmla="*/ 3206709 w 7729941"/>
                <a:gd name="connsiteY6" fmla="*/ 670823 h 1487940"/>
                <a:gd name="connsiteX7" fmla="*/ 2737317 w 7729941"/>
                <a:gd name="connsiteY7" fmla="*/ 713495 h 1487940"/>
                <a:gd name="connsiteX8" fmla="*/ 2194773 w 7729941"/>
                <a:gd name="connsiteY8" fmla="*/ 786647 h 1487940"/>
                <a:gd name="connsiteX9" fmla="*/ 1451061 w 7729941"/>
                <a:gd name="connsiteY9" fmla="*/ 841511 h 1487940"/>
                <a:gd name="connsiteX10" fmla="*/ 1067013 w 7729941"/>
                <a:gd name="connsiteY10" fmla="*/ 902471 h 1487940"/>
                <a:gd name="connsiteX11" fmla="*/ 640293 w 7729941"/>
                <a:gd name="connsiteY11" fmla="*/ 1030487 h 1487940"/>
                <a:gd name="connsiteX12" fmla="*/ 402549 w 7729941"/>
                <a:gd name="connsiteY12" fmla="*/ 1182887 h 1487940"/>
                <a:gd name="connsiteX13" fmla="*/ 329397 w 7729941"/>
                <a:gd name="connsiteY13" fmla="*/ 1256039 h 1487940"/>
                <a:gd name="connsiteX14" fmla="*/ 231861 w 7729941"/>
                <a:gd name="connsiteY14" fmla="*/ 1335287 h 1487940"/>
                <a:gd name="connsiteX15" fmla="*/ 48981 w 7729941"/>
                <a:gd name="connsiteY15" fmla="*/ 1359671 h 1487940"/>
                <a:gd name="connsiteX16" fmla="*/ 213 w 7729941"/>
                <a:gd name="connsiteY16" fmla="*/ 1414535 h 1487940"/>
                <a:gd name="connsiteX17" fmla="*/ 61173 w 7729941"/>
                <a:gd name="connsiteY17" fmla="*/ 1481591 h 1487940"/>
                <a:gd name="connsiteX18" fmla="*/ 396453 w 7729941"/>
                <a:gd name="connsiteY18" fmla="*/ 1475495 h 1487940"/>
                <a:gd name="connsiteX19" fmla="*/ 628101 w 7729941"/>
                <a:gd name="connsiteY19" fmla="*/ 1396247 h 1487940"/>
                <a:gd name="connsiteX20" fmla="*/ 810981 w 7729941"/>
                <a:gd name="connsiteY20" fmla="*/ 1377959 h 1487940"/>
                <a:gd name="connsiteX0" fmla="*/ 7729941 w 7729941"/>
                <a:gd name="connsiteY0" fmla="*/ 902736 h 1488205"/>
                <a:gd name="connsiteX1" fmla="*/ 7175205 w 7729941"/>
                <a:gd name="connsiteY1" fmla="*/ 719856 h 1488205"/>
                <a:gd name="connsiteX2" fmla="*/ 6108405 w 7729941"/>
                <a:gd name="connsiteY2" fmla="*/ 786912 h 1488205"/>
                <a:gd name="connsiteX3" fmla="*/ 4566117 w 7729941"/>
                <a:gd name="connsiteY3" fmla="*/ 744240 h 1488205"/>
                <a:gd name="connsiteX4" fmla="*/ 4139397 w 7729941"/>
                <a:gd name="connsiteY4" fmla="*/ 512592 h 1488205"/>
                <a:gd name="connsiteX5" fmla="*/ 4303989 w 7729941"/>
                <a:gd name="connsiteY5" fmla="*/ 528 h 1488205"/>
                <a:gd name="connsiteX6" fmla="*/ 3206709 w 7729941"/>
                <a:gd name="connsiteY6" fmla="*/ 671088 h 1488205"/>
                <a:gd name="connsiteX7" fmla="*/ 2737317 w 7729941"/>
                <a:gd name="connsiteY7" fmla="*/ 713760 h 1488205"/>
                <a:gd name="connsiteX8" fmla="*/ 2194773 w 7729941"/>
                <a:gd name="connsiteY8" fmla="*/ 786912 h 1488205"/>
                <a:gd name="connsiteX9" fmla="*/ 1451061 w 7729941"/>
                <a:gd name="connsiteY9" fmla="*/ 841776 h 1488205"/>
                <a:gd name="connsiteX10" fmla="*/ 1067013 w 7729941"/>
                <a:gd name="connsiteY10" fmla="*/ 902736 h 1488205"/>
                <a:gd name="connsiteX11" fmla="*/ 640293 w 7729941"/>
                <a:gd name="connsiteY11" fmla="*/ 1030752 h 1488205"/>
                <a:gd name="connsiteX12" fmla="*/ 402549 w 7729941"/>
                <a:gd name="connsiteY12" fmla="*/ 1183152 h 1488205"/>
                <a:gd name="connsiteX13" fmla="*/ 329397 w 7729941"/>
                <a:gd name="connsiteY13" fmla="*/ 1256304 h 1488205"/>
                <a:gd name="connsiteX14" fmla="*/ 231861 w 7729941"/>
                <a:gd name="connsiteY14" fmla="*/ 1335552 h 1488205"/>
                <a:gd name="connsiteX15" fmla="*/ 48981 w 7729941"/>
                <a:gd name="connsiteY15" fmla="*/ 1359936 h 1488205"/>
                <a:gd name="connsiteX16" fmla="*/ 213 w 7729941"/>
                <a:gd name="connsiteY16" fmla="*/ 1414800 h 1488205"/>
                <a:gd name="connsiteX17" fmla="*/ 61173 w 7729941"/>
                <a:gd name="connsiteY17" fmla="*/ 1481856 h 1488205"/>
                <a:gd name="connsiteX18" fmla="*/ 396453 w 7729941"/>
                <a:gd name="connsiteY18" fmla="*/ 1475760 h 1488205"/>
                <a:gd name="connsiteX19" fmla="*/ 628101 w 7729941"/>
                <a:gd name="connsiteY19" fmla="*/ 1396512 h 1488205"/>
                <a:gd name="connsiteX20" fmla="*/ 810981 w 7729941"/>
                <a:gd name="connsiteY20" fmla="*/ 1378224 h 1488205"/>
                <a:gd name="connsiteX0" fmla="*/ 7729941 w 7729941"/>
                <a:gd name="connsiteY0" fmla="*/ 928169 h 1513638"/>
                <a:gd name="connsiteX1" fmla="*/ 7175205 w 7729941"/>
                <a:gd name="connsiteY1" fmla="*/ 745289 h 1513638"/>
                <a:gd name="connsiteX2" fmla="*/ 6108405 w 7729941"/>
                <a:gd name="connsiteY2" fmla="*/ 812345 h 1513638"/>
                <a:gd name="connsiteX3" fmla="*/ 4566117 w 7729941"/>
                <a:gd name="connsiteY3" fmla="*/ 769673 h 1513638"/>
                <a:gd name="connsiteX4" fmla="*/ 4139397 w 7729941"/>
                <a:gd name="connsiteY4" fmla="*/ 538025 h 1513638"/>
                <a:gd name="connsiteX5" fmla="*/ 4303989 w 7729941"/>
                <a:gd name="connsiteY5" fmla="*/ 25961 h 1513638"/>
                <a:gd name="connsiteX6" fmla="*/ 3206709 w 7729941"/>
                <a:gd name="connsiteY6" fmla="*/ 696521 h 1513638"/>
                <a:gd name="connsiteX7" fmla="*/ 2737317 w 7729941"/>
                <a:gd name="connsiteY7" fmla="*/ 739193 h 1513638"/>
                <a:gd name="connsiteX8" fmla="*/ 2194773 w 7729941"/>
                <a:gd name="connsiteY8" fmla="*/ 812345 h 1513638"/>
                <a:gd name="connsiteX9" fmla="*/ 1451061 w 7729941"/>
                <a:gd name="connsiteY9" fmla="*/ 867209 h 1513638"/>
                <a:gd name="connsiteX10" fmla="*/ 1067013 w 7729941"/>
                <a:gd name="connsiteY10" fmla="*/ 928169 h 1513638"/>
                <a:gd name="connsiteX11" fmla="*/ 640293 w 7729941"/>
                <a:gd name="connsiteY11" fmla="*/ 1056185 h 1513638"/>
                <a:gd name="connsiteX12" fmla="*/ 402549 w 7729941"/>
                <a:gd name="connsiteY12" fmla="*/ 1208585 h 1513638"/>
                <a:gd name="connsiteX13" fmla="*/ 329397 w 7729941"/>
                <a:gd name="connsiteY13" fmla="*/ 1281737 h 1513638"/>
                <a:gd name="connsiteX14" fmla="*/ 231861 w 7729941"/>
                <a:gd name="connsiteY14" fmla="*/ 1360985 h 1513638"/>
                <a:gd name="connsiteX15" fmla="*/ 48981 w 7729941"/>
                <a:gd name="connsiteY15" fmla="*/ 1385369 h 1513638"/>
                <a:gd name="connsiteX16" fmla="*/ 213 w 7729941"/>
                <a:gd name="connsiteY16" fmla="*/ 1440233 h 1513638"/>
                <a:gd name="connsiteX17" fmla="*/ 61173 w 7729941"/>
                <a:gd name="connsiteY17" fmla="*/ 1507289 h 1513638"/>
                <a:gd name="connsiteX18" fmla="*/ 396453 w 7729941"/>
                <a:gd name="connsiteY18" fmla="*/ 1501193 h 1513638"/>
                <a:gd name="connsiteX19" fmla="*/ 628101 w 7729941"/>
                <a:gd name="connsiteY19" fmla="*/ 1421945 h 1513638"/>
                <a:gd name="connsiteX20" fmla="*/ 810981 w 7729941"/>
                <a:gd name="connsiteY20" fmla="*/ 1403657 h 1513638"/>
                <a:gd name="connsiteX0" fmla="*/ 7729941 w 7729941"/>
                <a:gd name="connsiteY0" fmla="*/ 913275 h 1498744"/>
                <a:gd name="connsiteX1" fmla="*/ 7175205 w 7729941"/>
                <a:gd name="connsiteY1" fmla="*/ 730395 h 1498744"/>
                <a:gd name="connsiteX2" fmla="*/ 6108405 w 7729941"/>
                <a:gd name="connsiteY2" fmla="*/ 797451 h 1498744"/>
                <a:gd name="connsiteX3" fmla="*/ 4566117 w 7729941"/>
                <a:gd name="connsiteY3" fmla="*/ 754779 h 1498744"/>
                <a:gd name="connsiteX4" fmla="*/ 4139397 w 7729941"/>
                <a:gd name="connsiteY4" fmla="*/ 523131 h 1498744"/>
                <a:gd name="connsiteX5" fmla="*/ 4303989 w 7729941"/>
                <a:gd name="connsiteY5" fmla="*/ 11067 h 1498744"/>
                <a:gd name="connsiteX6" fmla="*/ 3206709 w 7729941"/>
                <a:gd name="connsiteY6" fmla="*/ 681627 h 1498744"/>
                <a:gd name="connsiteX7" fmla="*/ 2737317 w 7729941"/>
                <a:gd name="connsiteY7" fmla="*/ 724299 h 1498744"/>
                <a:gd name="connsiteX8" fmla="*/ 2194773 w 7729941"/>
                <a:gd name="connsiteY8" fmla="*/ 797451 h 1498744"/>
                <a:gd name="connsiteX9" fmla="*/ 1451061 w 7729941"/>
                <a:gd name="connsiteY9" fmla="*/ 852315 h 1498744"/>
                <a:gd name="connsiteX10" fmla="*/ 1067013 w 7729941"/>
                <a:gd name="connsiteY10" fmla="*/ 913275 h 1498744"/>
                <a:gd name="connsiteX11" fmla="*/ 640293 w 7729941"/>
                <a:gd name="connsiteY11" fmla="*/ 1041291 h 1498744"/>
                <a:gd name="connsiteX12" fmla="*/ 402549 w 7729941"/>
                <a:gd name="connsiteY12" fmla="*/ 1193691 h 1498744"/>
                <a:gd name="connsiteX13" fmla="*/ 329397 w 7729941"/>
                <a:gd name="connsiteY13" fmla="*/ 1266843 h 1498744"/>
                <a:gd name="connsiteX14" fmla="*/ 231861 w 7729941"/>
                <a:gd name="connsiteY14" fmla="*/ 1346091 h 1498744"/>
                <a:gd name="connsiteX15" fmla="*/ 48981 w 7729941"/>
                <a:gd name="connsiteY15" fmla="*/ 1370475 h 1498744"/>
                <a:gd name="connsiteX16" fmla="*/ 213 w 7729941"/>
                <a:gd name="connsiteY16" fmla="*/ 1425339 h 1498744"/>
                <a:gd name="connsiteX17" fmla="*/ 61173 w 7729941"/>
                <a:gd name="connsiteY17" fmla="*/ 1492395 h 1498744"/>
                <a:gd name="connsiteX18" fmla="*/ 396453 w 7729941"/>
                <a:gd name="connsiteY18" fmla="*/ 1486299 h 1498744"/>
                <a:gd name="connsiteX19" fmla="*/ 628101 w 7729941"/>
                <a:gd name="connsiteY19" fmla="*/ 1407051 h 1498744"/>
                <a:gd name="connsiteX20" fmla="*/ 810981 w 7729941"/>
                <a:gd name="connsiteY20" fmla="*/ 1388763 h 149874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05322 h 1490791"/>
                <a:gd name="connsiteX1" fmla="*/ 7175205 w 7729941"/>
                <a:gd name="connsiteY1" fmla="*/ 722442 h 1490791"/>
                <a:gd name="connsiteX2" fmla="*/ 6108405 w 7729941"/>
                <a:gd name="connsiteY2" fmla="*/ 789498 h 1490791"/>
                <a:gd name="connsiteX3" fmla="*/ 4566117 w 7729941"/>
                <a:gd name="connsiteY3" fmla="*/ 746826 h 1490791"/>
                <a:gd name="connsiteX4" fmla="*/ 4133301 w 7729941"/>
                <a:gd name="connsiteY4" fmla="*/ 448122 h 1490791"/>
                <a:gd name="connsiteX5" fmla="*/ 4303989 w 7729941"/>
                <a:gd name="connsiteY5" fmla="*/ 3114 h 1490791"/>
                <a:gd name="connsiteX6" fmla="*/ 3206709 w 7729941"/>
                <a:gd name="connsiteY6" fmla="*/ 673674 h 1490791"/>
                <a:gd name="connsiteX7" fmla="*/ 2737317 w 7729941"/>
                <a:gd name="connsiteY7" fmla="*/ 716346 h 1490791"/>
                <a:gd name="connsiteX8" fmla="*/ 2194773 w 7729941"/>
                <a:gd name="connsiteY8" fmla="*/ 789498 h 1490791"/>
                <a:gd name="connsiteX9" fmla="*/ 1451061 w 7729941"/>
                <a:gd name="connsiteY9" fmla="*/ 844362 h 1490791"/>
                <a:gd name="connsiteX10" fmla="*/ 1067013 w 7729941"/>
                <a:gd name="connsiteY10" fmla="*/ 905322 h 1490791"/>
                <a:gd name="connsiteX11" fmla="*/ 640293 w 7729941"/>
                <a:gd name="connsiteY11" fmla="*/ 1033338 h 1490791"/>
                <a:gd name="connsiteX12" fmla="*/ 402549 w 7729941"/>
                <a:gd name="connsiteY12" fmla="*/ 1185738 h 1490791"/>
                <a:gd name="connsiteX13" fmla="*/ 329397 w 7729941"/>
                <a:gd name="connsiteY13" fmla="*/ 1258890 h 1490791"/>
                <a:gd name="connsiteX14" fmla="*/ 231861 w 7729941"/>
                <a:gd name="connsiteY14" fmla="*/ 1338138 h 1490791"/>
                <a:gd name="connsiteX15" fmla="*/ 48981 w 7729941"/>
                <a:gd name="connsiteY15" fmla="*/ 1362522 h 1490791"/>
                <a:gd name="connsiteX16" fmla="*/ 213 w 7729941"/>
                <a:gd name="connsiteY16" fmla="*/ 1417386 h 1490791"/>
                <a:gd name="connsiteX17" fmla="*/ 61173 w 7729941"/>
                <a:gd name="connsiteY17" fmla="*/ 1484442 h 1490791"/>
                <a:gd name="connsiteX18" fmla="*/ 396453 w 7729941"/>
                <a:gd name="connsiteY18" fmla="*/ 1478346 h 1490791"/>
                <a:gd name="connsiteX19" fmla="*/ 628101 w 7729941"/>
                <a:gd name="connsiteY19" fmla="*/ 1399098 h 1490791"/>
                <a:gd name="connsiteX20" fmla="*/ 810981 w 7729941"/>
                <a:gd name="connsiteY20" fmla="*/ 1380810 h 1490791"/>
                <a:gd name="connsiteX0" fmla="*/ 7729941 w 7729941"/>
                <a:gd name="connsiteY0" fmla="*/ 905322 h 1490791"/>
                <a:gd name="connsiteX1" fmla="*/ 7175205 w 7729941"/>
                <a:gd name="connsiteY1" fmla="*/ 722442 h 1490791"/>
                <a:gd name="connsiteX2" fmla="*/ 6108405 w 7729941"/>
                <a:gd name="connsiteY2" fmla="*/ 789498 h 1490791"/>
                <a:gd name="connsiteX3" fmla="*/ 4566117 w 7729941"/>
                <a:gd name="connsiteY3" fmla="*/ 746826 h 1490791"/>
                <a:gd name="connsiteX4" fmla="*/ 4133301 w 7729941"/>
                <a:gd name="connsiteY4" fmla="*/ 448122 h 1490791"/>
                <a:gd name="connsiteX5" fmla="*/ 4303989 w 7729941"/>
                <a:gd name="connsiteY5" fmla="*/ 3114 h 1490791"/>
                <a:gd name="connsiteX6" fmla="*/ 3206709 w 7729941"/>
                <a:gd name="connsiteY6" fmla="*/ 673674 h 1490791"/>
                <a:gd name="connsiteX7" fmla="*/ 2737317 w 7729941"/>
                <a:gd name="connsiteY7" fmla="*/ 716346 h 1490791"/>
                <a:gd name="connsiteX8" fmla="*/ 2194773 w 7729941"/>
                <a:gd name="connsiteY8" fmla="*/ 789498 h 1490791"/>
                <a:gd name="connsiteX9" fmla="*/ 1451061 w 7729941"/>
                <a:gd name="connsiteY9" fmla="*/ 844362 h 1490791"/>
                <a:gd name="connsiteX10" fmla="*/ 1067013 w 7729941"/>
                <a:gd name="connsiteY10" fmla="*/ 905322 h 1490791"/>
                <a:gd name="connsiteX11" fmla="*/ 640293 w 7729941"/>
                <a:gd name="connsiteY11" fmla="*/ 1033338 h 1490791"/>
                <a:gd name="connsiteX12" fmla="*/ 402549 w 7729941"/>
                <a:gd name="connsiteY12" fmla="*/ 1185738 h 1490791"/>
                <a:gd name="connsiteX13" fmla="*/ 329397 w 7729941"/>
                <a:gd name="connsiteY13" fmla="*/ 1258890 h 1490791"/>
                <a:gd name="connsiteX14" fmla="*/ 231861 w 7729941"/>
                <a:gd name="connsiteY14" fmla="*/ 1338138 h 1490791"/>
                <a:gd name="connsiteX15" fmla="*/ 48981 w 7729941"/>
                <a:gd name="connsiteY15" fmla="*/ 1362522 h 1490791"/>
                <a:gd name="connsiteX16" fmla="*/ 213 w 7729941"/>
                <a:gd name="connsiteY16" fmla="*/ 1417386 h 1490791"/>
                <a:gd name="connsiteX17" fmla="*/ 61173 w 7729941"/>
                <a:gd name="connsiteY17" fmla="*/ 1484442 h 1490791"/>
                <a:gd name="connsiteX18" fmla="*/ 396453 w 7729941"/>
                <a:gd name="connsiteY18" fmla="*/ 1478346 h 1490791"/>
                <a:gd name="connsiteX19" fmla="*/ 628101 w 7729941"/>
                <a:gd name="connsiteY19" fmla="*/ 1399098 h 1490791"/>
                <a:gd name="connsiteX20" fmla="*/ 810981 w 7729941"/>
                <a:gd name="connsiteY20" fmla="*/ 1380810 h 1490791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236 h 1490705"/>
                <a:gd name="connsiteX1" fmla="*/ 7175205 w 7729941"/>
                <a:gd name="connsiteY1" fmla="*/ 722356 h 1490705"/>
                <a:gd name="connsiteX2" fmla="*/ 6108405 w 7729941"/>
                <a:gd name="connsiteY2" fmla="*/ 789412 h 1490705"/>
                <a:gd name="connsiteX3" fmla="*/ 4566117 w 7729941"/>
                <a:gd name="connsiteY3" fmla="*/ 746740 h 1490705"/>
                <a:gd name="connsiteX4" fmla="*/ 4133301 w 7729941"/>
                <a:gd name="connsiteY4" fmla="*/ 448036 h 1490705"/>
                <a:gd name="connsiteX5" fmla="*/ 4303989 w 7729941"/>
                <a:gd name="connsiteY5" fmla="*/ 3028 h 1490705"/>
                <a:gd name="connsiteX6" fmla="*/ 3231093 w 7729941"/>
                <a:gd name="connsiteY6" fmla="*/ 661396 h 1490705"/>
                <a:gd name="connsiteX7" fmla="*/ 2737317 w 7729941"/>
                <a:gd name="connsiteY7" fmla="*/ 716260 h 1490705"/>
                <a:gd name="connsiteX8" fmla="*/ 2194773 w 7729941"/>
                <a:gd name="connsiteY8" fmla="*/ 789412 h 1490705"/>
                <a:gd name="connsiteX9" fmla="*/ 1451061 w 7729941"/>
                <a:gd name="connsiteY9" fmla="*/ 844276 h 1490705"/>
                <a:gd name="connsiteX10" fmla="*/ 1067013 w 7729941"/>
                <a:gd name="connsiteY10" fmla="*/ 905236 h 1490705"/>
                <a:gd name="connsiteX11" fmla="*/ 640293 w 7729941"/>
                <a:gd name="connsiteY11" fmla="*/ 1033252 h 1490705"/>
                <a:gd name="connsiteX12" fmla="*/ 402549 w 7729941"/>
                <a:gd name="connsiteY12" fmla="*/ 1185652 h 1490705"/>
                <a:gd name="connsiteX13" fmla="*/ 329397 w 7729941"/>
                <a:gd name="connsiteY13" fmla="*/ 1258804 h 1490705"/>
                <a:gd name="connsiteX14" fmla="*/ 231861 w 7729941"/>
                <a:gd name="connsiteY14" fmla="*/ 1338052 h 1490705"/>
                <a:gd name="connsiteX15" fmla="*/ 48981 w 7729941"/>
                <a:gd name="connsiteY15" fmla="*/ 1362436 h 1490705"/>
                <a:gd name="connsiteX16" fmla="*/ 213 w 7729941"/>
                <a:gd name="connsiteY16" fmla="*/ 1417300 h 1490705"/>
                <a:gd name="connsiteX17" fmla="*/ 61173 w 7729941"/>
                <a:gd name="connsiteY17" fmla="*/ 1484356 h 1490705"/>
                <a:gd name="connsiteX18" fmla="*/ 396453 w 7729941"/>
                <a:gd name="connsiteY18" fmla="*/ 1478260 h 1490705"/>
                <a:gd name="connsiteX19" fmla="*/ 628101 w 7729941"/>
                <a:gd name="connsiteY19" fmla="*/ 1399012 h 1490705"/>
                <a:gd name="connsiteX20" fmla="*/ 810981 w 7729941"/>
                <a:gd name="connsiteY20" fmla="*/ 1380724 h 1490705"/>
                <a:gd name="connsiteX0" fmla="*/ 7729941 w 7729941"/>
                <a:gd name="connsiteY0" fmla="*/ 902961 h 1488430"/>
                <a:gd name="connsiteX1" fmla="*/ 7175205 w 7729941"/>
                <a:gd name="connsiteY1" fmla="*/ 720081 h 1488430"/>
                <a:gd name="connsiteX2" fmla="*/ 6108405 w 7729941"/>
                <a:gd name="connsiteY2" fmla="*/ 787137 h 1488430"/>
                <a:gd name="connsiteX3" fmla="*/ 4566117 w 7729941"/>
                <a:gd name="connsiteY3" fmla="*/ 744465 h 1488430"/>
                <a:gd name="connsiteX4" fmla="*/ 4133301 w 7729941"/>
                <a:gd name="connsiteY4" fmla="*/ 445761 h 1488430"/>
                <a:gd name="connsiteX5" fmla="*/ 4303989 w 7729941"/>
                <a:gd name="connsiteY5" fmla="*/ 753 h 1488430"/>
                <a:gd name="connsiteX6" fmla="*/ 3231093 w 7729941"/>
                <a:gd name="connsiteY6" fmla="*/ 659121 h 1488430"/>
                <a:gd name="connsiteX7" fmla="*/ 2737317 w 7729941"/>
                <a:gd name="connsiteY7" fmla="*/ 713985 h 1488430"/>
                <a:gd name="connsiteX8" fmla="*/ 2194773 w 7729941"/>
                <a:gd name="connsiteY8" fmla="*/ 787137 h 1488430"/>
                <a:gd name="connsiteX9" fmla="*/ 1451061 w 7729941"/>
                <a:gd name="connsiteY9" fmla="*/ 842001 h 1488430"/>
                <a:gd name="connsiteX10" fmla="*/ 1067013 w 7729941"/>
                <a:gd name="connsiteY10" fmla="*/ 902961 h 1488430"/>
                <a:gd name="connsiteX11" fmla="*/ 640293 w 7729941"/>
                <a:gd name="connsiteY11" fmla="*/ 1030977 h 1488430"/>
                <a:gd name="connsiteX12" fmla="*/ 402549 w 7729941"/>
                <a:gd name="connsiteY12" fmla="*/ 1183377 h 1488430"/>
                <a:gd name="connsiteX13" fmla="*/ 329397 w 7729941"/>
                <a:gd name="connsiteY13" fmla="*/ 1256529 h 1488430"/>
                <a:gd name="connsiteX14" fmla="*/ 231861 w 7729941"/>
                <a:gd name="connsiteY14" fmla="*/ 1335777 h 1488430"/>
                <a:gd name="connsiteX15" fmla="*/ 48981 w 7729941"/>
                <a:gd name="connsiteY15" fmla="*/ 1360161 h 1488430"/>
                <a:gd name="connsiteX16" fmla="*/ 213 w 7729941"/>
                <a:gd name="connsiteY16" fmla="*/ 1415025 h 1488430"/>
                <a:gd name="connsiteX17" fmla="*/ 61173 w 7729941"/>
                <a:gd name="connsiteY17" fmla="*/ 1482081 h 1488430"/>
                <a:gd name="connsiteX18" fmla="*/ 396453 w 7729941"/>
                <a:gd name="connsiteY18" fmla="*/ 1475985 h 1488430"/>
                <a:gd name="connsiteX19" fmla="*/ 628101 w 7729941"/>
                <a:gd name="connsiteY19" fmla="*/ 1396737 h 1488430"/>
                <a:gd name="connsiteX20" fmla="*/ 810981 w 7729941"/>
                <a:gd name="connsiteY20" fmla="*/ 1378449 h 1488430"/>
                <a:gd name="connsiteX0" fmla="*/ 7729941 w 7729941"/>
                <a:gd name="connsiteY0" fmla="*/ 902961 h 1488430"/>
                <a:gd name="connsiteX1" fmla="*/ 7620213 w 7729941"/>
                <a:gd name="connsiteY1" fmla="*/ 805425 h 1488430"/>
                <a:gd name="connsiteX2" fmla="*/ 7175205 w 7729941"/>
                <a:gd name="connsiteY2" fmla="*/ 720081 h 1488430"/>
                <a:gd name="connsiteX3" fmla="*/ 6108405 w 7729941"/>
                <a:gd name="connsiteY3" fmla="*/ 787137 h 1488430"/>
                <a:gd name="connsiteX4" fmla="*/ 4566117 w 7729941"/>
                <a:gd name="connsiteY4" fmla="*/ 744465 h 1488430"/>
                <a:gd name="connsiteX5" fmla="*/ 4133301 w 7729941"/>
                <a:gd name="connsiteY5" fmla="*/ 445761 h 1488430"/>
                <a:gd name="connsiteX6" fmla="*/ 4303989 w 7729941"/>
                <a:gd name="connsiteY6" fmla="*/ 753 h 1488430"/>
                <a:gd name="connsiteX7" fmla="*/ 3231093 w 7729941"/>
                <a:gd name="connsiteY7" fmla="*/ 659121 h 1488430"/>
                <a:gd name="connsiteX8" fmla="*/ 2737317 w 7729941"/>
                <a:gd name="connsiteY8" fmla="*/ 713985 h 1488430"/>
                <a:gd name="connsiteX9" fmla="*/ 2194773 w 7729941"/>
                <a:gd name="connsiteY9" fmla="*/ 787137 h 1488430"/>
                <a:gd name="connsiteX10" fmla="*/ 1451061 w 7729941"/>
                <a:gd name="connsiteY10" fmla="*/ 842001 h 1488430"/>
                <a:gd name="connsiteX11" fmla="*/ 1067013 w 7729941"/>
                <a:gd name="connsiteY11" fmla="*/ 902961 h 1488430"/>
                <a:gd name="connsiteX12" fmla="*/ 640293 w 7729941"/>
                <a:gd name="connsiteY12" fmla="*/ 1030977 h 1488430"/>
                <a:gd name="connsiteX13" fmla="*/ 402549 w 7729941"/>
                <a:gd name="connsiteY13" fmla="*/ 1183377 h 1488430"/>
                <a:gd name="connsiteX14" fmla="*/ 329397 w 7729941"/>
                <a:gd name="connsiteY14" fmla="*/ 1256529 h 1488430"/>
                <a:gd name="connsiteX15" fmla="*/ 231861 w 7729941"/>
                <a:gd name="connsiteY15" fmla="*/ 1335777 h 1488430"/>
                <a:gd name="connsiteX16" fmla="*/ 48981 w 7729941"/>
                <a:gd name="connsiteY16" fmla="*/ 1360161 h 1488430"/>
                <a:gd name="connsiteX17" fmla="*/ 213 w 7729941"/>
                <a:gd name="connsiteY17" fmla="*/ 1415025 h 1488430"/>
                <a:gd name="connsiteX18" fmla="*/ 61173 w 7729941"/>
                <a:gd name="connsiteY18" fmla="*/ 1482081 h 1488430"/>
                <a:gd name="connsiteX19" fmla="*/ 396453 w 7729941"/>
                <a:gd name="connsiteY19" fmla="*/ 1475985 h 1488430"/>
                <a:gd name="connsiteX20" fmla="*/ 628101 w 7729941"/>
                <a:gd name="connsiteY20" fmla="*/ 1396737 h 1488430"/>
                <a:gd name="connsiteX21" fmla="*/ 810981 w 7729941"/>
                <a:gd name="connsiteY21" fmla="*/ 1378449 h 1488430"/>
                <a:gd name="connsiteX0" fmla="*/ 2853141 w 7621505"/>
                <a:gd name="connsiteY0" fmla="*/ 2109969 h 2109969"/>
                <a:gd name="connsiteX1" fmla="*/ 7620213 w 7621505"/>
                <a:gd name="connsiteY1" fmla="*/ 805425 h 2109969"/>
                <a:gd name="connsiteX2" fmla="*/ 7175205 w 7621505"/>
                <a:gd name="connsiteY2" fmla="*/ 720081 h 2109969"/>
                <a:gd name="connsiteX3" fmla="*/ 6108405 w 7621505"/>
                <a:gd name="connsiteY3" fmla="*/ 787137 h 2109969"/>
                <a:gd name="connsiteX4" fmla="*/ 4566117 w 7621505"/>
                <a:gd name="connsiteY4" fmla="*/ 744465 h 2109969"/>
                <a:gd name="connsiteX5" fmla="*/ 4133301 w 7621505"/>
                <a:gd name="connsiteY5" fmla="*/ 445761 h 2109969"/>
                <a:gd name="connsiteX6" fmla="*/ 4303989 w 7621505"/>
                <a:gd name="connsiteY6" fmla="*/ 753 h 2109969"/>
                <a:gd name="connsiteX7" fmla="*/ 3231093 w 7621505"/>
                <a:gd name="connsiteY7" fmla="*/ 659121 h 2109969"/>
                <a:gd name="connsiteX8" fmla="*/ 2737317 w 7621505"/>
                <a:gd name="connsiteY8" fmla="*/ 713985 h 2109969"/>
                <a:gd name="connsiteX9" fmla="*/ 2194773 w 7621505"/>
                <a:gd name="connsiteY9" fmla="*/ 787137 h 2109969"/>
                <a:gd name="connsiteX10" fmla="*/ 1451061 w 7621505"/>
                <a:gd name="connsiteY10" fmla="*/ 842001 h 2109969"/>
                <a:gd name="connsiteX11" fmla="*/ 1067013 w 7621505"/>
                <a:gd name="connsiteY11" fmla="*/ 902961 h 2109969"/>
                <a:gd name="connsiteX12" fmla="*/ 640293 w 7621505"/>
                <a:gd name="connsiteY12" fmla="*/ 1030977 h 2109969"/>
                <a:gd name="connsiteX13" fmla="*/ 402549 w 7621505"/>
                <a:gd name="connsiteY13" fmla="*/ 1183377 h 2109969"/>
                <a:gd name="connsiteX14" fmla="*/ 329397 w 7621505"/>
                <a:gd name="connsiteY14" fmla="*/ 1256529 h 2109969"/>
                <a:gd name="connsiteX15" fmla="*/ 231861 w 7621505"/>
                <a:gd name="connsiteY15" fmla="*/ 1335777 h 2109969"/>
                <a:gd name="connsiteX16" fmla="*/ 48981 w 7621505"/>
                <a:gd name="connsiteY16" fmla="*/ 1360161 h 2109969"/>
                <a:gd name="connsiteX17" fmla="*/ 213 w 7621505"/>
                <a:gd name="connsiteY17" fmla="*/ 1415025 h 2109969"/>
                <a:gd name="connsiteX18" fmla="*/ 61173 w 7621505"/>
                <a:gd name="connsiteY18" fmla="*/ 1482081 h 2109969"/>
                <a:gd name="connsiteX19" fmla="*/ 396453 w 7621505"/>
                <a:gd name="connsiteY19" fmla="*/ 1475985 h 2109969"/>
                <a:gd name="connsiteX20" fmla="*/ 628101 w 7621505"/>
                <a:gd name="connsiteY20" fmla="*/ 1396737 h 2109969"/>
                <a:gd name="connsiteX21" fmla="*/ 810981 w 7621505"/>
                <a:gd name="connsiteY21" fmla="*/ 1378449 h 2109969"/>
                <a:gd name="connsiteX0" fmla="*/ 2853141 w 7626083"/>
                <a:gd name="connsiteY0" fmla="*/ 2109969 h 2109969"/>
                <a:gd name="connsiteX1" fmla="*/ 6778965 w 7626083"/>
                <a:gd name="connsiteY1" fmla="*/ 1494273 h 2109969"/>
                <a:gd name="connsiteX2" fmla="*/ 7620213 w 7626083"/>
                <a:gd name="connsiteY2" fmla="*/ 805425 h 2109969"/>
                <a:gd name="connsiteX3" fmla="*/ 7175205 w 7626083"/>
                <a:gd name="connsiteY3" fmla="*/ 720081 h 2109969"/>
                <a:gd name="connsiteX4" fmla="*/ 6108405 w 7626083"/>
                <a:gd name="connsiteY4" fmla="*/ 787137 h 2109969"/>
                <a:gd name="connsiteX5" fmla="*/ 4566117 w 7626083"/>
                <a:gd name="connsiteY5" fmla="*/ 744465 h 2109969"/>
                <a:gd name="connsiteX6" fmla="*/ 4133301 w 7626083"/>
                <a:gd name="connsiteY6" fmla="*/ 445761 h 2109969"/>
                <a:gd name="connsiteX7" fmla="*/ 4303989 w 7626083"/>
                <a:gd name="connsiteY7" fmla="*/ 753 h 2109969"/>
                <a:gd name="connsiteX8" fmla="*/ 3231093 w 7626083"/>
                <a:gd name="connsiteY8" fmla="*/ 659121 h 2109969"/>
                <a:gd name="connsiteX9" fmla="*/ 2737317 w 7626083"/>
                <a:gd name="connsiteY9" fmla="*/ 713985 h 2109969"/>
                <a:gd name="connsiteX10" fmla="*/ 2194773 w 7626083"/>
                <a:gd name="connsiteY10" fmla="*/ 787137 h 2109969"/>
                <a:gd name="connsiteX11" fmla="*/ 1451061 w 7626083"/>
                <a:gd name="connsiteY11" fmla="*/ 842001 h 2109969"/>
                <a:gd name="connsiteX12" fmla="*/ 1067013 w 7626083"/>
                <a:gd name="connsiteY12" fmla="*/ 902961 h 2109969"/>
                <a:gd name="connsiteX13" fmla="*/ 640293 w 7626083"/>
                <a:gd name="connsiteY13" fmla="*/ 1030977 h 2109969"/>
                <a:gd name="connsiteX14" fmla="*/ 402549 w 7626083"/>
                <a:gd name="connsiteY14" fmla="*/ 1183377 h 2109969"/>
                <a:gd name="connsiteX15" fmla="*/ 329397 w 7626083"/>
                <a:gd name="connsiteY15" fmla="*/ 1256529 h 2109969"/>
                <a:gd name="connsiteX16" fmla="*/ 231861 w 7626083"/>
                <a:gd name="connsiteY16" fmla="*/ 1335777 h 2109969"/>
                <a:gd name="connsiteX17" fmla="*/ 48981 w 7626083"/>
                <a:gd name="connsiteY17" fmla="*/ 1360161 h 2109969"/>
                <a:gd name="connsiteX18" fmla="*/ 213 w 7626083"/>
                <a:gd name="connsiteY18" fmla="*/ 1415025 h 2109969"/>
                <a:gd name="connsiteX19" fmla="*/ 61173 w 7626083"/>
                <a:gd name="connsiteY19" fmla="*/ 1482081 h 2109969"/>
                <a:gd name="connsiteX20" fmla="*/ 396453 w 7626083"/>
                <a:gd name="connsiteY20" fmla="*/ 1475985 h 2109969"/>
                <a:gd name="connsiteX21" fmla="*/ 628101 w 7626083"/>
                <a:gd name="connsiteY21" fmla="*/ 1396737 h 2109969"/>
                <a:gd name="connsiteX22" fmla="*/ 810981 w 7626083"/>
                <a:gd name="connsiteY22" fmla="*/ 1378449 h 2109969"/>
                <a:gd name="connsiteX0" fmla="*/ 2853141 w 7626083"/>
                <a:gd name="connsiteY0" fmla="*/ 2109969 h 2109969"/>
                <a:gd name="connsiteX1" fmla="*/ 6778965 w 7626083"/>
                <a:gd name="connsiteY1" fmla="*/ 1494273 h 2109969"/>
                <a:gd name="connsiteX2" fmla="*/ 7620213 w 7626083"/>
                <a:gd name="connsiteY2" fmla="*/ 805425 h 2109969"/>
                <a:gd name="connsiteX3" fmla="*/ 7175205 w 7626083"/>
                <a:gd name="connsiteY3" fmla="*/ 720081 h 2109969"/>
                <a:gd name="connsiteX4" fmla="*/ 6108405 w 7626083"/>
                <a:gd name="connsiteY4" fmla="*/ 787137 h 2109969"/>
                <a:gd name="connsiteX5" fmla="*/ 4566117 w 7626083"/>
                <a:gd name="connsiteY5" fmla="*/ 744465 h 2109969"/>
                <a:gd name="connsiteX6" fmla="*/ 4133301 w 7626083"/>
                <a:gd name="connsiteY6" fmla="*/ 445761 h 2109969"/>
                <a:gd name="connsiteX7" fmla="*/ 4303989 w 7626083"/>
                <a:gd name="connsiteY7" fmla="*/ 753 h 2109969"/>
                <a:gd name="connsiteX8" fmla="*/ 3231093 w 7626083"/>
                <a:gd name="connsiteY8" fmla="*/ 659121 h 2109969"/>
                <a:gd name="connsiteX9" fmla="*/ 2737317 w 7626083"/>
                <a:gd name="connsiteY9" fmla="*/ 713985 h 2109969"/>
                <a:gd name="connsiteX10" fmla="*/ 2194773 w 7626083"/>
                <a:gd name="connsiteY10" fmla="*/ 787137 h 2109969"/>
                <a:gd name="connsiteX11" fmla="*/ 1451061 w 7626083"/>
                <a:gd name="connsiteY11" fmla="*/ 842001 h 2109969"/>
                <a:gd name="connsiteX12" fmla="*/ 1067013 w 7626083"/>
                <a:gd name="connsiteY12" fmla="*/ 902961 h 2109969"/>
                <a:gd name="connsiteX13" fmla="*/ 640293 w 7626083"/>
                <a:gd name="connsiteY13" fmla="*/ 1030977 h 2109969"/>
                <a:gd name="connsiteX14" fmla="*/ 402549 w 7626083"/>
                <a:gd name="connsiteY14" fmla="*/ 1183377 h 2109969"/>
                <a:gd name="connsiteX15" fmla="*/ 329397 w 7626083"/>
                <a:gd name="connsiteY15" fmla="*/ 1256529 h 2109969"/>
                <a:gd name="connsiteX16" fmla="*/ 231861 w 7626083"/>
                <a:gd name="connsiteY16" fmla="*/ 1335777 h 2109969"/>
                <a:gd name="connsiteX17" fmla="*/ 48981 w 7626083"/>
                <a:gd name="connsiteY17" fmla="*/ 1360161 h 2109969"/>
                <a:gd name="connsiteX18" fmla="*/ 213 w 7626083"/>
                <a:gd name="connsiteY18" fmla="*/ 1415025 h 2109969"/>
                <a:gd name="connsiteX19" fmla="*/ 61173 w 7626083"/>
                <a:gd name="connsiteY19" fmla="*/ 1482081 h 2109969"/>
                <a:gd name="connsiteX20" fmla="*/ 396453 w 7626083"/>
                <a:gd name="connsiteY20" fmla="*/ 1475985 h 2109969"/>
                <a:gd name="connsiteX21" fmla="*/ 628101 w 7626083"/>
                <a:gd name="connsiteY21" fmla="*/ 1396737 h 2109969"/>
                <a:gd name="connsiteX22" fmla="*/ 810981 w 7626083"/>
                <a:gd name="connsiteY22" fmla="*/ 1378449 h 2109969"/>
                <a:gd name="connsiteX0" fmla="*/ 2853141 w 7635172"/>
                <a:gd name="connsiteY0" fmla="*/ 2109969 h 2109969"/>
                <a:gd name="connsiteX1" fmla="*/ 6778965 w 7635172"/>
                <a:gd name="connsiteY1" fmla="*/ 1494273 h 2109969"/>
                <a:gd name="connsiteX2" fmla="*/ 7620213 w 7635172"/>
                <a:gd name="connsiteY2" fmla="*/ 805425 h 2109969"/>
                <a:gd name="connsiteX3" fmla="*/ 7175205 w 7635172"/>
                <a:gd name="connsiteY3" fmla="*/ 720081 h 2109969"/>
                <a:gd name="connsiteX4" fmla="*/ 6108405 w 7635172"/>
                <a:gd name="connsiteY4" fmla="*/ 787137 h 2109969"/>
                <a:gd name="connsiteX5" fmla="*/ 4566117 w 7635172"/>
                <a:gd name="connsiteY5" fmla="*/ 744465 h 2109969"/>
                <a:gd name="connsiteX6" fmla="*/ 4133301 w 7635172"/>
                <a:gd name="connsiteY6" fmla="*/ 445761 h 2109969"/>
                <a:gd name="connsiteX7" fmla="*/ 4303989 w 7635172"/>
                <a:gd name="connsiteY7" fmla="*/ 753 h 2109969"/>
                <a:gd name="connsiteX8" fmla="*/ 3231093 w 7635172"/>
                <a:gd name="connsiteY8" fmla="*/ 659121 h 2109969"/>
                <a:gd name="connsiteX9" fmla="*/ 2737317 w 7635172"/>
                <a:gd name="connsiteY9" fmla="*/ 713985 h 2109969"/>
                <a:gd name="connsiteX10" fmla="*/ 2194773 w 7635172"/>
                <a:gd name="connsiteY10" fmla="*/ 787137 h 2109969"/>
                <a:gd name="connsiteX11" fmla="*/ 1451061 w 7635172"/>
                <a:gd name="connsiteY11" fmla="*/ 842001 h 2109969"/>
                <a:gd name="connsiteX12" fmla="*/ 1067013 w 7635172"/>
                <a:gd name="connsiteY12" fmla="*/ 902961 h 2109969"/>
                <a:gd name="connsiteX13" fmla="*/ 640293 w 7635172"/>
                <a:gd name="connsiteY13" fmla="*/ 1030977 h 2109969"/>
                <a:gd name="connsiteX14" fmla="*/ 402549 w 7635172"/>
                <a:gd name="connsiteY14" fmla="*/ 1183377 h 2109969"/>
                <a:gd name="connsiteX15" fmla="*/ 329397 w 7635172"/>
                <a:gd name="connsiteY15" fmla="*/ 1256529 h 2109969"/>
                <a:gd name="connsiteX16" fmla="*/ 231861 w 7635172"/>
                <a:gd name="connsiteY16" fmla="*/ 1335777 h 2109969"/>
                <a:gd name="connsiteX17" fmla="*/ 48981 w 7635172"/>
                <a:gd name="connsiteY17" fmla="*/ 1360161 h 2109969"/>
                <a:gd name="connsiteX18" fmla="*/ 213 w 7635172"/>
                <a:gd name="connsiteY18" fmla="*/ 1415025 h 2109969"/>
                <a:gd name="connsiteX19" fmla="*/ 61173 w 7635172"/>
                <a:gd name="connsiteY19" fmla="*/ 1482081 h 2109969"/>
                <a:gd name="connsiteX20" fmla="*/ 396453 w 7635172"/>
                <a:gd name="connsiteY20" fmla="*/ 1475985 h 2109969"/>
                <a:gd name="connsiteX21" fmla="*/ 628101 w 7635172"/>
                <a:gd name="connsiteY21" fmla="*/ 1396737 h 2109969"/>
                <a:gd name="connsiteX22" fmla="*/ 810981 w 7635172"/>
                <a:gd name="connsiteY22" fmla="*/ 1378449 h 2109969"/>
                <a:gd name="connsiteX0" fmla="*/ 2853141 w 7710659"/>
                <a:gd name="connsiteY0" fmla="*/ 2109969 h 2109969"/>
                <a:gd name="connsiteX1" fmla="*/ 6778965 w 7710659"/>
                <a:gd name="connsiteY1" fmla="*/ 1494273 h 2109969"/>
                <a:gd name="connsiteX2" fmla="*/ 7699461 w 7710659"/>
                <a:gd name="connsiteY2" fmla="*/ 896865 h 2109969"/>
                <a:gd name="connsiteX3" fmla="*/ 7175205 w 7710659"/>
                <a:gd name="connsiteY3" fmla="*/ 720081 h 2109969"/>
                <a:gd name="connsiteX4" fmla="*/ 6108405 w 7710659"/>
                <a:gd name="connsiteY4" fmla="*/ 787137 h 2109969"/>
                <a:gd name="connsiteX5" fmla="*/ 4566117 w 7710659"/>
                <a:gd name="connsiteY5" fmla="*/ 744465 h 2109969"/>
                <a:gd name="connsiteX6" fmla="*/ 4133301 w 7710659"/>
                <a:gd name="connsiteY6" fmla="*/ 445761 h 2109969"/>
                <a:gd name="connsiteX7" fmla="*/ 4303989 w 7710659"/>
                <a:gd name="connsiteY7" fmla="*/ 753 h 2109969"/>
                <a:gd name="connsiteX8" fmla="*/ 3231093 w 7710659"/>
                <a:gd name="connsiteY8" fmla="*/ 659121 h 2109969"/>
                <a:gd name="connsiteX9" fmla="*/ 2737317 w 7710659"/>
                <a:gd name="connsiteY9" fmla="*/ 713985 h 2109969"/>
                <a:gd name="connsiteX10" fmla="*/ 2194773 w 7710659"/>
                <a:gd name="connsiteY10" fmla="*/ 787137 h 2109969"/>
                <a:gd name="connsiteX11" fmla="*/ 1451061 w 7710659"/>
                <a:gd name="connsiteY11" fmla="*/ 842001 h 2109969"/>
                <a:gd name="connsiteX12" fmla="*/ 1067013 w 7710659"/>
                <a:gd name="connsiteY12" fmla="*/ 902961 h 2109969"/>
                <a:gd name="connsiteX13" fmla="*/ 640293 w 7710659"/>
                <a:gd name="connsiteY13" fmla="*/ 1030977 h 2109969"/>
                <a:gd name="connsiteX14" fmla="*/ 402549 w 7710659"/>
                <a:gd name="connsiteY14" fmla="*/ 1183377 h 2109969"/>
                <a:gd name="connsiteX15" fmla="*/ 329397 w 7710659"/>
                <a:gd name="connsiteY15" fmla="*/ 1256529 h 2109969"/>
                <a:gd name="connsiteX16" fmla="*/ 231861 w 7710659"/>
                <a:gd name="connsiteY16" fmla="*/ 1335777 h 2109969"/>
                <a:gd name="connsiteX17" fmla="*/ 48981 w 7710659"/>
                <a:gd name="connsiteY17" fmla="*/ 1360161 h 2109969"/>
                <a:gd name="connsiteX18" fmla="*/ 213 w 7710659"/>
                <a:gd name="connsiteY18" fmla="*/ 1415025 h 2109969"/>
                <a:gd name="connsiteX19" fmla="*/ 61173 w 7710659"/>
                <a:gd name="connsiteY19" fmla="*/ 1482081 h 2109969"/>
                <a:gd name="connsiteX20" fmla="*/ 396453 w 7710659"/>
                <a:gd name="connsiteY20" fmla="*/ 1475985 h 2109969"/>
                <a:gd name="connsiteX21" fmla="*/ 628101 w 7710659"/>
                <a:gd name="connsiteY21" fmla="*/ 1396737 h 2109969"/>
                <a:gd name="connsiteX22" fmla="*/ 810981 w 7710659"/>
                <a:gd name="connsiteY22" fmla="*/ 1378449 h 2109969"/>
                <a:gd name="connsiteX0" fmla="*/ 2853141 w 7853207"/>
                <a:gd name="connsiteY0" fmla="*/ 2109969 h 2109969"/>
                <a:gd name="connsiteX1" fmla="*/ 6778965 w 7853207"/>
                <a:gd name="connsiteY1" fmla="*/ 1494273 h 2109969"/>
                <a:gd name="connsiteX2" fmla="*/ 7845765 w 7853207"/>
                <a:gd name="connsiteY2" fmla="*/ 1073649 h 2109969"/>
                <a:gd name="connsiteX3" fmla="*/ 7175205 w 7853207"/>
                <a:gd name="connsiteY3" fmla="*/ 720081 h 2109969"/>
                <a:gd name="connsiteX4" fmla="*/ 6108405 w 7853207"/>
                <a:gd name="connsiteY4" fmla="*/ 787137 h 2109969"/>
                <a:gd name="connsiteX5" fmla="*/ 4566117 w 7853207"/>
                <a:gd name="connsiteY5" fmla="*/ 744465 h 2109969"/>
                <a:gd name="connsiteX6" fmla="*/ 4133301 w 7853207"/>
                <a:gd name="connsiteY6" fmla="*/ 445761 h 2109969"/>
                <a:gd name="connsiteX7" fmla="*/ 4303989 w 7853207"/>
                <a:gd name="connsiteY7" fmla="*/ 753 h 2109969"/>
                <a:gd name="connsiteX8" fmla="*/ 3231093 w 7853207"/>
                <a:gd name="connsiteY8" fmla="*/ 659121 h 2109969"/>
                <a:gd name="connsiteX9" fmla="*/ 2737317 w 7853207"/>
                <a:gd name="connsiteY9" fmla="*/ 713985 h 2109969"/>
                <a:gd name="connsiteX10" fmla="*/ 2194773 w 7853207"/>
                <a:gd name="connsiteY10" fmla="*/ 787137 h 2109969"/>
                <a:gd name="connsiteX11" fmla="*/ 1451061 w 7853207"/>
                <a:gd name="connsiteY11" fmla="*/ 842001 h 2109969"/>
                <a:gd name="connsiteX12" fmla="*/ 1067013 w 7853207"/>
                <a:gd name="connsiteY12" fmla="*/ 902961 h 2109969"/>
                <a:gd name="connsiteX13" fmla="*/ 640293 w 7853207"/>
                <a:gd name="connsiteY13" fmla="*/ 1030977 h 2109969"/>
                <a:gd name="connsiteX14" fmla="*/ 402549 w 7853207"/>
                <a:gd name="connsiteY14" fmla="*/ 1183377 h 2109969"/>
                <a:gd name="connsiteX15" fmla="*/ 329397 w 7853207"/>
                <a:gd name="connsiteY15" fmla="*/ 1256529 h 2109969"/>
                <a:gd name="connsiteX16" fmla="*/ 231861 w 7853207"/>
                <a:gd name="connsiteY16" fmla="*/ 1335777 h 2109969"/>
                <a:gd name="connsiteX17" fmla="*/ 48981 w 7853207"/>
                <a:gd name="connsiteY17" fmla="*/ 1360161 h 2109969"/>
                <a:gd name="connsiteX18" fmla="*/ 213 w 7853207"/>
                <a:gd name="connsiteY18" fmla="*/ 1415025 h 2109969"/>
                <a:gd name="connsiteX19" fmla="*/ 61173 w 7853207"/>
                <a:gd name="connsiteY19" fmla="*/ 1482081 h 2109969"/>
                <a:gd name="connsiteX20" fmla="*/ 396453 w 7853207"/>
                <a:gd name="connsiteY20" fmla="*/ 1475985 h 2109969"/>
                <a:gd name="connsiteX21" fmla="*/ 628101 w 7853207"/>
                <a:gd name="connsiteY21" fmla="*/ 1396737 h 2109969"/>
                <a:gd name="connsiteX22" fmla="*/ 810981 w 7853207"/>
                <a:gd name="connsiteY22" fmla="*/ 1378449 h 2109969"/>
                <a:gd name="connsiteX0" fmla="*/ 2853141 w 7850047"/>
                <a:gd name="connsiteY0" fmla="*/ 2109969 h 2109969"/>
                <a:gd name="connsiteX1" fmla="*/ 6778965 w 7850047"/>
                <a:gd name="connsiteY1" fmla="*/ 1494273 h 2109969"/>
                <a:gd name="connsiteX2" fmla="*/ 7845765 w 7850047"/>
                <a:gd name="connsiteY2" fmla="*/ 1073649 h 2109969"/>
                <a:gd name="connsiteX3" fmla="*/ 7126437 w 7850047"/>
                <a:gd name="connsiteY3" fmla="*/ 817617 h 2109969"/>
                <a:gd name="connsiteX4" fmla="*/ 6108405 w 7850047"/>
                <a:gd name="connsiteY4" fmla="*/ 787137 h 2109969"/>
                <a:gd name="connsiteX5" fmla="*/ 4566117 w 7850047"/>
                <a:gd name="connsiteY5" fmla="*/ 744465 h 2109969"/>
                <a:gd name="connsiteX6" fmla="*/ 4133301 w 7850047"/>
                <a:gd name="connsiteY6" fmla="*/ 445761 h 2109969"/>
                <a:gd name="connsiteX7" fmla="*/ 4303989 w 7850047"/>
                <a:gd name="connsiteY7" fmla="*/ 753 h 2109969"/>
                <a:gd name="connsiteX8" fmla="*/ 3231093 w 7850047"/>
                <a:gd name="connsiteY8" fmla="*/ 659121 h 2109969"/>
                <a:gd name="connsiteX9" fmla="*/ 2737317 w 7850047"/>
                <a:gd name="connsiteY9" fmla="*/ 713985 h 2109969"/>
                <a:gd name="connsiteX10" fmla="*/ 2194773 w 7850047"/>
                <a:gd name="connsiteY10" fmla="*/ 787137 h 2109969"/>
                <a:gd name="connsiteX11" fmla="*/ 1451061 w 7850047"/>
                <a:gd name="connsiteY11" fmla="*/ 842001 h 2109969"/>
                <a:gd name="connsiteX12" fmla="*/ 1067013 w 7850047"/>
                <a:gd name="connsiteY12" fmla="*/ 902961 h 2109969"/>
                <a:gd name="connsiteX13" fmla="*/ 640293 w 7850047"/>
                <a:gd name="connsiteY13" fmla="*/ 1030977 h 2109969"/>
                <a:gd name="connsiteX14" fmla="*/ 402549 w 7850047"/>
                <a:gd name="connsiteY14" fmla="*/ 1183377 h 2109969"/>
                <a:gd name="connsiteX15" fmla="*/ 329397 w 7850047"/>
                <a:gd name="connsiteY15" fmla="*/ 1256529 h 2109969"/>
                <a:gd name="connsiteX16" fmla="*/ 231861 w 7850047"/>
                <a:gd name="connsiteY16" fmla="*/ 1335777 h 2109969"/>
                <a:gd name="connsiteX17" fmla="*/ 48981 w 7850047"/>
                <a:gd name="connsiteY17" fmla="*/ 1360161 h 2109969"/>
                <a:gd name="connsiteX18" fmla="*/ 213 w 7850047"/>
                <a:gd name="connsiteY18" fmla="*/ 1415025 h 2109969"/>
                <a:gd name="connsiteX19" fmla="*/ 61173 w 7850047"/>
                <a:gd name="connsiteY19" fmla="*/ 1482081 h 2109969"/>
                <a:gd name="connsiteX20" fmla="*/ 396453 w 7850047"/>
                <a:gd name="connsiteY20" fmla="*/ 1475985 h 2109969"/>
                <a:gd name="connsiteX21" fmla="*/ 628101 w 7850047"/>
                <a:gd name="connsiteY21" fmla="*/ 1396737 h 2109969"/>
                <a:gd name="connsiteX22" fmla="*/ 810981 w 7850047"/>
                <a:gd name="connsiteY22" fmla="*/ 1378449 h 2109969"/>
                <a:gd name="connsiteX0" fmla="*/ 2853141 w 7854650"/>
                <a:gd name="connsiteY0" fmla="*/ 2109969 h 2109969"/>
                <a:gd name="connsiteX1" fmla="*/ 6778965 w 7854650"/>
                <a:gd name="connsiteY1" fmla="*/ 1494273 h 2109969"/>
                <a:gd name="connsiteX2" fmla="*/ 7480004 w 7854650"/>
                <a:gd name="connsiteY2" fmla="*/ 1415025 h 2109969"/>
                <a:gd name="connsiteX3" fmla="*/ 7845765 w 7854650"/>
                <a:gd name="connsiteY3" fmla="*/ 1073649 h 2109969"/>
                <a:gd name="connsiteX4" fmla="*/ 7126437 w 7854650"/>
                <a:gd name="connsiteY4" fmla="*/ 817617 h 2109969"/>
                <a:gd name="connsiteX5" fmla="*/ 6108405 w 7854650"/>
                <a:gd name="connsiteY5" fmla="*/ 787137 h 2109969"/>
                <a:gd name="connsiteX6" fmla="*/ 4566117 w 7854650"/>
                <a:gd name="connsiteY6" fmla="*/ 744465 h 2109969"/>
                <a:gd name="connsiteX7" fmla="*/ 4133301 w 7854650"/>
                <a:gd name="connsiteY7" fmla="*/ 445761 h 2109969"/>
                <a:gd name="connsiteX8" fmla="*/ 4303989 w 7854650"/>
                <a:gd name="connsiteY8" fmla="*/ 753 h 2109969"/>
                <a:gd name="connsiteX9" fmla="*/ 3231093 w 7854650"/>
                <a:gd name="connsiteY9" fmla="*/ 659121 h 2109969"/>
                <a:gd name="connsiteX10" fmla="*/ 2737317 w 7854650"/>
                <a:gd name="connsiteY10" fmla="*/ 713985 h 2109969"/>
                <a:gd name="connsiteX11" fmla="*/ 2194773 w 7854650"/>
                <a:gd name="connsiteY11" fmla="*/ 787137 h 2109969"/>
                <a:gd name="connsiteX12" fmla="*/ 1451061 w 7854650"/>
                <a:gd name="connsiteY12" fmla="*/ 842001 h 2109969"/>
                <a:gd name="connsiteX13" fmla="*/ 1067013 w 7854650"/>
                <a:gd name="connsiteY13" fmla="*/ 902961 h 2109969"/>
                <a:gd name="connsiteX14" fmla="*/ 640293 w 7854650"/>
                <a:gd name="connsiteY14" fmla="*/ 1030977 h 2109969"/>
                <a:gd name="connsiteX15" fmla="*/ 402549 w 7854650"/>
                <a:gd name="connsiteY15" fmla="*/ 1183377 h 2109969"/>
                <a:gd name="connsiteX16" fmla="*/ 329397 w 7854650"/>
                <a:gd name="connsiteY16" fmla="*/ 1256529 h 2109969"/>
                <a:gd name="connsiteX17" fmla="*/ 231861 w 7854650"/>
                <a:gd name="connsiteY17" fmla="*/ 1335777 h 2109969"/>
                <a:gd name="connsiteX18" fmla="*/ 48981 w 7854650"/>
                <a:gd name="connsiteY18" fmla="*/ 1360161 h 2109969"/>
                <a:gd name="connsiteX19" fmla="*/ 213 w 7854650"/>
                <a:gd name="connsiteY19" fmla="*/ 1415025 h 2109969"/>
                <a:gd name="connsiteX20" fmla="*/ 61173 w 7854650"/>
                <a:gd name="connsiteY20" fmla="*/ 1482081 h 2109969"/>
                <a:gd name="connsiteX21" fmla="*/ 396453 w 7854650"/>
                <a:gd name="connsiteY21" fmla="*/ 1475985 h 2109969"/>
                <a:gd name="connsiteX22" fmla="*/ 628101 w 7854650"/>
                <a:gd name="connsiteY22" fmla="*/ 1396737 h 2109969"/>
                <a:gd name="connsiteX23" fmla="*/ 810981 w 7854650"/>
                <a:gd name="connsiteY23" fmla="*/ 1378449 h 2109969"/>
                <a:gd name="connsiteX0" fmla="*/ 2853141 w 7863547"/>
                <a:gd name="connsiteY0" fmla="*/ 2109969 h 2109969"/>
                <a:gd name="connsiteX1" fmla="*/ 6778965 w 7863547"/>
                <a:gd name="connsiteY1" fmla="*/ 149427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81429 w 7863547"/>
                <a:gd name="connsiteY1" fmla="*/ 173811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81429 w 7863547"/>
                <a:gd name="connsiteY1" fmla="*/ 173811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81429 w 7863547"/>
                <a:gd name="connsiteY1" fmla="*/ 173811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50949 w 7863547"/>
                <a:gd name="connsiteY1" fmla="*/ 1549137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58143"/>
                <a:gd name="connsiteY0" fmla="*/ 2109969 h 2109969"/>
                <a:gd name="connsiteX1" fmla="*/ 6650949 w 7858143"/>
                <a:gd name="connsiteY1" fmla="*/ 1549137 h 2109969"/>
                <a:gd name="connsiteX2" fmla="*/ 7522676 w 7858143"/>
                <a:gd name="connsiteY2" fmla="*/ 1457697 h 2109969"/>
                <a:gd name="connsiteX3" fmla="*/ 7845765 w 7858143"/>
                <a:gd name="connsiteY3" fmla="*/ 1073649 h 2109969"/>
                <a:gd name="connsiteX4" fmla="*/ 7126437 w 7858143"/>
                <a:gd name="connsiteY4" fmla="*/ 817617 h 2109969"/>
                <a:gd name="connsiteX5" fmla="*/ 6108405 w 7858143"/>
                <a:gd name="connsiteY5" fmla="*/ 787137 h 2109969"/>
                <a:gd name="connsiteX6" fmla="*/ 4566117 w 7858143"/>
                <a:gd name="connsiteY6" fmla="*/ 744465 h 2109969"/>
                <a:gd name="connsiteX7" fmla="*/ 4133301 w 7858143"/>
                <a:gd name="connsiteY7" fmla="*/ 445761 h 2109969"/>
                <a:gd name="connsiteX8" fmla="*/ 4303989 w 7858143"/>
                <a:gd name="connsiteY8" fmla="*/ 753 h 2109969"/>
                <a:gd name="connsiteX9" fmla="*/ 3231093 w 7858143"/>
                <a:gd name="connsiteY9" fmla="*/ 659121 h 2109969"/>
                <a:gd name="connsiteX10" fmla="*/ 2737317 w 7858143"/>
                <a:gd name="connsiteY10" fmla="*/ 713985 h 2109969"/>
                <a:gd name="connsiteX11" fmla="*/ 2194773 w 7858143"/>
                <a:gd name="connsiteY11" fmla="*/ 787137 h 2109969"/>
                <a:gd name="connsiteX12" fmla="*/ 1451061 w 7858143"/>
                <a:gd name="connsiteY12" fmla="*/ 842001 h 2109969"/>
                <a:gd name="connsiteX13" fmla="*/ 1067013 w 7858143"/>
                <a:gd name="connsiteY13" fmla="*/ 902961 h 2109969"/>
                <a:gd name="connsiteX14" fmla="*/ 640293 w 7858143"/>
                <a:gd name="connsiteY14" fmla="*/ 1030977 h 2109969"/>
                <a:gd name="connsiteX15" fmla="*/ 402549 w 7858143"/>
                <a:gd name="connsiteY15" fmla="*/ 1183377 h 2109969"/>
                <a:gd name="connsiteX16" fmla="*/ 329397 w 7858143"/>
                <a:gd name="connsiteY16" fmla="*/ 1256529 h 2109969"/>
                <a:gd name="connsiteX17" fmla="*/ 231861 w 7858143"/>
                <a:gd name="connsiteY17" fmla="*/ 1335777 h 2109969"/>
                <a:gd name="connsiteX18" fmla="*/ 48981 w 7858143"/>
                <a:gd name="connsiteY18" fmla="*/ 1360161 h 2109969"/>
                <a:gd name="connsiteX19" fmla="*/ 213 w 7858143"/>
                <a:gd name="connsiteY19" fmla="*/ 1415025 h 2109969"/>
                <a:gd name="connsiteX20" fmla="*/ 61173 w 7858143"/>
                <a:gd name="connsiteY20" fmla="*/ 1482081 h 2109969"/>
                <a:gd name="connsiteX21" fmla="*/ 396453 w 7858143"/>
                <a:gd name="connsiteY21" fmla="*/ 1475985 h 2109969"/>
                <a:gd name="connsiteX22" fmla="*/ 628101 w 7858143"/>
                <a:gd name="connsiteY22" fmla="*/ 1396737 h 2109969"/>
                <a:gd name="connsiteX23" fmla="*/ 810981 w 7858143"/>
                <a:gd name="connsiteY23" fmla="*/ 1378449 h 2109969"/>
                <a:gd name="connsiteX0" fmla="*/ 2853141 w 7858143"/>
                <a:gd name="connsiteY0" fmla="*/ 2109969 h 2109969"/>
                <a:gd name="connsiteX1" fmla="*/ 6650949 w 7858143"/>
                <a:gd name="connsiteY1" fmla="*/ 1549137 h 2109969"/>
                <a:gd name="connsiteX2" fmla="*/ 7522676 w 7858143"/>
                <a:gd name="connsiteY2" fmla="*/ 1457697 h 2109969"/>
                <a:gd name="connsiteX3" fmla="*/ 7845765 w 7858143"/>
                <a:gd name="connsiteY3" fmla="*/ 1073649 h 2109969"/>
                <a:gd name="connsiteX4" fmla="*/ 7126437 w 7858143"/>
                <a:gd name="connsiteY4" fmla="*/ 817617 h 2109969"/>
                <a:gd name="connsiteX5" fmla="*/ 6108405 w 7858143"/>
                <a:gd name="connsiteY5" fmla="*/ 787137 h 2109969"/>
                <a:gd name="connsiteX6" fmla="*/ 4566117 w 7858143"/>
                <a:gd name="connsiteY6" fmla="*/ 744465 h 2109969"/>
                <a:gd name="connsiteX7" fmla="*/ 4133301 w 7858143"/>
                <a:gd name="connsiteY7" fmla="*/ 445761 h 2109969"/>
                <a:gd name="connsiteX8" fmla="*/ 4303989 w 7858143"/>
                <a:gd name="connsiteY8" fmla="*/ 753 h 2109969"/>
                <a:gd name="connsiteX9" fmla="*/ 3231093 w 7858143"/>
                <a:gd name="connsiteY9" fmla="*/ 659121 h 2109969"/>
                <a:gd name="connsiteX10" fmla="*/ 2737317 w 7858143"/>
                <a:gd name="connsiteY10" fmla="*/ 713985 h 2109969"/>
                <a:gd name="connsiteX11" fmla="*/ 2194773 w 7858143"/>
                <a:gd name="connsiteY11" fmla="*/ 787137 h 2109969"/>
                <a:gd name="connsiteX12" fmla="*/ 1451061 w 7858143"/>
                <a:gd name="connsiteY12" fmla="*/ 842001 h 2109969"/>
                <a:gd name="connsiteX13" fmla="*/ 1067013 w 7858143"/>
                <a:gd name="connsiteY13" fmla="*/ 902961 h 2109969"/>
                <a:gd name="connsiteX14" fmla="*/ 640293 w 7858143"/>
                <a:gd name="connsiteY14" fmla="*/ 1030977 h 2109969"/>
                <a:gd name="connsiteX15" fmla="*/ 402549 w 7858143"/>
                <a:gd name="connsiteY15" fmla="*/ 1183377 h 2109969"/>
                <a:gd name="connsiteX16" fmla="*/ 329397 w 7858143"/>
                <a:gd name="connsiteY16" fmla="*/ 1256529 h 2109969"/>
                <a:gd name="connsiteX17" fmla="*/ 231861 w 7858143"/>
                <a:gd name="connsiteY17" fmla="*/ 1335777 h 2109969"/>
                <a:gd name="connsiteX18" fmla="*/ 48981 w 7858143"/>
                <a:gd name="connsiteY18" fmla="*/ 1360161 h 2109969"/>
                <a:gd name="connsiteX19" fmla="*/ 213 w 7858143"/>
                <a:gd name="connsiteY19" fmla="*/ 1415025 h 2109969"/>
                <a:gd name="connsiteX20" fmla="*/ 61173 w 7858143"/>
                <a:gd name="connsiteY20" fmla="*/ 1482081 h 2109969"/>
                <a:gd name="connsiteX21" fmla="*/ 396453 w 7858143"/>
                <a:gd name="connsiteY21" fmla="*/ 1475985 h 2109969"/>
                <a:gd name="connsiteX22" fmla="*/ 628101 w 7858143"/>
                <a:gd name="connsiteY22" fmla="*/ 1396737 h 2109969"/>
                <a:gd name="connsiteX23" fmla="*/ 810981 w 7858143"/>
                <a:gd name="connsiteY23" fmla="*/ 1378449 h 2109969"/>
                <a:gd name="connsiteX0" fmla="*/ 2853141 w 7859278"/>
                <a:gd name="connsiteY0" fmla="*/ 2109969 h 2109969"/>
                <a:gd name="connsiteX1" fmla="*/ 6650949 w 7859278"/>
                <a:gd name="connsiteY1" fmla="*/ 1549137 h 2109969"/>
                <a:gd name="connsiteX2" fmla="*/ 7522676 w 7859278"/>
                <a:gd name="connsiteY2" fmla="*/ 1457697 h 2109969"/>
                <a:gd name="connsiteX3" fmla="*/ 7845765 w 7859278"/>
                <a:gd name="connsiteY3" fmla="*/ 1073649 h 2109969"/>
                <a:gd name="connsiteX4" fmla="*/ 7126437 w 7859278"/>
                <a:gd name="connsiteY4" fmla="*/ 817617 h 2109969"/>
                <a:gd name="connsiteX5" fmla="*/ 6108405 w 7859278"/>
                <a:gd name="connsiteY5" fmla="*/ 787137 h 2109969"/>
                <a:gd name="connsiteX6" fmla="*/ 4566117 w 7859278"/>
                <a:gd name="connsiteY6" fmla="*/ 744465 h 2109969"/>
                <a:gd name="connsiteX7" fmla="*/ 4133301 w 7859278"/>
                <a:gd name="connsiteY7" fmla="*/ 445761 h 2109969"/>
                <a:gd name="connsiteX8" fmla="*/ 4303989 w 7859278"/>
                <a:gd name="connsiteY8" fmla="*/ 753 h 2109969"/>
                <a:gd name="connsiteX9" fmla="*/ 3231093 w 7859278"/>
                <a:gd name="connsiteY9" fmla="*/ 659121 h 2109969"/>
                <a:gd name="connsiteX10" fmla="*/ 2737317 w 7859278"/>
                <a:gd name="connsiteY10" fmla="*/ 713985 h 2109969"/>
                <a:gd name="connsiteX11" fmla="*/ 2194773 w 7859278"/>
                <a:gd name="connsiteY11" fmla="*/ 787137 h 2109969"/>
                <a:gd name="connsiteX12" fmla="*/ 1451061 w 7859278"/>
                <a:gd name="connsiteY12" fmla="*/ 842001 h 2109969"/>
                <a:gd name="connsiteX13" fmla="*/ 1067013 w 7859278"/>
                <a:gd name="connsiteY13" fmla="*/ 902961 h 2109969"/>
                <a:gd name="connsiteX14" fmla="*/ 640293 w 7859278"/>
                <a:gd name="connsiteY14" fmla="*/ 1030977 h 2109969"/>
                <a:gd name="connsiteX15" fmla="*/ 402549 w 7859278"/>
                <a:gd name="connsiteY15" fmla="*/ 1183377 h 2109969"/>
                <a:gd name="connsiteX16" fmla="*/ 329397 w 7859278"/>
                <a:gd name="connsiteY16" fmla="*/ 1256529 h 2109969"/>
                <a:gd name="connsiteX17" fmla="*/ 231861 w 7859278"/>
                <a:gd name="connsiteY17" fmla="*/ 1335777 h 2109969"/>
                <a:gd name="connsiteX18" fmla="*/ 48981 w 7859278"/>
                <a:gd name="connsiteY18" fmla="*/ 1360161 h 2109969"/>
                <a:gd name="connsiteX19" fmla="*/ 213 w 7859278"/>
                <a:gd name="connsiteY19" fmla="*/ 1415025 h 2109969"/>
                <a:gd name="connsiteX20" fmla="*/ 61173 w 7859278"/>
                <a:gd name="connsiteY20" fmla="*/ 1482081 h 2109969"/>
                <a:gd name="connsiteX21" fmla="*/ 396453 w 7859278"/>
                <a:gd name="connsiteY21" fmla="*/ 1475985 h 2109969"/>
                <a:gd name="connsiteX22" fmla="*/ 628101 w 7859278"/>
                <a:gd name="connsiteY22" fmla="*/ 1396737 h 2109969"/>
                <a:gd name="connsiteX23" fmla="*/ 810981 w 7859278"/>
                <a:gd name="connsiteY23" fmla="*/ 1378449 h 2109969"/>
                <a:gd name="connsiteX0" fmla="*/ 2853141 w 7854480"/>
                <a:gd name="connsiteY0" fmla="*/ 2109969 h 2109969"/>
                <a:gd name="connsiteX1" fmla="*/ 6650949 w 7854480"/>
                <a:gd name="connsiteY1" fmla="*/ 1549137 h 2109969"/>
                <a:gd name="connsiteX2" fmla="*/ 7467812 w 7854480"/>
                <a:gd name="connsiteY2" fmla="*/ 1433313 h 2109969"/>
                <a:gd name="connsiteX3" fmla="*/ 7845765 w 7854480"/>
                <a:gd name="connsiteY3" fmla="*/ 1073649 h 2109969"/>
                <a:gd name="connsiteX4" fmla="*/ 7126437 w 7854480"/>
                <a:gd name="connsiteY4" fmla="*/ 817617 h 2109969"/>
                <a:gd name="connsiteX5" fmla="*/ 6108405 w 7854480"/>
                <a:gd name="connsiteY5" fmla="*/ 787137 h 2109969"/>
                <a:gd name="connsiteX6" fmla="*/ 4566117 w 7854480"/>
                <a:gd name="connsiteY6" fmla="*/ 744465 h 2109969"/>
                <a:gd name="connsiteX7" fmla="*/ 4133301 w 7854480"/>
                <a:gd name="connsiteY7" fmla="*/ 445761 h 2109969"/>
                <a:gd name="connsiteX8" fmla="*/ 4303989 w 7854480"/>
                <a:gd name="connsiteY8" fmla="*/ 753 h 2109969"/>
                <a:gd name="connsiteX9" fmla="*/ 3231093 w 7854480"/>
                <a:gd name="connsiteY9" fmla="*/ 659121 h 2109969"/>
                <a:gd name="connsiteX10" fmla="*/ 2737317 w 7854480"/>
                <a:gd name="connsiteY10" fmla="*/ 713985 h 2109969"/>
                <a:gd name="connsiteX11" fmla="*/ 2194773 w 7854480"/>
                <a:gd name="connsiteY11" fmla="*/ 787137 h 2109969"/>
                <a:gd name="connsiteX12" fmla="*/ 1451061 w 7854480"/>
                <a:gd name="connsiteY12" fmla="*/ 842001 h 2109969"/>
                <a:gd name="connsiteX13" fmla="*/ 1067013 w 7854480"/>
                <a:gd name="connsiteY13" fmla="*/ 902961 h 2109969"/>
                <a:gd name="connsiteX14" fmla="*/ 640293 w 7854480"/>
                <a:gd name="connsiteY14" fmla="*/ 1030977 h 2109969"/>
                <a:gd name="connsiteX15" fmla="*/ 402549 w 7854480"/>
                <a:gd name="connsiteY15" fmla="*/ 1183377 h 2109969"/>
                <a:gd name="connsiteX16" fmla="*/ 329397 w 7854480"/>
                <a:gd name="connsiteY16" fmla="*/ 1256529 h 2109969"/>
                <a:gd name="connsiteX17" fmla="*/ 231861 w 7854480"/>
                <a:gd name="connsiteY17" fmla="*/ 1335777 h 2109969"/>
                <a:gd name="connsiteX18" fmla="*/ 48981 w 7854480"/>
                <a:gd name="connsiteY18" fmla="*/ 1360161 h 2109969"/>
                <a:gd name="connsiteX19" fmla="*/ 213 w 7854480"/>
                <a:gd name="connsiteY19" fmla="*/ 1415025 h 2109969"/>
                <a:gd name="connsiteX20" fmla="*/ 61173 w 7854480"/>
                <a:gd name="connsiteY20" fmla="*/ 1482081 h 2109969"/>
                <a:gd name="connsiteX21" fmla="*/ 396453 w 7854480"/>
                <a:gd name="connsiteY21" fmla="*/ 1475985 h 2109969"/>
                <a:gd name="connsiteX22" fmla="*/ 628101 w 7854480"/>
                <a:gd name="connsiteY22" fmla="*/ 1396737 h 2109969"/>
                <a:gd name="connsiteX23" fmla="*/ 810981 w 7854480"/>
                <a:gd name="connsiteY23" fmla="*/ 1378449 h 2109969"/>
                <a:gd name="connsiteX0" fmla="*/ 2853141 w 7855250"/>
                <a:gd name="connsiteY0" fmla="*/ 2109969 h 2109969"/>
                <a:gd name="connsiteX1" fmla="*/ 6650949 w 7855250"/>
                <a:gd name="connsiteY1" fmla="*/ 1549137 h 2109969"/>
                <a:gd name="connsiteX2" fmla="*/ 7467812 w 7855250"/>
                <a:gd name="connsiteY2" fmla="*/ 1433313 h 2109969"/>
                <a:gd name="connsiteX3" fmla="*/ 7845765 w 7855250"/>
                <a:gd name="connsiteY3" fmla="*/ 1073649 h 2109969"/>
                <a:gd name="connsiteX4" fmla="*/ 7126437 w 7855250"/>
                <a:gd name="connsiteY4" fmla="*/ 817617 h 2109969"/>
                <a:gd name="connsiteX5" fmla="*/ 6108405 w 7855250"/>
                <a:gd name="connsiteY5" fmla="*/ 787137 h 2109969"/>
                <a:gd name="connsiteX6" fmla="*/ 4566117 w 7855250"/>
                <a:gd name="connsiteY6" fmla="*/ 744465 h 2109969"/>
                <a:gd name="connsiteX7" fmla="*/ 4133301 w 7855250"/>
                <a:gd name="connsiteY7" fmla="*/ 445761 h 2109969"/>
                <a:gd name="connsiteX8" fmla="*/ 4303989 w 7855250"/>
                <a:gd name="connsiteY8" fmla="*/ 753 h 2109969"/>
                <a:gd name="connsiteX9" fmla="*/ 3231093 w 7855250"/>
                <a:gd name="connsiteY9" fmla="*/ 659121 h 2109969"/>
                <a:gd name="connsiteX10" fmla="*/ 2737317 w 7855250"/>
                <a:gd name="connsiteY10" fmla="*/ 713985 h 2109969"/>
                <a:gd name="connsiteX11" fmla="*/ 2194773 w 7855250"/>
                <a:gd name="connsiteY11" fmla="*/ 787137 h 2109969"/>
                <a:gd name="connsiteX12" fmla="*/ 1451061 w 7855250"/>
                <a:gd name="connsiteY12" fmla="*/ 842001 h 2109969"/>
                <a:gd name="connsiteX13" fmla="*/ 1067013 w 7855250"/>
                <a:gd name="connsiteY13" fmla="*/ 902961 h 2109969"/>
                <a:gd name="connsiteX14" fmla="*/ 640293 w 7855250"/>
                <a:gd name="connsiteY14" fmla="*/ 1030977 h 2109969"/>
                <a:gd name="connsiteX15" fmla="*/ 402549 w 7855250"/>
                <a:gd name="connsiteY15" fmla="*/ 1183377 h 2109969"/>
                <a:gd name="connsiteX16" fmla="*/ 329397 w 7855250"/>
                <a:gd name="connsiteY16" fmla="*/ 1256529 h 2109969"/>
                <a:gd name="connsiteX17" fmla="*/ 231861 w 7855250"/>
                <a:gd name="connsiteY17" fmla="*/ 1335777 h 2109969"/>
                <a:gd name="connsiteX18" fmla="*/ 48981 w 7855250"/>
                <a:gd name="connsiteY18" fmla="*/ 1360161 h 2109969"/>
                <a:gd name="connsiteX19" fmla="*/ 213 w 7855250"/>
                <a:gd name="connsiteY19" fmla="*/ 1415025 h 2109969"/>
                <a:gd name="connsiteX20" fmla="*/ 61173 w 7855250"/>
                <a:gd name="connsiteY20" fmla="*/ 1482081 h 2109969"/>
                <a:gd name="connsiteX21" fmla="*/ 396453 w 7855250"/>
                <a:gd name="connsiteY21" fmla="*/ 1475985 h 2109969"/>
                <a:gd name="connsiteX22" fmla="*/ 628101 w 7855250"/>
                <a:gd name="connsiteY22" fmla="*/ 1396737 h 2109969"/>
                <a:gd name="connsiteX23" fmla="*/ 810981 w 7855250"/>
                <a:gd name="connsiteY23" fmla="*/ 1378449 h 2109969"/>
                <a:gd name="connsiteX0" fmla="*/ 2853141 w 7846616"/>
                <a:gd name="connsiteY0" fmla="*/ 2109969 h 2109969"/>
                <a:gd name="connsiteX1" fmla="*/ 6650949 w 7846616"/>
                <a:gd name="connsiteY1" fmla="*/ 1549137 h 2109969"/>
                <a:gd name="connsiteX2" fmla="*/ 7467812 w 7846616"/>
                <a:gd name="connsiteY2" fmla="*/ 1433313 h 2109969"/>
                <a:gd name="connsiteX3" fmla="*/ 7845765 w 7846616"/>
                <a:gd name="connsiteY3" fmla="*/ 1073649 h 2109969"/>
                <a:gd name="connsiteX4" fmla="*/ 7126437 w 7846616"/>
                <a:gd name="connsiteY4" fmla="*/ 817617 h 2109969"/>
                <a:gd name="connsiteX5" fmla="*/ 6108405 w 7846616"/>
                <a:gd name="connsiteY5" fmla="*/ 787137 h 2109969"/>
                <a:gd name="connsiteX6" fmla="*/ 4566117 w 7846616"/>
                <a:gd name="connsiteY6" fmla="*/ 744465 h 2109969"/>
                <a:gd name="connsiteX7" fmla="*/ 4133301 w 7846616"/>
                <a:gd name="connsiteY7" fmla="*/ 445761 h 2109969"/>
                <a:gd name="connsiteX8" fmla="*/ 4303989 w 7846616"/>
                <a:gd name="connsiteY8" fmla="*/ 753 h 2109969"/>
                <a:gd name="connsiteX9" fmla="*/ 3231093 w 7846616"/>
                <a:gd name="connsiteY9" fmla="*/ 659121 h 2109969"/>
                <a:gd name="connsiteX10" fmla="*/ 2737317 w 7846616"/>
                <a:gd name="connsiteY10" fmla="*/ 713985 h 2109969"/>
                <a:gd name="connsiteX11" fmla="*/ 2194773 w 7846616"/>
                <a:gd name="connsiteY11" fmla="*/ 787137 h 2109969"/>
                <a:gd name="connsiteX12" fmla="*/ 1451061 w 7846616"/>
                <a:gd name="connsiteY12" fmla="*/ 842001 h 2109969"/>
                <a:gd name="connsiteX13" fmla="*/ 1067013 w 7846616"/>
                <a:gd name="connsiteY13" fmla="*/ 902961 h 2109969"/>
                <a:gd name="connsiteX14" fmla="*/ 640293 w 7846616"/>
                <a:gd name="connsiteY14" fmla="*/ 1030977 h 2109969"/>
                <a:gd name="connsiteX15" fmla="*/ 402549 w 7846616"/>
                <a:gd name="connsiteY15" fmla="*/ 1183377 h 2109969"/>
                <a:gd name="connsiteX16" fmla="*/ 329397 w 7846616"/>
                <a:gd name="connsiteY16" fmla="*/ 1256529 h 2109969"/>
                <a:gd name="connsiteX17" fmla="*/ 231861 w 7846616"/>
                <a:gd name="connsiteY17" fmla="*/ 1335777 h 2109969"/>
                <a:gd name="connsiteX18" fmla="*/ 48981 w 7846616"/>
                <a:gd name="connsiteY18" fmla="*/ 1360161 h 2109969"/>
                <a:gd name="connsiteX19" fmla="*/ 213 w 7846616"/>
                <a:gd name="connsiteY19" fmla="*/ 1415025 h 2109969"/>
                <a:gd name="connsiteX20" fmla="*/ 61173 w 7846616"/>
                <a:gd name="connsiteY20" fmla="*/ 1482081 h 2109969"/>
                <a:gd name="connsiteX21" fmla="*/ 396453 w 7846616"/>
                <a:gd name="connsiteY21" fmla="*/ 1475985 h 2109969"/>
                <a:gd name="connsiteX22" fmla="*/ 628101 w 7846616"/>
                <a:gd name="connsiteY22" fmla="*/ 1396737 h 2109969"/>
                <a:gd name="connsiteX23" fmla="*/ 810981 w 7846616"/>
                <a:gd name="connsiteY23" fmla="*/ 1378449 h 2109969"/>
                <a:gd name="connsiteX0" fmla="*/ 2853141 w 7846498"/>
                <a:gd name="connsiteY0" fmla="*/ 2109969 h 2109969"/>
                <a:gd name="connsiteX1" fmla="*/ 6663141 w 7846498"/>
                <a:gd name="connsiteY1" fmla="*/ 1372353 h 2109969"/>
                <a:gd name="connsiteX2" fmla="*/ 7467812 w 7846498"/>
                <a:gd name="connsiteY2" fmla="*/ 1433313 h 2109969"/>
                <a:gd name="connsiteX3" fmla="*/ 7845765 w 7846498"/>
                <a:gd name="connsiteY3" fmla="*/ 1073649 h 2109969"/>
                <a:gd name="connsiteX4" fmla="*/ 7126437 w 7846498"/>
                <a:gd name="connsiteY4" fmla="*/ 817617 h 2109969"/>
                <a:gd name="connsiteX5" fmla="*/ 6108405 w 7846498"/>
                <a:gd name="connsiteY5" fmla="*/ 787137 h 2109969"/>
                <a:gd name="connsiteX6" fmla="*/ 4566117 w 7846498"/>
                <a:gd name="connsiteY6" fmla="*/ 744465 h 2109969"/>
                <a:gd name="connsiteX7" fmla="*/ 4133301 w 7846498"/>
                <a:gd name="connsiteY7" fmla="*/ 445761 h 2109969"/>
                <a:gd name="connsiteX8" fmla="*/ 4303989 w 7846498"/>
                <a:gd name="connsiteY8" fmla="*/ 753 h 2109969"/>
                <a:gd name="connsiteX9" fmla="*/ 3231093 w 7846498"/>
                <a:gd name="connsiteY9" fmla="*/ 659121 h 2109969"/>
                <a:gd name="connsiteX10" fmla="*/ 2737317 w 7846498"/>
                <a:gd name="connsiteY10" fmla="*/ 713985 h 2109969"/>
                <a:gd name="connsiteX11" fmla="*/ 2194773 w 7846498"/>
                <a:gd name="connsiteY11" fmla="*/ 787137 h 2109969"/>
                <a:gd name="connsiteX12" fmla="*/ 1451061 w 7846498"/>
                <a:gd name="connsiteY12" fmla="*/ 842001 h 2109969"/>
                <a:gd name="connsiteX13" fmla="*/ 1067013 w 7846498"/>
                <a:gd name="connsiteY13" fmla="*/ 902961 h 2109969"/>
                <a:gd name="connsiteX14" fmla="*/ 640293 w 7846498"/>
                <a:gd name="connsiteY14" fmla="*/ 1030977 h 2109969"/>
                <a:gd name="connsiteX15" fmla="*/ 402549 w 7846498"/>
                <a:gd name="connsiteY15" fmla="*/ 1183377 h 2109969"/>
                <a:gd name="connsiteX16" fmla="*/ 329397 w 7846498"/>
                <a:gd name="connsiteY16" fmla="*/ 1256529 h 2109969"/>
                <a:gd name="connsiteX17" fmla="*/ 231861 w 7846498"/>
                <a:gd name="connsiteY17" fmla="*/ 1335777 h 2109969"/>
                <a:gd name="connsiteX18" fmla="*/ 48981 w 7846498"/>
                <a:gd name="connsiteY18" fmla="*/ 1360161 h 2109969"/>
                <a:gd name="connsiteX19" fmla="*/ 213 w 7846498"/>
                <a:gd name="connsiteY19" fmla="*/ 1415025 h 2109969"/>
                <a:gd name="connsiteX20" fmla="*/ 61173 w 7846498"/>
                <a:gd name="connsiteY20" fmla="*/ 1482081 h 2109969"/>
                <a:gd name="connsiteX21" fmla="*/ 396453 w 7846498"/>
                <a:gd name="connsiteY21" fmla="*/ 1475985 h 2109969"/>
                <a:gd name="connsiteX22" fmla="*/ 628101 w 7846498"/>
                <a:gd name="connsiteY22" fmla="*/ 1396737 h 2109969"/>
                <a:gd name="connsiteX23" fmla="*/ 810981 w 7846498"/>
                <a:gd name="connsiteY23" fmla="*/ 1378449 h 2109969"/>
                <a:gd name="connsiteX0" fmla="*/ 2853141 w 7846498"/>
                <a:gd name="connsiteY0" fmla="*/ 2109969 h 2109969"/>
                <a:gd name="connsiteX1" fmla="*/ 6663141 w 7846498"/>
                <a:gd name="connsiteY1" fmla="*/ 1372353 h 2109969"/>
                <a:gd name="connsiteX2" fmla="*/ 7467812 w 7846498"/>
                <a:gd name="connsiteY2" fmla="*/ 1433313 h 2109969"/>
                <a:gd name="connsiteX3" fmla="*/ 7845765 w 7846498"/>
                <a:gd name="connsiteY3" fmla="*/ 1073649 h 2109969"/>
                <a:gd name="connsiteX4" fmla="*/ 7126437 w 7846498"/>
                <a:gd name="connsiteY4" fmla="*/ 817617 h 2109969"/>
                <a:gd name="connsiteX5" fmla="*/ 6108405 w 7846498"/>
                <a:gd name="connsiteY5" fmla="*/ 787137 h 2109969"/>
                <a:gd name="connsiteX6" fmla="*/ 4566117 w 7846498"/>
                <a:gd name="connsiteY6" fmla="*/ 744465 h 2109969"/>
                <a:gd name="connsiteX7" fmla="*/ 4133301 w 7846498"/>
                <a:gd name="connsiteY7" fmla="*/ 445761 h 2109969"/>
                <a:gd name="connsiteX8" fmla="*/ 4303989 w 7846498"/>
                <a:gd name="connsiteY8" fmla="*/ 753 h 2109969"/>
                <a:gd name="connsiteX9" fmla="*/ 3231093 w 7846498"/>
                <a:gd name="connsiteY9" fmla="*/ 659121 h 2109969"/>
                <a:gd name="connsiteX10" fmla="*/ 2737317 w 7846498"/>
                <a:gd name="connsiteY10" fmla="*/ 713985 h 2109969"/>
                <a:gd name="connsiteX11" fmla="*/ 2194773 w 7846498"/>
                <a:gd name="connsiteY11" fmla="*/ 787137 h 2109969"/>
                <a:gd name="connsiteX12" fmla="*/ 1451061 w 7846498"/>
                <a:gd name="connsiteY12" fmla="*/ 842001 h 2109969"/>
                <a:gd name="connsiteX13" fmla="*/ 1067013 w 7846498"/>
                <a:gd name="connsiteY13" fmla="*/ 902961 h 2109969"/>
                <a:gd name="connsiteX14" fmla="*/ 640293 w 7846498"/>
                <a:gd name="connsiteY14" fmla="*/ 1030977 h 2109969"/>
                <a:gd name="connsiteX15" fmla="*/ 402549 w 7846498"/>
                <a:gd name="connsiteY15" fmla="*/ 1183377 h 2109969"/>
                <a:gd name="connsiteX16" fmla="*/ 329397 w 7846498"/>
                <a:gd name="connsiteY16" fmla="*/ 1256529 h 2109969"/>
                <a:gd name="connsiteX17" fmla="*/ 231861 w 7846498"/>
                <a:gd name="connsiteY17" fmla="*/ 1335777 h 2109969"/>
                <a:gd name="connsiteX18" fmla="*/ 48981 w 7846498"/>
                <a:gd name="connsiteY18" fmla="*/ 1360161 h 2109969"/>
                <a:gd name="connsiteX19" fmla="*/ 213 w 7846498"/>
                <a:gd name="connsiteY19" fmla="*/ 1415025 h 2109969"/>
                <a:gd name="connsiteX20" fmla="*/ 61173 w 7846498"/>
                <a:gd name="connsiteY20" fmla="*/ 1482081 h 2109969"/>
                <a:gd name="connsiteX21" fmla="*/ 396453 w 7846498"/>
                <a:gd name="connsiteY21" fmla="*/ 1475985 h 2109969"/>
                <a:gd name="connsiteX22" fmla="*/ 628101 w 7846498"/>
                <a:gd name="connsiteY22" fmla="*/ 1396737 h 2109969"/>
                <a:gd name="connsiteX23" fmla="*/ 810981 w 7846498"/>
                <a:gd name="connsiteY23" fmla="*/ 1378449 h 2109969"/>
                <a:gd name="connsiteX0" fmla="*/ 2853141 w 7846580"/>
                <a:gd name="connsiteY0" fmla="*/ 2109969 h 2109969"/>
                <a:gd name="connsiteX1" fmla="*/ 6535125 w 7846580"/>
                <a:gd name="connsiteY1" fmla="*/ 1415025 h 2109969"/>
                <a:gd name="connsiteX2" fmla="*/ 7467812 w 7846580"/>
                <a:gd name="connsiteY2" fmla="*/ 1433313 h 2109969"/>
                <a:gd name="connsiteX3" fmla="*/ 7845765 w 7846580"/>
                <a:gd name="connsiteY3" fmla="*/ 1073649 h 2109969"/>
                <a:gd name="connsiteX4" fmla="*/ 7126437 w 7846580"/>
                <a:gd name="connsiteY4" fmla="*/ 817617 h 2109969"/>
                <a:gd name="connsiteX5" fmla="*/ 6108405 w 7846580"/>
                <a:gd name="connsiteY5" fmla="*/ 787137 h 2109969"/>
                <a:gd name="connsiteX6" fmla="*/ 4566117 w 7846580"/>
                <a:gd name="connsiteY6" fmla="*/ 744465 h 2109969"/>
                <a:gd name="connsiteX7" fmla="*/ 4133301 w 7846580"/>
                <a:gd name="connsiteY7" fmla="*/ 445761 h 2109969"/>
                <a:gd name="connsiteX8" fmla="*/ 4303989 w 7846580"/>
                <a:gd name="connsiteY8" fmla="*/ 753 h 2109969"/>
                <a:gd name="connsiteX9" fmla="*/ 3231093 w 7846580"/>
                <a:gd name="connsiteY9" fmla="*/ 659121 h 2109969"/>
                <a:gd name="connsiteX10" fmla="*/ 2737317 w 7846580"/>
                <a:gd name="connsiteY10" fmla="*/ 713985 h 2109969"/>
                <a:gd name="connsiteX11" fmla="*/ 2194773 w 7846580"/>
                <a:gd name="connsiteY11" fmla="*/ 787137 h 2109969"/>
                <a:gd name="connsiteX12" fmla="*/ 1451061 w 7846580"/>
                <a:gd name="connsiteY12" fmla="*/ 842001 h 2109969"/>
                <a:gd name="connsiteX13" fmla="*/ 1067013 w 7846580"/>
                <a:gd name="connsiteY13" fmla="*/ 902961 h 2109969"/>
                <a:gd name="connsiteX14" fmla="*/ 640293 w 7846580"/>
                <a:gd name="connsiteY14" fmla="*/ 1030977 h 2109969"/>
                <a:gd name="connsiteX15" fmla="*/ 402549 w 7846580"/>
                <a:gd name="connsiteY15" fmla="*/ 1183377 h 2109969"/>
                <a:gd name="connsiteX16" fmla="*/ 329397 w 7846580"/>
                <a:gd name="connsiteY16" fmla="*/ 1256529 h 2109969"/>
                <a:gd name="connsiteX17" fmla="*/ 231861 w 7846580"/>
                <a:gd name="connsiteY17" fmla="*/ 1335777 h 2109969"/>
                <a:gd name="connsiteX18" fmla="*/ 48981 w 7846580"/>
                <a:gd name="connsiteY18" fmla="*/ 1360161 h 2109969"/>
                <a:gd name="connsiteX19" fmla="*/ 213 w 7846580"/>
                <a:gd name="connsiteY19" fmla="*/ 1415025 h 2109969"/>
                <a:gd name="connsiteX20" fmla="*/ 61173 w 7846580"/>
                <a:gd name="connsiteY20" fmla="*/ 1482081 h 2109969"/>
                <a:gd name="connsiteX21" fmla="*/ 396453 w 7846580"/>
                <a:gd name="connsiteY21" fmla="*/ 1475985 h 2109969"/>
                <a:gd name="connsiteX22" fmla="*/ 628101 w 7846580"/>
                <a:gd name="connsiteY22" fmla="*/ 1396737 h 2109969"/>
                <a:gd name="connsiteX23" fmla="*/ 810981 w 7846580"/>
                <a:gd name="connsiteY23" fmla="*/ 1378449 h 2109969"/>
                <a:gd name="connsiteX0" fmla="*/ 2853141 w 7851503"/>
                <a:gd name="connsiteY0" fmla="*/ 2109969 h 2109969"/>
                <a:gd name="connsiteX1" fmla="*/ 6535125 w 7851503"/>
                <a:gd name="connsiteY1" fmla="*/ 1415025 h 2109969"/>
                <a:gd name="connsiteX2" fmla="*/ 7467812 w 7851503"/>
                <a:gd name="connsiteY2" fmla="*/ 1433313 h 2109969"/>
                <a:gd name="connsiteX3" fmla="*/ 7845765 w 7851503"/>
                <a:gd name="connsiteY3" fmla="*/ 1073649 h 2109969"/>
                <a:gd name="connsiteX4" fmla="*/ 7211781 w 7851503"/>
                <a:gd name="connsiteY4" fmla="*/ 878577 h 2109969"/>
                <a:gd name="connsiteX5" fmla="*/ 6108405 w 7851503"/>
                <a:gd name="connsiteY5" fmla="*/ 787137 h 2109969"/>
                <a:gd name="connsiteX6" fmla="*/ 4566117 w 7851503"/>
                <a:gd name="connsiteY6" fmla="*/ 744465 h 2109969"/>
                <a:gd name="connsiteX7" fmla="*/ 4133301 w 7851503"/>
                <a:gd name="connsiteY7" fmla="*/ 445761 h 2109969"/>
                <a:gd name="connsiteX8" fmla="*/ 4303989 w 7851503"/>
                <a:gd name="connsiteY8" fmla="*/ 753 h 2109969"/>
                <a:gd name="connsiteX9" fmla="*/ 3231093 w 7851503"/>
                <a:gd name="connsiteY9" fmla="*/ 659121 h 2109969"/>
                <a:gd name="connsiteX10" fmla="*/ 2737317 w 7851503"/>
                <a:gd name="connsiteY10" fmla="*/ 713985 h 2109969"/>
                <a:gd name="connsiteX11" fmla="*/ 2194773 w 7851503"/>
                <a:gd name="connsiteY11" fmla="*/ 787137 h 2109969"/>
                <a:gd name="connsiteX12" fmla="*/ 1451061 w 7851503"/>
                <a:gd name="connsiteY12" fmla="*/ 842001 h 2109969"/>
                <a:gd name="connsiteX13" fmla="*/ 1067013 w 7851503"/>
                <a:gd name="connsiteY13" fmla="*/ 902961 h 2109969"/>
                <a:gd name="connsiteX14" fmla="*/ 640293 w 7851503"/>
                <a:gd name="connsiteY14" fmla="*/ 1030977 h 2109969"/>
                <a:gd name="connsiteX15" fmla="*/ 402549 w 7851503"/>
                <a:gd name="connsiteY15" fmla="*/ 1183377 h 2109969"/>
                <a:gd name="connsiteX16" fmla="*/ 329397 w 7851503"/>
                <a:gd name="connsiteY16" fmla="*/ 1256529 h 2109969"/>
                <a:gd name="connsiteX17" fmla="*/ 231861 w 7851503"/>
                <a:gd name="connsiteY17" fmla="*/ 1335777 h 2109969"/>
                <a:gd name="connsiteX18" fmla="*/ 48981 w 7851503"/>
                <a:gd name="connsiteY18" fmla="*/ 1360161 h 2109969"/>
                <a:gd name="connsiteX19" fmla="*/ 213 w 7851503"/>
                <a:gd name="connsiteY19" fmla="*/ 1415025 h 2109969"/>
                <a:gd name="connsiteX20" fmla="*/ 61173 w 7851503"/>
                <a:gd name="connsiteY20" fmla="*/ 1482081 h 2109969"/>
                <a:gd name="connsiteX21" fmla="*/ 396453 w 7851503"/>
                <a:gd name="connsiteY21" fmla="*/ 1475985 h 2109969"/>
                <a:gd name="connsiteX22" fmla="*/ 628101 w 7851503"/>
                <a:gd name="connsiteY22" fmla="*/ 1396737 h 2109969"/>
                <a:gd name="connsiteX23" fmla="*/ 810981 w 7851503"/>
                <a:gd name="connsiteY23" fmla="*/ 1378449 h 2109969"/>
                <a:gd name="connsiteX0" fmla="*/ 2853141 w 7851503"/>
                <a:gd name="connsiteY0" fmla="*/ 2109969 h 2109969"/>
                <a:gd name="connsiteX1" fmla="*/ 6535125 w 7851503"/>
                <a:gd name="connsiteY1" fmla="*/ 1415025 h 2109969"/>
                <a:gd name="connsiteX2" fmla="*/ 7467812 w 7851503"/>
                <a:gd name="connsiteY2" fmla="*/ 1433313 h 2109969"/>
                <a:gd name="connsiteX3" fmla="*/ 7845765 w 7851503"/>
                <a:gd name="connsiteY3" fmla="*/ 1073649 h 2109969"/>
                <a:gd name="connsiteX4" fmla="*/ 7211781 w 7851503"/>
                <a:gd name="connsiteY4" fmla="*/ 878577 h 2109969"/>
                <a:gd name="connsiteX5" fmla="*/ 6108405 w 7851503"/>
                <a:gd name="connsiteY5" fmla="*/ 787137 h 2109969"/>
                <a:gd name="connsiteX6" fmla="*/ 4566117 w 7851503"/>
                <a:gd name="connsiteY6" fmla="*/ 744465 h 2109969"/>
                <a:gd name="connsiteX7" fmla="*/ 4133301 w 7851503"/>
                <a:gd name="connsiteY7" fmla="*/ 445761 h 2109969"/>
                <a:gd name="connsiteX8" fmla="*/ 4303989 w 7851503"/>
                <a:gd name="connsiteY8" fmla="*/ 753 h 2109969"/>
                <a:gd name="connsiteX9" fmla="*/ 3231093 w 7851503"/>
                <a:gd name="connsiteY9" fmla="*/ 659121 h 2109969"/>
                <a:gd name="connsiteX10" fmla="*/ 2737317 w 7851503"/>
                <a:gd name="connsiteY10" fmla="*/ 713985 h 2109969"/>
                <a:gd name="connsiteX11" fmla="*/ 2194773 w 7851503"/>
                <a:gd name="connsiteY11" fmla="*/ 787137 h 2109969"/>
                <a:gd name="connsiteX12" fmla="*/ 1451061 w 7851503"/>
                <a:gd name="connsiteY12" fmla="*/ 842001 h 2109969"/>
                <a:gd name="connsiteX13" fmla="*/ 1067013 w 7851503"/>
                <a:gd name="connsiteY13" fmla="*/ 902961 h 2109969"/>
                <a:gd name="connsiteX14" fmla="*/ 640293 w 7851503"/>
                <a:gd name="connsiteY14" fmla="*/ 1030977 h 2109969"/>
                <a:gd name="connsiteX15" fmla="*/ 402549 w 7851503"/>
                <a:gd name="connsiteY15" fmla="*/ 1183377 h 2109969"/>
                <a:gd name="connsiteX16" fmla="*/ 329397 w 7851503"/>
                <a:gd name="connsiteY16" fmla="*/ 1256529 h 2109969"/>
                <a:gd name="connsiteX17" fmla="*/ 231861 w 7851503"/>
                <a:gd name="connsiteY17" fmla="*/ 1335777 h 2109969"/>
                <a:gd name="connsiteX18" fmla="*/ 48981 w 7851503"/>
                <a:gd name="connsiteY18" fmla="*/ 1360161 h 2109969"/>
                <a:gd name="connsiteX19" fmla="*/ 213 w 7851503"/>
                <a:gd name="connsiteY19" fmla="*/ 1415025 h 2109969"/>
                <a:gd name="connsiteX20" fmla="*/ 61173 w 7851503"/>
                <a:gd name="connsiteY20" fmla="*/ 1482081 h 2109969"/>
                <a:gd name="connsiteX21" fmla="*/ 396453 w 7851503"/>
                <a:gd name="connsiteY21" fmla="*/ 1475985 h 2109969"/>
                <a:gd name="connsiteX22" fmla="*/ 628101 w 7851503"/>
                <a:gd name="connsiteY22" fmla="*/ 1396737 h 2109969"/>
                <a:gd name="connsiteX23" fmla="*/ 810981 w 7851503"/>
                <a:gd name="connsiteY23" fmla="*/ 1378449 h 2109969"/>
                <a:gd name="connsiteX0" fmla="*/ 2853141 w 7851503"/>
                <a:gd name="connsiteY0" fmla="*/ 2109969 h 2109969"/>
                <a:gd name="connsiteX1" fmla="*/ 6535125 w 7851503"/>
                <a:gd name="connsiteY1" fmla="*/ 1415025 h 2109969"/>
                <a:gd name="connsiteX2" fmla="*/ 7467812 w 7851503"/>
                <a:gd name="connsiteY2" fmla="*/ 1433313 h 2109969"/>
                <a:gd name="connsiteX3" fmla="*/ 7845765 w 7851503"/>
                <a:gd name="connsiteY3" fmla="*/ 1073649 h 2109969"/>
                <a:gd name="connsiteX4" fmla="*/ 7211781 w 7851503"/>
                <a:gd name="connsiteY4" fmla="*/ 878577 h 2109969"/>
                <a:gd name="connsiteX5" fmla="*/ 6108405 w 7851503"/>
                <a:gd name="connsiteY5" fmla="*/ 787137 h 2109969"/>
                <a:gd name="connsiteX6" fmla="*/ 4566117 w 7851503"/>
                <a:gd name="connsiteY6" fmla="*/ 744465 h 2109969"/>
                <a:gd name="connsiteX7" fmla="*/ 4133301 w 7851503"/>
                <a:gd name="connsiteY7" fmla="*/ 445761 h 2109969"/>
                <a:gd name="connsiteX8" fmla="*/ 4303989 w 7851503"/>
                <a:gd name="connsiteY8" fmla="*/ 753 h 2109969"/>
                <a:gd name="connsiteX9" fmla="*/ 3231093 w 7851503"/>
                <a:gd name="connsiteY9" fmla="*/ 659121 h 2109969"/>
                <a:gd name="connsiteX10" fmla="*/ 2737317 w 7851503"/>
                <a:gd name="connsiteY10" fmla="*/ 713985 h 2109969"/>
                <a:gd name="connsiteX11" fmla="*/ 2194773 w 7851503"/>
                <a:gd name="connsiteY11" fmla="*/ 787137 h 2109969"/>
                <a:gd name="connsiteX12" fmla="*/ 1451061 w 7851503"/>
                <a:gd name="connsiteY12" fmla="*/ 842001 h 2109969"/>
                <a:gd name="connsiteX13" fmla="*/ 1067013 w 7851503"/>
                <a:gd name="connsiteY13" fmla="*/ 902961 h 2109969"/>
                <a:gd name="connsiteX14" fmla="*/ 640293 w 7851503"/>
                <a:gd name="connsiteY14" fmla="*/ 1030977 h 2109969"/>
                <a:gd name="connsiteX15" fmla="*/ 402549 w 7851503"/>
                <a:gd name="connsiteY15" fmla="*/ 1183377 h 2109969"/>
                <a:gd name="connsiteX16" fmla="*/ 329397 w 7851503"/>
                <a:gd name="connsiteY16" fmla="*/ 1256529 h 2109969"/>
                <a:gd name="connsiteX17" fmla="*/ 231861 w 7851503"/>
                <a:gd name="connsiteY17" fmla="*/ 1335777 h 2109969"/>
                <a:gd name="connsiteX18" fmla="*/ 48981 w 7851503"/>
                <a:gd name="connsiteY18" fmla="*/ 1360161 h 2109969"/>
                <a:gd name="connsiteX19" fmla="*/ 213 w 7851503"/>
                <a:gd name="connsiteY19" fmla="*/ 1415025 h 2109969"/>
                <a:gd name="connsiteX20" fmla="*/ 61173 w 7851503"/>
                <a:gd name="connsiteY20" fmla="*/ 1482081 h 2109969"/>
                <a:gd name="connsiteX21" fmla="*/ 396453 w 7851503"/>
                <a:gd name="connsiteY21" fmla="*/ 1475985 h 2109969"/>
                <a:gd name="connsiteX22" fmla="*/ 628101 w 7851503"/>
                <a:gd name="connsiteY22" fmla="*/ 1396737 h 2109969"/>
                <a:gd name="connsiteX23" fmla="*/ 810981 w 7851503"/>
                <a:gd name="connsiteY23" fmla="*/ 1378449 h 2109969"/>
                <a:gd name="connsiteX0" fmla="*/ 2853141 w 7792036"/>
                <a:gd name="connsiteY0" fmla="*/ 2109969 h 2109969"/>
                <a:gd name="connsiteX1" fmla="*/ 6535125 w 7792036"/>
                <a:gd name="connsiteY1" fmla="*/ 1415025 h 2109969"/>
                <a:gd name="connsiteX2" fmla="*/ 7467812 w 7792036"/>
                <a:gd name="connsiteY2" fmla="*/ 1433313 h 2109969"/>
                <a:gd name="connsiteX3" fmla="*/ 7784805 w 7792036"/>
                <a:gd name="connsiteY3" fmla="*/ 1140705 h 2109969"/>
                <a:gd name="connsiteX4" fmla="*/ 7211781 w 7792036"/>
                <a:gd name="connsiteY4" fmla="*/ 878577 h 2109969"/>
                <a:gd name="connsiteX5" fmla="*/ 6108405 w 7792036"/>
                <a:gd name="connsiteY5" fmla="*/ 787137 h 2109969"/>
                <a:gd name="connsiteX6" fmla="*/ 4566117 w 7792036"/>
                <a:gd name="connsiteY6" fmla="*/ 744465 h 2109969"/>
                <a:gd name="connsiteX7" fmla="*/ 4133301 w 7792036"/>
                <a:gd name="connsiteY7" fmla="*/ 445761 h 2109969"/>
                <a:gd name="connsiteX8" fmla="*/ 4303989 w 7792036"/>
                <a:gd name="connsiteY8" fmla="*/ 753 h 2109969"/>
                <a:gd name="connsiteX9" fmla="*/ 3231093 w 7792036"/>
                <a:gd name="connsiteY9" fmla="*/ 659121 h 2109969"/>
                <a:gd name="connsiteX10" fmla="*/ 2737317 w 7792036"/>
                <a:gd name="connsiteY10" fmla="*/ 713985 h 2109969"/>
                <a:gd name="connsiteX11" fmla="*/ 2194773 w 7792036"/>
                <a:gd name="connsiteY11" fmla="*/ 787137 h 2109969"/>
                <a:gd name="connsiteX12" fmla="*/ 1451061 w 7792036"/>
                <a:gd name="connsiteY12" fmla="*/ 842001 h 2109969"/>
                <a:gd name="connsiteX13" fmla="*/ 1067013 w 7792036"/>
                <a:gd name="connsiteY13" fmla="*/ 902961 h 2109969"/>
                <a:gd name="connsiteX14" fmla="*/ 640293 w 7792036"/>
                <a:gd name="connsiteY14" fmla="*/ 1030977 h 2109969"/>
                <a:gd name="connsiteX15" fmla="*/ 402549 w 7792036"/>
                <a:gd name="connsiteY15" fmla="*/ 1183377 h 2109969"/>
                <a:gd name="connsiteX16" fmla="*/ 329397 w 7792036"/>
                <a:gd name="connsiteY16" fmla="*/ 1256529 h 2109969"/>
                <a:gd name="connsiteX17" fmla="*/ 231861 w 7792036"/>
                <a:gd name="connsiteY17" fmla="*/ 1335777 h 2109969"/>
                <a:gd name="connsiteX18" fmla="*/ 48981 w 7792036"/>
                <a:gd name="connsiteY18" fmla="*/ 1360161 h 2109969"/>
                <a:gd name="connsiteX19" fmla="*/ 213 w 7792036"/>
                <a:gd name="connsiteY19" fmla="*/ 1415025 h 2109969"/>
                <a:gd name="connsiteX20" fmla="*/ 61173 w 7792036"/>
                <a:gd name="connsiteY20" fmla="*/ 1482081 h 2109969"/>
                <a:gd name="connsiteX21" fmla="*/ 396453 w 7792036"/>
                <a:gd name="connsiteY21" fmla="*/ 1475985 h 2109969"/>
                <a:gd name="connsiteX22" fmla="*/ 628101 w 7792036"/>
                <a:gd name="connsiteY22" fmla="*/ 1396737 h 2109969"/>
                <a:gd name="connsiteX23" fmla="*/ 810981 w 7792036"/>
                <a:gd name="connsiteY23" fmla="*/ 1378449 h 2109969"/>
                <a:gd name="connsiteX0" fmla="*/ 2853141 w 7507303"/>
                <a:gd name="connsiteY0" fmla="*/ 2109969 h 2109969"/>
                <a:gd name="connsiteX1" fmla="*/ 6535125 w 7507303"/>
                <a:gd name="connsiteY1" fmla="*/ 1415025 h 2109969"/>
                <a:gd name="connsiteX2" fmla="*/ 7467812 w 7507303"/>
                <a:gd name="connsiteY2" fmla="*/ 1433313 h 2109969"/>
                <a:gd name="connsiteX3" fmla="*/ 7211781 w 7507303"/>
                <a:gd name="connsiteY3" fmla="*/ 878577 h 2109969"/>
                <a:gd name="connsiteX4" fmla="*/ 6108405 w 7507303"/>
                <a:gd name="connsiteY4" fmla="*/ 787137 h 2109969"/>
                <a:gd name="connsiteX5" fmla="*/ 4566117 w 7507303"/>
                <a:gd name="connsiteY5" fmla="*/ 744465 h 2109969"/>
                <a:gd name="connsiteX6" fmla="*/ 4133301 w 7507303"/>
                <a:gd name="connsiteY6" fmla="*/ 445761 h 2109969"/>
                <a:gd name="connsiteX7" fmla="*/ 4303989 w 7507303"/>
                <a:gd name="connsiteY7" fmla="*/ 753 h 2109969"/>
                <a:gd name="connsiteX8" fmla="*/ 3231093 w 7507303"/>
                <a:gd name="connsiteY8" fmla="*/ 659121 h 2109969"/>
                <a:gd name="connsiteX9" fmla="*/ 2737317 w 7507303"/>
                <a:gd name="connsiteY9" fmla="*/ 713985 h 2109969"/>
                <a:gd name="connsiteX10" fmla="*/ 2194773 w 7507303"/>
                <a:gd name="connsiteY10" fmla="*/ 787137 h 2109969"/>
                <a:gd name="connsiteX11" fmla="*/ 1451061 w 7507303"/>
                <a:gd name="connsiteY11" fmla="*/ 842001 h 2109969"/>
                <a:gd name="connsiteX12" fmla="*/ 1067013 w 7507303"/>
                <a:gd name="connsiteY12" fmla="*/ 902961 h 2109969"/>
                <a:gd name="connsiteX13" fmla="*/ 640293 w 7507303"/>
                <a:gd name="connsiteY13" fmla="*/ 1030977 h 2109969"/>
                <a:gd name="connsiteX14" fmla="*/ 402549 w 7507303"/>
                <a:gd name="connsiteY14" fmla="*/ 1183377 h 2109969"/>
                <a:gd name="connsiteX15" fmla="*/ 329397 w 7507303"/>
                <a:gd name="connsiteY15" fmla="*/ 1256529 h 2109969"/>
                <a:gd name="connsiteX16" fmla="*/ 231861 w 7507303"/>
                <a:gd name="connsiteY16" fmla="*/ 1335777 h 2109969"/>
                <a:gd name="connsiteX17" fmla="*/ 48981 w 7507303"/>
                <a:gd name="connsiteY17" fmla="*/ 1360161 h 2109969"/>
                <a:gd name="connsiteX18" fmla="*/ 213 w 7507303"/>
                <a:gd name="connsiteY18" fmla="*/ 1415025 h 2109969"/>
                <a:gd name="connsiteX19" fmla="*/ 61173 w 7507303"/>
                <a:gd name="connsiteY19" fmla="*/ 1482081 h 2109969"/>
                <a:gd name="connsiteX20" fmla="*/ 396453 w 7507303"/>
                <a:gd name="connsiteY20" fmla="*/ 1475985 h 2109969"/>
                <a:gd name="connsiteX21" fmla="*/ 628101 w 7507303"/>
                <a:gd name="connsiteY21" fmla="*/ 1396737 h 2109969"/>
                <a:gd name="connsiteX22" fmla="*/ 810981 w 7507303"/>
                <a:gd name="connsiteY22" fmla="*/ 1378449 h 2109969"/>
                <a:gd name="connsiteX0" fmla="*/ 2853141 w 7636540"/>
                <a:gd name="connsiteY0" fmla="*/ 2109969 h 2109969"/>
                <a:gd name="connsiteX1" fmla="*/ 6535125 w 7636540"/>
                <a:gd name="connsiteY1" fmla="*/ 1415025 h 2109969"/>
                <a:gd name="connsiteX2" fmla="*/ 7467812 w 7636540"/>
                <a:gd name="connsiteY2" fmla="*/ 1433313 h 2109969"/>
                <a:gd name="connsiteX3" fmla="*/ 7211781 w 7636540"/>
                <a:gd name="connsiteY3" fmla="*/ 878577 h 2109969"/>
                <a:gd name="connsiteX4" fmla="*/ 6108405 w 7636540"/>
                <a:gd name="connsiteY4" fmla="*/ 787137 h 2109969"/>
                <a:gd name="connsiteX5" fmla="*/ 4566117 w 7636540"/>
                <a:gd name="connsiteY5" fmla="*/ 744465 h 2109969"/>
                <a:gd name="connsiteX6" fmla="*/ 4133301 w 7636540"/>
                <a:gd name="connsiteY6" fmla="*/ 445761 h 2109969"/>
                <a:gd name="connsiteX7" fmla="*/ 4303989 w 7636540"/>
                <a:gd name="connsiteY7" fmla="*/ 753 h 2109969"/>
                <a:gd name="connsiteX8" fmla="*/ 3231093 w 7636540"/>
                <a:gd name="connsiteY8" fmla="*/ 659121 h 2109969"/>
                <a:gd name="connsiteX9" fmla="*/ 2737317 w 7636540"/>
                <a:gd name="connsiteY9" fmla="*/ 713985 h 2109969"/>
                <a:gd name="connsiteX10" fmla="*/ 2194773 w 7636540"/>
                <a:gd name="connsiteY10" fmla="*/ 787137 h 2109969"/>
                <a:gd name="connsiteX11" fmla="*/ 1451061 w 7636540"/>
                <a:gd name="connsiteY11" fmla="*/ 842001 h 2109969"/>
                <a:gd name="connsiteX12" fmla="*/ 1067013 w 7636540"/>
                <a:gd name="connsiteY12" fmla="*/ 902961 h 2109969"/>
                <a:gd name="connsiteX13" fmla="*/ 640293 w 7636540"/>
                <a:gd name="connsiteY13" fmla="*/ 1030977 h 2109969"/>
                <a:gd name="connsiteX14" fmla="*/ 402549 w 7636540"/>
                <a:gd name="connsiteY14" fmla="*/ 1183377 h 2109969"/>
                <a:gd name="connsiteX15" fmla="*/ 329397 w 7636540"/>
                <a:gd name="connsiteY15" fmla="*/ 1256529 h 2109969"/>
                <a:gd name="connsiteX16" fmla="*/ 231861 w 7636540"/>
                <a:gd name="connsiteY16" fmla="*/ 1335777 h 2109969"/>
                <a:gd name="connsiteX17" fmla="*/ 48981 w 7636540"/>
                <a:gd name="connsiteY17" fmla="*/ 1360161 h 2109969"/>
                <a:gd name="connsiteX18" fmla="*/ 213 w 7636540"/>
                <a:gd name="connsiteY18" fmla="*/ 1415025 h 2109969"/>
                <a:gd name="connsiteX19" fmla="*/ 61173 w 7636540"/>
                <a:gd name="connsiteY19" fmla="*/ 1482081 h 2109969"/>
                <a:gd name="connsiteX20" fmla="*/ 396453 w 7636540"/>
                <a:gd name="connsiteY20" fmla="*/ 1475985 h 2109969"/>
                <a:gd name="connsiteX21" fmla="*/ 628101 w 7636540"/>
                <a:gd name="connsiteY21" fmla="*/ 1396737 h 2109969"/>
                <a:gd name="connsiteX22" fmla="*/ 810981 w 7636540"/>
                <a:gd name="connsiteY22" fmla="*/ 1378449 h 2109969"/>
                <a:gd name="connsiteX0" fmla="*/ 2853141 w 7711320"/>
                <a:gd name="connsiteY0" fmla="*/ 2109969 h 2109969"/>
                <a:gd name="connsiteX1" fmla="*/ 6535125 w 7711320"/>
                <a:gd name="connsiteY1" fmla="*/ 1415025 h 2109969"/>
                <a:gd name="connsiteX2" fmla="*/ 7467812 w 7711320"/>
                <a:gd name="connsiteY2" fmla="*/ 1433313 h 2109969"/>
                <a:gd name="connsiteX3" fmla="*/ 7211781 w 7711320"/>
                <a:gd name="connsiteY3" fmla="*/ 878577 h 2109969"/>
                <a:gd name="connsiteX4" fmla="*/ 6108405 w 7711320"/>
                <a:gd name="connsiteY4" fmla="*/ 787137 h 2109969"/>
                <a:gd name="connsiteX5" fmla="*/ 4566117 w 7711320"/>
                <a:gd name="connsiteY5" fmla="*/ 744465 h 2109969"/>
                <a:gd name="connsiteX6" fmla="*/ 4133301 w 7711320"/>
                <a:gd name="connsiteY6" fmla="*/ 445761 h 2109969"/>
                <a:gd name="connsiteX7" fmla="*/ 4303989 w 7711320"/>
                <a:gd name="connsiteY7" fmla="*/ 753 h 2109969"/>
                <a:gd name="connsiteX8" fmla="*/ 3231093 w 7711320"/>
                <a:gd name="connsiteY8" fmla="*/ 659121 h 2109969"/>
                <a:gd name="connsiteX9" fmla="*/ 2737317 w 7711320"/>
                <a:gd name="connsiteY9" fmla="*/ 713985 h 2109969"/>
                <a:gd name="connsiteX10" fmla="*/ 2194773 w 7711320"/>
                <a:gd name="connsiteY10" fmla="*/ 787137 h 2109969"/>
                <a:gd name="connsiteX11" fmla="*/ 1451061 w 7711320"/>
                <a:gd name="connsiteY11" fmla="*/ 842001 h 2109969"/>
                <a:gd name="connsiteX12" fmla="*/ 1067013 w 7711320"/>
                <a:gd name="connsiteY12" fmla="*/ 902961 h 2109969"/>
                <a:gd name="connsiteX13" fmla="*/ 640293 w 7711320"/>
                <a:gd name="connsiteY13" fmla="*/ 1030977 h 2109969"/>
                <a:gd name="connsiteX14" fmla="*/ 402549 w 7711320"/>
                <a:gd name="connsiteY14" fmla="*/ 1183377 h 2109969"/>
                <a:gd name="connsiteX15" fmla="*/ 329397 w 7711320"/>
                <a:gd name="connsiteY15" fmla="*/ 1256529 h 2109969"/>
                <a:gd name="connsiteX16" fmla="*/ 231861 w 7711320"/>
                <a:gd name="connsiteY16" fmla="*/ 1335777 h 2109969"/>
                <a:gd name="connsiteX17" fmla="*/ 48981 w 7711320"/>
                <a:gd name="connsiteY17" fmla="*/ 1360161 h 2109969"/>
                <a:gd name="connsiteX18" fmla="*/ 213 w 7711320"/>
                <a:gd name="connsiteY18" fmla="*/ 1415025 h 2109969"/>
                <a:gd name="connsiteX19" fmla="*/ 61173 w 7711320"/>
                <a:gd name="connsiteY19" fmla="*/ 1482081 h 2109969"/>
                <a:gd name="connsiteX20" fmla="*/ 396453 w 7711320"/>
                <a:gd name="connsiteY20" fmla="*/ 1475985 h 2109969"/>
                <a:gd name="connsiteX21" fmla="*/ 628101 w 7711320"/>
                <a:gd name="connsiteY21" fmla="*/ 1396737 h 2109969"/>
                <a:gd name="connsiteX22" fmla="*/ 810981 w 7711320"/>
                <a:gd name="connsiteY22" fmla="*/ 1378449 h 2109969"/>
                <a:gd name="connsiteX0" fmla="*/ 2853141 w 7711320"/>
                <a:gd name="connsiteY0" fmla="*/ 2109969 h 2109969"/>
                <a:gd name="connsiteX1" fmla="*/ 6535125 w 7711320"/>
                <a:gd name="connsiteY1" fmla="*/ 1415025 h 2109969"/>
                <a:gd name="connsiteX2" fmla="*/ 7467812 w 7711320"/>
                <a:gd name="connsiteY2" fmla="*/ 1433313 h 2109969"/>
                <a:gd name="connsiteX3" fmla="*/ 7211781 w 7711320"/>
                <a:gd name="connsiteY3" fmla="*/ 878577 h 2109969"/>
                <a:gd name="connsiteX4" fmla="*/ 6108405 w 7711320"/>
                <a:gd name="connsiteY4" fmla="*/ 787137 h 2109969"/>
                <a:gd name="connsiteX5" fmla="*/ 4566117 w 7711320"/>
                <a:gd name="connsiteY5" fmla="*/ 744465 h 2109969"/>
                <a:gd name="connsiteX6" fmla="*/ 4133301 w 7711320"/>
                <a:gd name="connsiteY6" fmla="*/ 445761 h 2109969"/>
                <a:gd name="connsiteX7" fmla="*/ 4303989 w 7711320"/>
                <a:gd name="connsiteY7" fmla="*/ 753 h 2109969"/>
                <a:gd name="connsiteX8" fmla="*/ 3231093 w 7711320"/>
                <a:gd name="connsiteY8" fmla="*/ 659121 h 2109969"/>
                <a:gd name="connsiteX9" fmla="*/ 2737317 w 7711320"/>
                <a:gd name="connsiteY9" fmla="*/ 713985 h 2109969"/>
                <a:gd name="connsiteX10" fmla="*/ 2194773 w 7711320"/>
                <a:gd name="connsiteY10" fmla="*/ 787137 h 2109969"/>
                <a:gd name="connsiteX11" fmla="*/ 1451061 w 7711320"/>
                <a:gd name="connsiteY11" fmla="*/ 842001 h 2109969"/>
                <a:gd name="connsiteX12" fmla="*/ 1067013 w 7711320"/>
                <a:gd name="connsiteY12" fmla="*/ 902961 h 2109969"/>
                <a:gd name="connsiteX13" fmla="*/ 640293 w 7711320"/>
                <a:gd name="connsiteY13" fmla="*/ 1030977 h 2109969"/>
                <a:gd name="connsiteX14" fmla="*/ 402549 w 7711320"/>
                <a:gd name="connsiteY14" fmla="*/ 1183377 h 2109969"/>
                <a:gd name="connsiteX15" fmla="*/ 329397 w 7711320"/>
                <a:gd name="connsiteY15" fmla="*/ 1256529 h 2109969"/>
                <a:gd name="connsiteX16" fmla="*/ 231861 w 7711320"/>
                <a:gd name="connsiteY16" fmla="*/ 1335777 h 2109969"/>
                <a:gd name="connsiteX17" fmla="*/ 48981 w 7711320"/>
                <a:gd name="connsiteY17" fmla="*/ 1360161 h 2109969"/>
                <a:gd name="connsiteX18" fmla="*/ 213 w 7711320"/>
                <a:gd name="connsiteY18" fmla="*/ 1415025 h 2109969"/>
                <a:gd name="connsiteX19" fmla="*/ 61173 w 7711320"/>
                <a:gd name="connsiteY19" fmla="*/ 1482081 h 2109969"/>
                <a:gd name="connsiteX20" fmla="*/ 396453 w 7711320"/>
                <a:gd name="connsiteY20" fmla="*/ 1475985 h 2109969"/>
                <a:gd name="connsiteX21" fmla="*/ 628101 w 7711320"/>
                <a:gd name="connsiteY21" fmla="*/ 1396737 h 2109969"/>
                <a:gd name="connsiteX22" fmla="*/ 810981 w 7711320"/>
                <a:gd name="connsiteY22" fmla="*/ 1378449 h 2109969"/>
                <a:gd name="connsiteX0" fmla="*/ 2853141 w 7892678"/>
                <a:gd name="connsiteY0" fmla="*/ 2109969 h 2109969"/>
                <a:gd name="connsiteX1" fmla="*/ 6535125 w 7892678"/>
                <a:gd name="connsiteY1" fmla="*/ 1415025 h 2109969"/>
                <a:gd name="connsiteX2" fmla="*/ 7809188 w 7892678"/>
                <a:gd name="connsiteY2" fmla="*/ 1506465 h 2109969"/>
                <a:gd name="connsiteX3" fmla="*/ 7211781 w 7892678"/>
                <a:gd name="connsiteY3" fmla="*/ 878577 h 2109969"/>
                <a:gd name="connsiteX4" fmla="*/ 6108405 w 7892678"/>
                <a:gd name="connsiteY4" fmla="*/ 787137 h 2109969"/>
                <a:gd name="connsiteX5" fmla="*/ 4566117 w 7892678"/>
                <a:gd name="connsiteY5" fmla="*/ 744465 h 2109969"/>
                <a:gd name="connsiteX6" fmla="*/ 4133301 w 7892678"/>
                <a:gd name="connsiteY6" fmla="*/ 445761 h 2109969"/>
                <a:gd name="connsiteX7" fmla="*/ 4303989 w 7892678"/>
                <a:gd name="connsiteY7" fmla="*/ 753 h 2109969"/>
                <a:gd name="connsiteX8" fmla="*/ 3231093 w 7892678"/>
                <a:gd name="connsiteY8" fmla="*/ 659121 h 2109969"/>
                <a:gd name="connsiteX9" fmla="*/ 2737317 w 7892678"/>
                <a:gd name="connsiteY9" fmla="*/ 713985 h 2109969"/>
                <a:gd name="connsiteX10" fmla="*/ 2194773 w 7892678"/>
                <a:gd name="connsiteY10" fmla="*/ 787137 h 2109969"/>
                <a:gd name="connsiteX11" fmla="*/ 1451061 w 7892678"/>
                <a:gd name="connsiteY11" fmla="*/ 842001 h 2109969"/>
                <a:gd name="connsiteX12" fmla="*/ 1067013 w 7892678"/>
                <a:gd name="connsiteY12" fmla="*/ 902961 h 2109969"/>
                <a:gd name="connsiteX13" fmla="*/ 640293 w 7892678"/>
                <a:gd name="connsiteY13" fmla="*/ 1030977 h 2109969"/>
                <a:gd name="connsiteX14" fmla="*/ 402549 w 7892678"/>
                <a:gd name="connsiteY14" fmla="*/ 1183377 h 2109969"/>
                <a:gd name="connsiteX15" fmla="*/ 329397 w 7892678"/>
                <a:gd name="connsiteY15" fmla="*/ 1256529 h 2109969"/>
                <a:gd name="connsiteX16" fmla="*/ 231861 w 7892678"/>
                <a:gd name="connsiteY16" fmla="*/ 1335777 h 2109969"/>
                <a:gd name="connsiteX17" fmla="*/ 48981 w 7892678"/>
                <a:gd name="connsiteY17" fmla="*/ 1360161 h 2109969"/>
                <a:gd name="connsiteX18" fmla="*/ 213 w 7892678"/>
                <a:gd name="connsiteY18" fmla="*/ 1415025 h 2109969"/>
                <a:gd name="connsiteX19" fmla="*/ 61173 w 7892678"/>
                <a:gd name="connsiteY19" fmla="*/ 1482081 h 2109969"/>
                <a:gd name="connsiteX20" fmla="*/ 396453 w 7892678"/>
                <a:gd name="connsiteY20" fmla="*/ 1475985 h 2109969"/>
                <a:gd name="connsiteX21" fmla="*/ 628101 w 7892678"/>
                <a:gd name="connsiteY21" fmla="*/ 1396737 h 2109969"/>
                <a:gd name="connsiteX22" fmla="*/ 810981 w 7892678"/>
                <a:gd name="connsiteY22" fmla="*/ 1378449 h 2109969"/>
                <a:gd name="connsiteX0" fmla="*/ 2853141 w 7901717"/>
                <a:gd name="connsiteY0" fmla="*/ 2109969 h 2109969"/>
                <a:gd name="connsiteX1" fmla="*/ 6535125 w 7901717"/>
                <a:gd name="connsiteY1" fmla="*/ 1415025 h 2109969"/>
                <a:gd name="connsiteX2" fmla="*/ 7809188 w 7901717"/>
                <a:gd name="connsiteY2" fmla="*/ 1506465 h 2109969"/>
                <a:gd name="connsiteX3" fmla="*/ 7614117 w 7901717"/>
                <a:gd name="connsiteY3" fmla="*/ 890769 h 2109969"/>
                <a:gd name="connsiteX4" fmla="*/ 6108405 w 7901717"/>
                <a:gd name="connsiteY4" fmla="*/ 787137 h 2109969"/>
                <a:gd name="connsiteX5" fmla="*/ 4566117 w 7901717"/>
                <a:gd name="connsiteY5" fmla="*/ 744465 h 2109969"/>
                <a:gd name="connsiteX6" fmla="*/ 4133301 w 7901717"/>
                <a:gd name="connsiteY6" fmla="*/ 445761 h 2109969"/>
                <a:gd name="connsiteX7" fmla="*/ 4303989 w 7901717"/>
                <a:gd name="connsiteY7" fmla="*/ 753 h 2109969"/>
                <a:gd name="connsiteX8" fmla="*/ 3231093 w 7901717"/>
                <a:gd name="connsiteY8" fmla="*/ 659121 h 2109969"/>
                <a:gd name="connsiteX9" fmla="*/ 2737317 w 7901717"/>
                <a:gd name="connsiteY9" fmla="*/ 713985 h 2109969"/>
                <a:gd name="connsiteX10" fmla="*/ 2194773 w 7901717"/>
                <a:gd name="connsiteY10" fmla="*/ 787137 h 2109969"/>
                <a:gd name="connsiteX11" fmla="*/ 1451061 w 7901717"/>
                <a:gd name="connsiteY11" fmla="*/ 842001 h 2109969"/>
                <a:gd name="connsiteX12" fmla="*/ 1067013 w 7901717"/>
                <a:gd name="connsiteY12" fmla="*/ 902961 h 2109969"/>
                <a:gd name="connsiteX13" fmla="*/ 640293 w 7901717"/>
                <a:gd name="connsiteY13" fmla="*/ 1030977 h 2109969"/>
                <a:gd name="connsiteX14" fmla="*/ 402549 w 7901717"/>
                <a:gd name="connsiteY14" fmla="*/ 1183377 h 2109969"/>
                <a:gd name="connsiteX15" fmla="*/ 329397 w 7901717"/>
                <a:gd name="connsiteY15" fmla="*/ 1256529 h 2109969"/>
                <a:gd name="connsiteX16" fmla="*/ 231861 w 7901717"/>
                <a:gd name="connsiteY16" fmla="*/ 1335777 h 2109969"/>
                <a:gd name="connsiteX17" fmla="*/ 48981 w 7901717"/>
                <a:gd name="connsiteY17" fmla="*/ 1360161 h 2109969"/>
                <a:gd name="connsiteX18" fmla="*/ 213 w 7901717"/>
                <a:gd name="connsiteY18" fmla="*/ 1415025 h 2109969"/>
                <a:gd name="connsiteX19" fmla="*/ 61173 w 7901717"/>
                <a:gd name="connsiteY19" fmla="*/ 1482081 h 2109969"/>
                <a:gd name="connsiteX20" fmla="*/ 396453 w 7901717"/>
                <a:gd name="connsiteY20" fmla="*/ 1475985 h 2109969"/>
                <a:gd name="connsiteX21" fmla="*/ 628101 w 7901717"/>
                <a:gd name="connsiteY21" fmla="*/ 1396737 h 2109969"/>
                <a:gd name="connsiteX22" fmla="*/ 810981 w 7901717"/>
                <a:gd name="connsiteY22" fmla="*/ 1378449 h 2109969"/>
                <a:gd name="connsiteX0" fmla="*/ 2853141 w 7825210"/>
                <a:gd name="connsiteY0" fmla="*/ 2109969 h 2109969"/>
                <a:gd name="connsiteX1" fmla="*/ 6535125 w 7825210"/>
                <a:gd name="connsiteY1" fmla="*/ 1415025 h 2109969"/>
                <a:gd name="connsiteX2" fmla="*/ 7699460 w 7825210"/>
                <a:gd name="connsiteY2" fmla="*/ 1469889 h 2109969"/>
                <a:gd name="connsiteX3" fmla="*/ 7614117 w 7825210"/>
                <a:gd name="connsiteY3" fmla="*/ 890769 h 2109969"/>
                <a:gd name="connsiteX4" fmla="*/ 6108405 w 7825210"/>
                <a:gd name="connsiteY4" fmla="*/ 787137 h 2109969"/>
                <a:gd name="connsiteX5" fmla="*/ 4566117 w 7825210"/>
                <a:gd name="connsiteY5" fmla="*/ 744465 h 2109969"/>
                <a:gd name="connsiteX6" fmla="*/ 4133301 w 7825210"/>
                <a:gd name="connsiteY6" fmla="*/ 445761 h 2109969"/>
                <a:gd name="connsiteX7" fmla="*/ 4303989 w 7825210"/>
                <a:gd name="connsiteY7" fmla="*/ 753 h 2109969"/>
                <a:gd name="connsiteX8" fmla="*/ 3231093 w 7825210"/>
                <a:gd name="connsiteY8" fmla="*/ 659121 h 2109969"/>
                <a:gd name="connsiteX9" fmla="*/ 2737317 w 7825210"/>
                <a:gd name="connsiteY9" fmla="*/ 713985 h 2109969"/>
                <a:gd name="connsiteX10" fmla="*/ 2194773 w 7825210"/>
                <a:gd name="connsiteY10" fmla="*/ 787137 h 2109969"/>
                <a:gd name="connsiteX11" fmla="*/ 1451061 w 7825210"/>
                <a:gd name="connsiteY11" fmla="*/ 842001 h 2109969"/>
                <a:gd name="connsiteX12" fmla="*/ 1067013 w 7825210"/>
                <a:gd name="connsiteY12" fmla="*/ 902961 h 2109969"/>
                <a:gd name="connsiteX13" fmla="*/ 640293 w 7825210"/>
                <a:gd name="connsiteY13" fmla="*/ 1030977 h 2109969"/>
                <a:gd name="connsiteX14" fmla="*/ 402549 w 7825210"/>
                <a:gd name="connsiteY14" fmla="*/ 1183377 h 2109969"/>
                <a:gd name="connsiteX15" fmla="*/ 329397 w 7825210"/>
                <a:gd name="connsiteY15" fmla="*/ 1256529 h 2109969"/>
                <a:gd name="connsiteX16" fmla="*/ 231861 w 7825210"/>
                <a:gd name="connsiteY16" fmla="*/ 1335777 h 2109969"/>
                <a:gd name="connsiteX17" fmla="*/ 48981 w 7825210"/>
                <a:gd name="connsiteY17" fmla="*/ 1360161 h 2109969"/>
                <a:gd name="connsiteX18" fmla="*/ 213 w 7825210"/>
                <a:gd name="connsiteY18" fmla="*/ 1415025 h 2109969"/>
                <a:gd name="connsiteX19" fmla="*/ 61173 w 7825210"/>
                <a:gd name="connsiteY19" fmla="*/ 1482081 h 2109969"/>
                <a:gd name="connsiteX20" fmla="*/ 396453 w 7825210"/>
                <a:gd name="connsiteY20" fmla="*/ 1475985 h 2109969"/>
                <a:gd name="connsiteX21" fmla="*/ 628101 w 7825210"/>
                <a:gd name="connsiteY21" fmla="*/ 1396737 h 2109969"/>
                <a:gd name="connsiteX22" fmla="*/ 810981 w 7825210"/>
                <a:gd name="connsiteY22" fmla="*/ 1378449 h 2109969"/>
                <a:gd name="connsiteX0" fmla="*/ 2853141 w 7984838"/>
                <a:gd name="connsiteY0" fmla="*/ 2109969 h 2109969"/>
                <a:gd name="connsiteX1" fmla="*/ 6535125 w 7984838"/>
                <a:gd name="connsiteY1" fmla="*/ 1415025 h 2109969"/>
                <a:gd name="connsiteX2" fmla="*/ 7699460 w 7984838"/>
                <a:gd name="connsiteY2" fmla="*/ 1469889 h 2109969"/>
                <a:gd name="connsiteX3" fmla="*/ 7614117 w 7984838"/>
                <a:gd name="connsiteY3" fmla="*/ 890769 h 2109969"/>
                <a:gd name="connsiteX4" fmla="*/ 6108405 w 7984838"/>
                <a:gd name="connsiteY4" fmla="*/ 787137 h 2109969"/>
                <a:gd name="connsiteX5" fmla="*/ 4566117 w 7984838"/>
                <a:gd name="connsiteY5" fmla="*/ 744465 h 2109969"/>
                <a:gd name="connsiteX6" fmla="*/ 4133301 w 7984838"/>
                <a:gd name="connsiteY6" fmla="*/ 445761 h 2109969"/>
                <a:gd name="connsiteX7" fmla="*/ 4303989 w 7984838"/>
                <a:gd name="connsiteY7" fmla="*/ 753 h 2109969"/>
                <a:gd name="connsiteX8" fmla="*/ 3231093 w 7984838"/>
                <a:gd name="connsiteY8" fmla="*/ 659121 h 2109969"/>
                <a:gd name="connsiteX9" fmla="*/ 2737317 w 7984838"/>
                <a:gd name="connsiteY9" fmla="*/ 713985 h 2109969"/>
                <a:gd name="connsiteX10" fmla="*/ 2194773 w 7984838"/>
                <a:gd name="connsiteY10" fmla="*/ 787137 h 2109969"/>
                <a:gd name="connsiteX11" fmla="*/ 1451061 w 7984838"/>
                <a:gd name="connsiteY11" fmla="*/ 842001 h 2109969"/>
                <a:gd name="connsiteX12" fmla="*/ 1067013 w 7984838"/>
                <a:gd name="connsiteY12" fmla="*/ 902961 h 2109969"/>
                <a:gd name="connsiteX13" fmla="*/ 640293 w 7984838"/>
                <a:gd name="connsiteY13" fmla="*/ 1030977 h 2109969"/>
                <a:gd name="connsiteX14" fmla="*/ 402549 w 7984838"/>
                <a:gd name="connsiteY14" fmla="*/ 1183377 h 2109969"/>
                <a:gd name="connsiteX15" fmla="*/ 329397 w 7984838"/>
                <a:gd name="connsiteY15" fmla="*/ 1256529 h 2109969"/>
                <a:gd name="connsiteX16" fmla="*/ 231861 w 7984838"/>
                <a:gd name="connsiteY16" fmla="*/ 1335777 h 2109969"/>
                <a:gd name="connsiteX17" fmla="*/ 48981 w 7984838"/>
                <a:gd name="connsiteY17" fmla="*/ 1360161 h 2109969"/>
                <a:gd name="connsiteX18" fmla="*/ 213 w 7984838"/>
                <a:gd name="connsiteY18" fmla="*/ 1415025 h 2109969"/>
                <a:gd name="connsiteX19" fmla="*/ 61173 w 7984838"/>
                <a:gd name="connsiteY19" fmla="*/ 1482081 h 2109969"/>
                <a:gd name="connsiteX20" fmla="*/ 396453 w 7984838"/>
                <a:gd name="connsiteY20" fmla="*/ 1475985 h 2109969"/>
                <a:gd name="connsiteX21" fmla="*/ 628101 w 7984838"/>
                <a:gd name="connsiteY21" fmla="*/ 1396737 h 2109969"/>
                <a:gd name="connsiteX22" fmla="*/ 810981 w 7984838"/>
                <a:gd name="connsiteY22" fmla="*/ 1378449 h 2109969"/>
                <a:gd name="connsiteX0" fmla="*/ 2853141 w 7848325"/>
                <a:gd name="connsiteY0" fmla="*/ 2109969 h 2109969"/>
                <a:gd name="connsiteX1" fmla="*/ 6199845 w 7848325"/>
                <a:gd name="connsiteY1" fmla="*/ 1628385 h 2109969"/>
                <a:gd name="connsiteX2" fmla="*/ 7699460 w 7848325"/>
                <a:gd name="connsiteY2" fmla="*/ 1469889 h 2109969"/>
                <a:gd name="connsiteX3" fmla="*/ 7614117 w 7848325"/>
                <a:gd name="connsiteY3" fmla="*/ 890769 h 2109969"/>
                <a:gd name="connsiteX4" fmla="*/ 6108405 w 7848325"/>
                <a:gd name="connsiteY4" fmla="*/ 787137 h 2109969"/>
                <a:gd name="connsiteX5" fmla="*/ 4566117 w 7848325"/>
                <a:gd name="connsiteY5" fmla="*/ 744465 h 2109969"/>
                <a:gd name="connsiteX6" fmla="*/ 4133301 w 7848325"/>
                <a:gd name="connsiteY6" fmla="*/ 445761 h 2109969"/>
                <a:gd name="connsiteX7" fmla="*/ 4303989 w 7848325"/>
                <a:gd name="connsiteY7" fmla="*/ 753 h 2109969"/>
                <a:gd name="connsiteX8" fmla="*/ 3231093 w 7848325"/>
                <a:gd name="connsiteY8" fmla="*/ 659121 h 2109969"/>
                <a:gd name="connsiteX9" fmla="*/ 2737317 w 7848325"/>
                <a:gd name="connsiteY9" fmla="*/ 713985 h 2109969"/>
                <a:gd name="connsiteX10" fmla="*/ 2194773 w 7848325"/>
                <a:gd name="connsiteY10" fmla="*/ 787137 h 2109969"/>
                <a:gd name="connsiteX11" fmla="*/ 1451061 w 7848325"/>
                <a:gd name="connsiteY11" fmla="*/ 842001 h 2109969"/>
                <a:gd name="connsiteX12" fmla="*/ 1067013 w 7848325"/>
                <a:gd name="connsiteY12" fmla="*/ 902961 h 2109969"/>
                <a:gd name="connsiteX13" fmla="*/ 640293 w 7848325"/>
                <a:gd name="connsiteY13" fmla="*/ 1030977 h 2109969"/>
                <a:gd name="connsiteX14" fmla="*/ 402549 w 7848325"/>
                <a:gd name="connsiteY14" fmla="*/ 1183377 h 2109969"/>
                <a:gd name="connsiteX15" fmla="*/ 329397 w 7848325"/>
                <a:gd name="connsiteY15" fmla="*/ 1256529 h 2109969"/>
                <a:gd name="connsiteX16" fmla="*/ 231861 w 7848325"/>
                <a:gd name="connsiteY16" fmla="*/ 1335777 h 2109969"/>
                <a:gd name="connsiteX17" fmla="*/ 48981 w 7848325"/>
                <a:gd name="connsiteY17" fmla="*/ 1360161 h 2109969"/>
                <a:gd name="connsiteX18" fmla="*/ 213 w 7848325"/>
                <a:gd name="connsiteY18" fmla="*/ 1415025 h 2109969"/>
                <a:gd name="connsiteX19" fmla="*/ 61173 w 7848325"/>
                <a:gd name="connsiteY19" fmla="*/ 1482081 h 2109969"/>
                <a:gd name="connsiteX20" fmla="*/ 396453 w 7848325"/>
                <a:gd name="connsiteY20" fmla="*/ 1475985 h 2109969"/>
                <a:gd name="connsiteX21" fmla="*/ 628101 w 7848325"/>
                <a:gd name="connsiteY21" fmla="*/ 1396737 h 2109969"/>
                <a:gd name="connsiteX22" fmla="*/ 810981 w 7848325"/>
                <a:gd name="connsiteY22" fmla="*/ 1378449 h 2109969"/>
                <a:gd name="connsiteX0" fmla="*/ 2853141 w 7848325"/>
                <a:gd name="connsiteY0" fmla="*/ 2109969 h 2109969"/>
                <a:gd name="connsiteX1" fmla="*/ 4956259 w 7848325"/>
                <a:gd name="connsiteY1" fmla="*/ 193928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48325"/>
                <a:gd name="connsiteY0" fmla="*/ 2109969 h 2109969"/>
                <a:gd name="connsiteX1" fmla="*/ 4956259 w 7848325"/>
                <a:gd name="connsiteY1" fmla="*/ 193928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48325"/>
                <a:gd name="connsiteY0" fmla="*/ 2109969 h 2109969"/>
                <a:gd name="connsiteX1" fmla="*/ 4956259 w 7848325"/>
                <a:gd name="connsiteY1" fmla="*/ 193928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48325"/>
                <a:gd name="connsiteY0" fmla="*/ 2109969 h 2109969"/>
                <a:gd name="connsiteX1" fmla="*/ 4468579 w 7848325"/>
                <a:gd name="connsiteY1" fmla="*/ 203072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88913"/>
                <a:gd name="connsiteY0" fmla="*/ 2109969 h 2109969"/>
                <a:gd name="connsiteX1" fmla="*/ 4468579 w 7888913"/>
                <a:gd name="connsiteY1" fmla="*/ 2030721 h 2109969"/>
                <a:gd name="connsiteX2" fmla="*/ 5626821 w 7888913"/>
                <a:gd name="connsiteY2" fmla="*/ 1774689 h 2109969"/>
                <a:gd name="connsiteX3" fmla="*/ 7699460 w 7888913"/>
                <a:gd name="connsiteY3" fmla="*/ 1469889 h 2109969"/>
                <a:gd name="connsiteX4" fmla="*/ 7614117 w 7888913"/>
                <a:gd name="connsiteY4" fmla="*/ 890769 h 2109969"/>
                <a:gd name="connsiteX5" fmla="*/ 6108405 w 7888913"/>
                <a:gd name="connsiteY5" fmla="*/ 787137 h 2109969"/>
                <a:gd name="connsiteX6" fmla="*/ 4566117 w 7888913"/>
                <a:gd name="connsiteY6" fmla="*/ 744465 h 2109969"/>
                <a:gd name="connsiteX7" fmla="*/ 4133301 w 7888913"/>
                <a:gd name="connsiteY7" fmla="*/ 445761 h 2109969"/>
                <a:gd name="connsiteX8" fmla="*/ 4303989 w 7888913"/>
                <a:gd name="connsiteY8" fmla="*/ 753 h 2109969"/>
                <a:gd name="connsiteX9" fmla="*/ 3231093 w 7888913"/>
                <a:gd name="connsiteY9" fmla="*/ 659121 h 2109969"/>
                <a:gd name="connsiteX10" fmla="*/ 2737317 w 7888913"/>
                <a:gd name="connsiteY10" fmla="*/ 713985 h 2109969"/>
                <a:gd name="connsiteX11" fmla="*/ 2194773 w 7888913"/>
                <a:gd name="connsiteY11" fmla="*/ 787137 h 2109969"/>
                <a:gd name="connsiteX12" fmla="*/ 1451061 w 7888913"/>
                <a:gd name="connsiteY12" fmla="*/ 842001 h 2109969"/>
                <a:gd name="connsiteX13" fmla="*/ 1067013 w 7888913"/>
                <a:gd name="connsiteY13" fmla="*/ 902961 h 2109969"/>
                <a:gd name="connsiteX14" fmla="*/ 640293 w 7888913"/>
                <a:gd name="connsiteY14" fmla="*/ 1030977 h 2109969"/>
                <a:gd name="connsiteX15" fmla="*/ 402549 w 7888913"/>
                <a:gd name="connsiteY15" fmla="*/ 1183377 h 2109969"/>
                <a:gd name="connsiteX16" fmla="*/ 329397 w 7888913"/>
                <a:gd name="connsiteY16" fmla="*/ 1256529 h 2109969"/>
                <a:gd name="connsiteX17" fmla="*/ 231861 w 7888913"/>
                <a:gd name="connsiteY17" fmla="*/ 1335777 h 2109969"/>
                <a:gd name="connsiteX18" fmla="*/ 48981 w 7888913"/>
                <a:gd name="connsiteY18" fmla="*/ 1360161 h 2109969"/>
                <a:gd name="connsiteX19" fmla="*/ 213 w 7888913"/>
                <a:gd name="connsiteY19" fmla="*/ 1415025 h 2109969"/>
                <a:gd name="connsiteX20" fmla="*/ 61173 w 7888913"/>
                <a:gd name="connsiteY20" fmla="*/ 1482081 h 2109969"/>
                <a:gd name="connsiteX21" fmla="*/ 396453 w 7888913"/>
                <a:gd name="connsiteY21" fmla="*/ 1475985 h 2109969"/>
                <a:gd name="connsiteX22" fmla="*/ 628101 w 7888913"/>
                <a:gd name="connsiteY22" fmla="*/ 1396737 h 2109969"/>
                <a:gd name="connsiteX23" fmla="*/ 810981 w 7888913"/>
                <a:gd name="connsiteY23" fmla="*/ 1378449 h 2109969"/>
                <a:gd name="connsiteX0" fmla="*/ 2853141 w 7888913"/>
                <a:gd name="connsiteY0" fmla="*/ 2109969 h 2131032"/>
                <a:gd name="connsiteX1" fmla="*/ 3474931 w 7888913"/>
                <a:gd name="connsiteY1" fmla="*/ 2128257 h 2131032"/>
                <a:gd name="connsiteX2" fmla="*/ 4468579 w 7888913"/>
                <a:gd name="connsiteY2" fmla="*/ 2030721 h 2131032"/>
                <a:gd name="connsiteX3" fmla="*/ 5626821 w 7888913"/>
                <a:gd name="connsiteY3" fmla="*/ 1774689 h 2131032"/>
                <a:gd name="connsiteX4" fmla="*/ 7699460 w 7888913"/>
                <a:gd name="connsiteY4" fmla="*/ 1469889 h 2131032"/>
                <a:gd name="connsiteX5" fmla="*/ 7614117 w 7888913"/>
                <a:gd name="connsiteY5" fmla="*/ 890769 h 2131032"/>
                <a:gd name="connsiteX6" fmla="*/ 6108405 w 7888913"/>
                <a:gd name="connsiteY6" fmla="*/ 787137 h 2131032"/>
                <a:gd name="connsiteX7" fmla="*/ 4566117 w 7888913"/>
                <a:gd name="connsiteY7" fmla="*/ 744465 h 2131032"/>
                <a:gd name="connsiteX8" fmla="*/ 4133301 w 7888913"/>
                <a:gd name="connsiteY8" fmla="*/ 445761 h 2131032"/>
                <a:gd name="connsiteX9" fmla="*/ 4303989 w 7888913"/>
                <a:gd name="connsiteY9" fmla="*/ 753 h 2131032"/>
                <a:gd name="connsiteX10" fmla="*/ 3231093 w 7888913"/>
                <a:gd name="connsiteY10" fmla="*/ 659121 h 2131032"/>
                <a:gd name="connsiteX11" fmla="*/ 2737317 w 7888913"/>
                <a:gd name="connsiteY11" fmla="*/ 713985 h 2131032"/>
                <a:gd name="connsiteX12" fmla="*/ 2194773 w 7888913"/>
                <a:gd name="connsiteY12" fmla="*/ 787137 h 2131032"/>
                <a:gd name="connsiteX13" fmla="*/ 1451061 w 7888913"/>
                <a:gd name="connsiteY13" fmla="*/ 842001 h 2131032"/>
                <a:gd name="connsiteX14" fmla="*/ 1067013 w 7888913"/>
                <a:gd name="connsiteY14" fmla="*/ 902961 h 2131032"/>
                <a:gd name="connsiteX15" fmla="*/ 640293 w 7888913"/>
                <a:gd name="connsiteY15" fmla="*/ 1030977 h 2131032"/>
                <a:gd name="connsiteX16" fmla="*/ 402549 w 7888913"/>
                <a:gd name="connsiteY16" fmla="*/ 1183377 h 2131032"/>
                <a:gd name="connsiteX17" fmla="*/ 329397 w 7888913"/>
                <a:gd name="connsiteY17" fmla="*/ 1256529 h 2131032"/>
                <a:gd name="connsiteX18" fmla="*/ 231861 w 7888913"/>
                <a:gd name="connsiteY18" fmla="*/ 1335777 h 2131032"/>
                <a:gd name="connsiteX19" fmla="*/ 48981 w 7888913"/>
                <a:gd name="connsiteY19" fmla="*/ 1360161 h 2131032"/>
                <a:gd name="connsiteX20" fmla="*/ 213 w 7888913"/>
                <a:gd name="connsiteY20" fmla="*/ 1415025 h 2131032"/>
                <a:gd name="connsiteX21" fmla="*/ 61173 w 7888913"/>
                <a:gd name="connsiteY21" fmla="*/ 1482081 h 2131032"/>
                <a:gd name="connsiteX22" fmla="*/ 396453 w 7888913"/>
                <a:gd name="connsiteY22" fmla="*/ 1475985 h 2131032"/>
                <a:gd name="connsiteX23" fmla="*/ 628101 w 7888913"/>
                <a:gd name="connsiteY23" fmla="*/ 1396737 h 2131032"/>
                <a:gd name="connsiteX24" fmla="*/ 810981 w 7888913"/>
                <a:gd name="connsiteY24" fmla="*/ 1378449 h 2131032"/>
                <a:gd name="connsiteX0" fmla="*/ 2853141 w 7888913"/>
                <a:gd name="connsiteY0" fmla="*/ 2109969 h 2131032"/>
                <a:gd name="connsiteX1" fmla="*/ 3474931 w 7888913"/>
                <a:gd name="connsiteY1" fmla="*/ 2128257 h 2131032"/>
                <a:gd name="connsiteX2" fmla="*/ 4468579 w 7888913"/>
                <a:gd name="connsiteY2" fmla="*/ 2030721 h 2131032"/>
                <a:gd name="connsiteX3" fmla="*/ 5626821 w 7888913"/>
                <a:gd name="connsiteY3" fmla="*/ 1774689 h 2131032"/>
                <a:gd name="connsiteX4" fmla="*/ 7699460 w 7888913"/>
                <a:gd name="connsiteY4" fmla="*/ 1469889 h 2131032"/>
                <a:gd name="connsiteX5" fmla="*/ 7614117 w 7888913"/>
                <a:gd name="connsiteY5" fmla="*/ 890769 h 2131032"/>
                <a:gd name="connsiteX6" fmla="*/ 6108405 w 7888913"/>
                <a:gd name="connsiteY6" fmla="*/ 787137 h 2131032"/>
                <a:gd name="connsiteX7" fmla="*/ 4566117 w 7888913"/>
                <a:gd name="connsiteY7" fmla="*/ 744465 h 2131032"/>
                <a:gd name="connsiteX8" fmla="*/ 4133301 w 7888913"/>
                <a:gd name="connsiteY8" fmla="*/ 445761 h 2131032"/>
                <a:gd name="connsiteX9" fmla="*/ 4303989 w 7888913"/>
                <a:gd name="connsiteY9" fmla="*/ 753 h 2131032"/>
                <a:gd name="connsiteX10" fmla="*/ 3231093 w 7888913"/>
                <a:gd name="connsiteY10" fmla="*/ 659121 h 2131032"/>
                <a:gd name="connsiteX11" fmla="*/ 2737317 w 7888913"/>
                <a:gd name="connsiteY11" fmla="*/ 713985 h 2131032"/>
                <a:gd name="connsiteX12" fmla="*/ 2194773 w 7888913"/>
                <a:gd name="connsiteY12" fmla="*/ 787137 h 2131032"/>
                <a:gd name="connsiteX13" fmla="*/ 1451061 w 7888913"/>
                <a:gd name="connsiteY13" fmla="*/ 842001 h 2131032"/>
                <a:gd name="connsiteX14" fmla="*/ 1067013 w 7888913"/>
                <a:gd name="connsiteY14" fmla="*/ 902961 h 2131032"/>
                <a:gd name="connsiteX15" fmla="*/ 640293 w 7888913"/>
                <a:gd name="connsiteY15" fmla="*/ 1030977 h 2131032"/>
                <a:gd name="connsiteX16" fmla="*/ 402549 w 7888913"/>
                <a:gd name="connsiteY16" fmla="*/ 1183377 h 2131032"/>
                <a:gd name="connsiteX17" fmla="*/ 329397 w 7888913"/>
                <a:gd name="connsiteY17" fmla="*/ 1256529 h 2131032"/>
                <a:gd name="connsiteX18" fmla="*/ 231861 w 7888913"/>
                <a:gd name="connsiteY18" fmla="*/ 1335777 h 2131032"/>
                <a:gd name="connsiteX19" fmla="*/ 48981 w 7888913"/>
                <a:gd name="connsiteY19" fmla="*/ 1360161 h 2131032"/>
                <a:gd name="connsiteX20" fmla="*/ 213 w 7888913"/>
                <a:gd name="connsiteY20" fmla="*/ 1415025 h 2131032"/>
                <a:gd name="connsiteX21" fmla="*/ 61173 w 7888913"/>
                <a:gd name="connsiteY21" fmla="*/ 1482081 h 2131032"/>
                <a:gd name="connsiteX22" fmla="*/ 396453 w 7888913"/>
                <a:gd name="connsiteY22" fmla="*/ 1475985 h 2131032"/>
                <a:gd name="connsiteX23" fmla="*/ 628101 w 7888913"/>
                <a:gd name="connsiteY23" fmla="*/ 1396737 h 2131032"/>
                <a:gd name="connsiteX24" fmla="*/ 810981 w 7888913"/>
                <a:gd name="connsiteY24" fmla="*/ 1378449 h 2131032"/>
                <a:gd name="connsiteX0" fmla="*/ 695157 w 7888913"/>
                <a:gd name="connsiteY0" fmla="*/ 1652769 h 2148142"/>
                <a:gd name="connsiteX1" fmla="*/ 3474931 w 7888913"/>
                <a:gd name="connsiteY1" fmla="*/ 2128257 h 2148142"/>
                <a:gd name="connsiteX2" fmla="*/ 4468579 w 7888913"/>
                <a:gd name="connsiteY2" fmla="*/ 2030721 h 2148142"/>
                <a:gd name="connsiteX3" fmla="*/ 5626821 w 7888913"/>
                <a:gd name="connsiteY3" fmla="*/ 1774689 h 2148142"/>
                <a:gd name="connsiteX4" fmla="*/ 7699460 w 7888913"/>
                <a:gd name="connsiteY4" fmla="*/ 1469889 h 2148142"/>
                <a:gd name="connsiteX5" fmla="*/ 7614117 w 7888913"/>
                <a:gd name="connsiteY5" fmla="*/ 890769 h 2148142"/>
                <a:gd name="connsiteX6" fmla="*/ 6108405 w 7888913"/>
                <a:gd name="connsiteY6" fmla="*/ 787137 h 2148142"/>
                <a:gd name="connsiteX7" fmla="*/ 4566117 w 7888913"/>
                <a:gd name="connsiteY7" fmla="*/ 744465 h 2148142"/>
                <a:gd name="connsiteX8" fmla="*/ 4133301 w 7888913"/>
                <a:gd name="connsiteY8" fmla="*/ 445761 h 2148142"/>
                <a:gd name="connsiteX9" fmla="*/ 4303989 w 7888913"/>
                <a:gd name="connsiteY9" fmla="*/ 753 h 2148142"/>
                <a:gd name="connsiteX10" fmla="*/ 3231093 w 7888913"/>
                <a:gd name="connsiteY10" fmla="*/ 659121 h 2148142"/>
                <a:gd name="connsiteX11" fmla="*/ 2737317 w 7888913"/>
                <a:gd name="connsiteY11" fmla="*/ 713985 h 2148142"/>
                <a:gd name="connsiteX12" fmla="*/ 2194773 w 7888913"/>
                <a:gd name="connsiteY12" fmla="*/ 787137 h 2148142"/>
                <a:gd name="connsiteX13" fmla="*/ 1451061 w 7888913"/>
                <a:gd name="connsiteY13" fmla="*/ 842001 h 2148142"/>
                <a:gd name="connsiteX14" fmla="*/ 1067013 w 7888913"/>
                <a:gd name="connsiteY14" fmla="*/ 902961 h 2148142"/>
                <a:gd name="connsiteX15" fmla="*/ 640293 w 7888913"/>
                <a:gd name="connsiteY15" fmla="*/ 1030977 h 2148142"/>
                <a:gd name="connsiteX16" fmla="*/ 402549 w 7888913"/>
                <a:gd name="connsiteY16" fmla="*/ 1183377 h 2148142"/>
                <a:gd name="connsiteX17" fmla="*/ 329397 w 7888913"/>
                <a:gd name="connsiteY17" fmla="*/ 1256529 h 2148142"/>
                <a:gd name="connsiteX18" fmla="*/ 231861 w 7888913"/>
                <a:gd name="connsiteY18" fmla="*/ 1335777 h 2148142"/>
                <a:gd name="connsiteX19" fmla="*/ 48981 w 7888913"/>
                <a:gd name="connsiteY19" fmla="*/ 1360161 h 2148142"/>
                <a:gd name="connsiteX20" fmla="*/ 213 w 7888913"/>
                <a:gd name="connsiteY20" fmla="*/ 1415025 h 2148142"/>
                <a:gd name="connsiteX21" fmla="*/ 61173 w 7888913"/>
                <a:gd name="connsiteY21" fmla="*/ 1482081 h 2148142"/>
                <a:gd name="connsiteX22" fmla="*/ 396453 w 7888913"/>
                <a:gd name="connsiteY22" fmla="*/ 1475985 h 2148142"/>
                <a:gd name="connsiteX23" fmla="*/ 628101 w 7888913"/>
                <a:gd name="connsiteY23" fmla="*/ 1396737 h 2148142"/>
                <a:gd name="connsiteX24" fmla="*/ 810981 w 7888913"/>
                <a:gd name="connsiteY24" fmla="*/ 1378449 h 2148142"/>
                <a:gd name="connsiteX0" fmla="*/ 695157 w 7888913"/>
                <a:gd name="connsiteY0" fmla="*/ 1652769 h 2134314"/>
                <a:gd name="connsiteX1" fmla="*/ 1518115 w 7888913"/>
                <a:gd name="connsiteY1" fmla="*/ 1872224 h 2134314"/>
                <a:gd name="connsiteX2" fmla="*/ 3474931 w 7888913"/>
                <a:gd name="connsiteY2" fmla="*/ 2128257 h 2134314"/>
                <a:gd name="connsiteX3" fmla="*/ 4468579 w 7888913"/>
                <a:gd name="connsiteY3" fmla="*/ 2030721 h 2134314"/>
                <a:gd name="connsiteX4" fmla="*/ 5626821 w 7888913"/>
                <a:gd name="connsiteY4" fmla="*/ 1774689 h 2134314"/>
                <a:gd name="connsiteX5" fmla="*/ 7699460 w 7888913"/>
                <a:gd name="connsiteY5" fmla="*/ 1469889 h 2134314"/>
                <a:gd name="connsiteX6" fmla="*/ 7614117 w 7888913"/>
                <a:gd name="connsiteY6" fmla="*/ 890769 h 2134314"/>
                <a:gd name="connsiteX7" fmla="*/ 6108405 w 7888913"/>
                <a:gd name="connsiteY7" fmla="*/ 787137 h 2134314"/>
                <a:gd name="connsiteX8" fmla="*/ 4566117 w 7888913"/>
                <a:gd name="connsiteY8" fmla="*/ 744465 h 2134314"/>
                <a:gd name="connsiteX9" fmla="*/ 4133301 w 7888913"/>
                <a:gd name="connsiteY9" fmla="*/ 445761 h 2134314"/>
                <a:gd name="connsiteX10" fmla="*/ 4303989 w 7888913"/>
                <a:gd name="connsiteY10" fmla="*/ 753 h 2134314"/>
                <a:gd name="connsiteX11" fmla="*/ 3231093 w 7888913"/>
                <a:gd name="connsiteY11" fmla="*/ 659121 h 2134314"/>
                <a:gd name="connsiteX12" fmla="*/ 2737317 w 7888913"/>
                <a:gd name="connsiteY12" fmla="*/ 713985 h 2134314"/>
                <a:gd name="connsiteX13" fmla="*/ 2194773 w 7888913"/>
                <a:gd name="connsiteY13" fmla="*/ 787137 h 2134314"/>
                <a:gd name="connsiteX14" fmla="*/ 1451061 w 7888913"/>
                <a:gd name="connsiteY14" fmla="*/ 842001 h 2134314"/>
                <a:gd name="connsiteX15" fmla="*/ 1067013 w 7888913"/>
                <a:gd name="connsiteY15" fmla="*/ 902961 h 2134314"/>
                <a:gd name="connsiteX16" fmla="*/ 640293 w 7888913"/>
                <a:gd name="connsiteY16" fmla="*/ 1030977 h 2134314"/>
                <a:gd name="connsiteX17" fmla="*/ 402549 w 7888913"/>
                <a:gd name="connsiteY17" fmla="*/ 1183377 h 2134314"/>
                <a:gd name="connsiteX18" fmla="*/ 329397 w 7888913"/>
                <a:gd name="connsiteY18" fmla="*/ 1256529 h 2134314"/>
                <a:gd name="connsiteX19" fmla="*/ 231861 w 7888913"/>
                <a:gd name="connsiteY19" fmla="*/ 1335777 h 2134314"/>
                <a:gd name="connsiteX20" fmla="*/ 48981 w 7888913"/>
                <a:gd name="connsiteY20" fmla="*/ 1360161 h 2134314"/>
                <a:gd name="connsiteX21" fmla="*/ 213 w 7888913"/>
                <a:gd name="connsiteY21" fmla="*/ 1415025 h 2134314"/>
                <a:gd name="connsiteX22" fmla="*/ 61173 w 7888913"/>
                <a:gd name="connsiteY22" fmla="*/ 1482081 h 2134314"/>
                <a:gd name="connsiteX23" fmla="*/ 396453 w 7888913"/>
                <a:gd name="connsiteY23" fmla="*/ 1475985 h 2134314"/>
                <a:gd name="connsiteX24" fmla="*/ 628101 w 7888913"/>
                <a:gd name="connsiteY24" fmla="*/ 1396737 h 2134314"/>
                <a:gd name="connsiteX25" fmla="*/ 810981 w 7888913"/>
                <a:gd name="connsiteY25" fmla="*/ 1378449 h 2134314"/>
                <a:gd name="connsiteX0" fmla="*/ 695157 w 7888913"/>
                <a:gd name="connsiteY0" fmla="*/ 1652769 h 2134314"/>
                <a:gd name="connsiteX1" fmla="*/ 1518115 w 7888913"/>
                <a:gd name="connsiteY1" fmla="*/ 1872224 h 2134314"/>
                <a:gd name="connsiteX2" fmla="*/ 3474931 w 7888913"/>
                <a:gd name="connsiteY2" fmla="*/ 2128257 h 2134314"/>
                <a:gd name="connsiteX3" fmla="*/ 4468579 w 7888913"/>
                <a:gd name="connsiteY3" fmla="*/ 2030721 h 2134314"/>
                <a:gd name="connsiteX4" fmla="*/ 5626821 w 7888913"/>
                <a:gd name="connsiteY4" fmla="*/ 1774689 h 2134314"/>
                <a:gd name="connsiteX5" fmla="*/ 7699460 w 7888913"/>
                <a:gd name="connsiteY5" fmla="*/ 1469889 h 2134314"/>
                <a:gd name="connsiteX6" fmla="*/ 7614117 w 7888913"/>
                <a:gd name="connsiteY6" fmla="*/ 890769 h 2134314"/>
                <a:gd name="connsiteX7" fmla="*/ 6108405 w 7888913"/>
                <a:gd name="connsiteY7" fmla="*/ 787137 h 2134314"/>
                <a:gd name="connsiteX8" fmla="*/ 4566117 w 7888913"/>
                <a:gd name="connsiteY8" fmla="*/ 744465 h 2134314"/>
                <a:gd name="connsiteX9" fmla="*/ 4133301 w 7888913"/>
                <a:gd name="connsiteY9" fmla="*/ 445761 h 2134314"/>
                <a:gd name="connsiteX10" fmla="*/ 4303989 w 7888913"/>
                <a:gd name="connsiteY10" fmla="*/ 753 h 2134314"/>
                <a:gd name="connsiteX11" fmla="*/ 3231093 w 7888913"/>
                <a:gd name="connsiteY11" fmla="*/ 659121 h 2134314"/>
                <a:gd name="connsiteX12" fmla="*/ 2737317 w 7888913"/>
                <a:gd name="connsiteY12" fmla="*/ 713985 h 2134314"/>
                <a:gd name="connsiteX13" fmla="*/ 2194773 w 7888913"/>
                <a:gd name="connsiteY13" fmla="*/ 787137 h 2134314"/>
                <a:gd name="connsiteX14" fmla="*/ 1451061 w 7888913"/>
                <a:gd name="connsiteY14" fmla="*/ 842001 h 2134314"/>
                <a:gd name="connsiteX15" fmla="*/ 1067013 w 7888913"/>
                <a:gd name="connsiteY15" fmla="*/ 902961 h 2134314"/>
                <a:gd name="connsiteX16" fmla="*/ 640293 w 7888913"/>
                <a:gd name="connsiteY16" fmla="*/ 1030977 h 2134314"/>
                <a:gd name="connsiteX17" fmla="*/ 402549 w 7888913"/>
                <a:gd name="connsiteY17" fmla="*/ 1183377 h 2134314"/>
                <a:gd name="connsiteX18" fmla="*/ 329397 w 7888913"/>
                <a:gd name="connsiteY18" fmla="*/ 1256529 h 2134314"/>
                <a:gd name="connsiteX19" fmla="*/ 231861 w 7888913"/>
                <a:gd name="connsiteY19" fmla="*/ 1335777 h 2134314"/>
                <a:gd name="connsiteX20" fmla="*/ 48981 w 7888913"/>
                <a:gd name="connsiteY20" fmla="*/ 1360161 h 2134314"/>
                <a:gd name="connsiteX21" fmla="*/ 213 w 7888913"/>
                <a:gd name="connsiteY21" fmla="*/ 1415025 h 2134314"/>
                <a:gd name="connsiteX22" fmla="*/ 61173 w 7888913"/>
                <a:gd name="connsiteY22" fmla="*/ 1482081 h 2134314"/>
                <a:gd name="connsiteX23" fmla="*/ 396453 w 7888913"/>
                <a:gd name="connsiteY23" fmla="*/ 1475985 h 2134314"/>
                <a:gd name="connsiteX24" fmla="*/ 628101 w 7888913"/>
                <a:gd name="connsiteY24" fmla="*/ 1396737 h 2134314"/>
                <a:gd name="connsiteX25" fmla="*/ 810981 w 7888913"/>
                <a:gd name="connsiteY25" fmla="*/ 1378449 h 2134314"/>
                <a:gd name="connsiteX0" fmla="*/ 695157 w 7888913"/>
                <a:gd name="connsiteY0" fmla="*/ 1652769 h 2129183"/>
                <a:gd name="connsiteX1" fmla="*/ 1518115 w 7888913"/>
                <a:gd name="connsiteY1" fmla="*/ 1872224 h 2129183"/>
                <a:gd name="connsiteX2" fmla="*/ 2438611 w 7888913"/>
                <a:gd name="connsiteY2" fmla="*/ 2067296 h 2129183"/>
                <a:gd name="connsiteX3" fmla="*/ 3474931 w 7888913"/>
                <a:gd name="connsiteY3" fmla="*/ 2128257 h 2129183"/>
                <a:gd name="connsiteX4" fmla="*/ 4468579 w 7888913"/>
                <a:gd name="connsiteY4" fmla="*/ 2030721 h 2129183"/>
                <a:gd name="connsiteX5" fmla="*/ 5626821 w 7888913"/>
                <a:gd name="connsiteY5" fmla="*/ 1774689 h 2129183"/>
                <a:gd name="connsiteX6" fmla="*/ 7699460 w 7888913"/>
                <a:gd name="connsiteY6" fmla="*/ 1469889 h 2129183"/>
                <a:gd name="connsiteX7" fmla="*/ 7614117 w 7888913"/>
                <a:gd name="connsiteY7" fmla="*/ 890769 h 2129183"/>
                <a:gd name="connsiteX8" fmla="*/ 6108405 w 7888913"/>
                <a:gd name="connsiteY8" fmla="*/ 787137 h 2129183"/>
                <a:gd name="connsiteX9" fmla="*/ 4566117 w 7888913"/>
                <a:gd name="connsiteY9" fmla="*/ 744465 h 2129183"/>
                <a:gd name="connsiteX10" fmla="*/ 4133301 w 7888913"/>
                <a:gd name="connsiteY10" fmla="*/ 445761 h 2129183"/>
                <a:gd name="connsiteX11" fmla="*/ 4303989 w 7888913"/>
                <a:gd name="connsiteY11" fmla="*/ 753 h 2129183"/>
                <a:gd name="connsiteX12" fmla="*/ 3231093 w 7888913"/>
                <a:gd name="connsiteY12" fmla="*/ 659121 h 2129183"/>
                <a:gd name="connsiteX13" fmla="*/ 2737317 w 7888913"/>
                <a:gd name="connsiteY13" fmla="*/ 713985 h 2129183"/>
                <a:gd name="connsiteX14" fmla="*/ 2194773 w 7888913"/>
                <a:gd name="connsiteY14" fmla="*/ 787137 h 2129183"/>
                <a:gd name="connsiteX15" fmla="*/ 1451061 w 7888913"/>
                <a:gd name="connsiteY15" fmla="*/ 842001 h 2129183"/>
                <a:gd name="connsiteX16" fmla="*/ 1067013 w 7888913"/>
                <a:gd name="connsiteY16" fmla="*/ 902961 h 2129183"/>
                <a:gd name="connsiteX17" fmla="*/ 640293 w 7888913"/>
                <a:gd name="connsiteY17" fmla="*/ 1030977 h 2129183"/>
                <a:gd name="connsiteX18" fmla="*/ 402549 w 7888913"/>
                <a:gd name="connsiteY18" fmla="*/ 1183377 h 2129183"/>
                <a:gd name="connsiteX19" fmla="*/ 329397 w 7888913"/>
                <a:gd name="connsiteY19" fmla="*/ 1256529 h 2129183"/>
                <a:gd name="connsiteX20" fmla="*/ 231861 w 7888913"/>
                <a:gd name="connsiteY20" fmla="*/ 1335777 h 2129183"/>
                <a:gd name="connsiteX21" fmla="*/ 48981 w 7888913"/>
                <a:gd name="connsiteY21" fmla="*/ 1360161 h 2129183"/>
                <a:gd name="connsiteX22" fmla="*/ 213 w 7888913"/>
                <a:gd name="connsiteY22" fmla="*/ 1415025 h 2129183"/>
                <a:gd name="connsiteX23" fmla="*/ 61173 w 7888913"/>
                <a:gd name="connsiteY23" fmla="*/ 1482081 h 2129183"/>
                <a:gd name="connsiteX24" fmla="*/ 396453 w 7888913"/>
                <a:gd name="connsiteY24" fmla="*/ 1475985 h 2129183"/>
                <a:gd name="connsiteX25" fmla="*/ 628101 w 7888913"/>
                <a:gd name="connsiteY25" fmla="*/ 1396737 h 2129183"/>
                <a:gd name="connsiteX26" fmla="*/ 810981 w 7888913"/>
                <a:gd name="connsiteY26" fmla="*/ 1378449 h 2129183"/>
                <a:gd name="connsiteX0" fmla="*/ 695157 w 7888913"/>
                <a:gd name="connsiteY0" fmla="*/ 1652769 h 2129183"/>
                <a:gd name="connsiteX1" fmla="*/ 1518115 w 7888913"/>
                <a:gd name="connsiteY1" fmla="*/ 1872224 h 2129183"/>
                <a:gd name="connsiteX2" fmla="*/ 2438611 w 7888913"/>
                <a:gd name="connsiteY2" fmla="*/ 2067296 h 2129183"/>
                <a:gd name="connsiteX3" fmla="*/ 3474931 w 7888913"/>
                <a:gd name="connsiteY3" fmla="*/ 2128257 h 2129183"/>
                <a:gd name="connsiteX4" fmla="*/ 4468579 w 7888913"/>
                <a:gd name="connsiteY4" fmla="*/ 2030721 h 2129183"/>
                <a:gd name="connsiteX5" fmla="*/ 5626821 w 7888913"/>
                <a:gd name="connsiteY5" fmla="*/ 1774689 h 2129183"/>
                <a:gd name="connsiteX6" fmla="*/ 7699460 w 7888913"/>
                <a:gd name="connsiteY6" fmla="*/ 1469889 h 2129183"/>
                <a:gd name="connsiteX7" fmla="*/ 7614117 w 7888913"/>
                <a:gd name="connsiteY7" fmla="*/ 890769 h 2129183"/>
                <a:gd name="connsiteX8" fmla="*/ 6108405 w 7888913"/>
                <a:gd name="connsiteY8" fmla="*/ 787137 h 2129183"/>
                <a:gd name="connsiteX9" fmla="*/ 4566117 w 7888913"/>
                <a:gd name="connsiteY9" fmla="*/ 744465 h 2129183"/>
                <a:gd name="connsiteX10" fmla="*/ 4133301 w 7888913"/>
                <a:gd name="connsiteY10" fmla="*/ 445761 h 2129183"/>
                <a:gd name="connsiteX11" fmla="*/ 4303989 w 7888913"/>
                <a:gd name="connsiteY11" fmla="*/ 753 h 2129183"/>
                <a:gd name="connsiteX12" fmla="*/ 3231093 w 7888913"/>
                <a:gd name="connsiteY12" fmla="*/ 659121 h 2129183"/>
                <a:gd name="connsiteX13" fmla="*/ 2737317 w 7888913"/>
                <a:gd name="connsiteY13" fmla="*/ 713985 h 2129183"/>
                <a:gd name="connsiteX14" fmla="*/ 2194773 w 7888913"/>
                <a:gd name="connsiteY14" fmla="*/ 787137 h 2129183"/>
                <a:gd name="connsiteX15" fmla="*/ 1451061 w 7888913"/>
                <a:gd name="connsiteY15" fmla="*/ 842001 h 2129183"/>
                <a:gd name="connsiteX16" fmla="*/ 1067013 w 7888913"/>
                <a:gd name="connsiteY16" fmla="*/ 902961 h 2129183"/>
                <a:gd name="connsiteX17" fmla="*/ 640293 w 7888913"/>
                <a:gd name="connsiteY17" fmla="*/ 1030977 h 2129183"/>
                <a:gd name="connsiteX18" fmla="*/ 402549 w 7888913"/>
                <a:gd name="connsiteY18" fmla="*/ 1183377 h 2129183"/>
                <a:gd name="connsiteX19" fmla="*/ 329397 w 7888913"/>
                <a:gd name="connsiteY19" fmla="*/ 1256529 h 2129183"/>
                <a:gd name="connsiteX20" fmla="*/ 231861 w 7888913"/>
                <a:gd name="connsiteY20" fmla="*/ 1335777 h 2129183"/>
                <a:gd name="connsiteX21" fmla="*/ 48981 w 7888913"/>
                <a:gd name="connsiteY21" fmla="*/ 1360161 h 2129183"/>
                <a:gd name="connsiteX22" fmla="*/ 213 w 7888913"/>
                <a:gd name="connsiteY22" fmla="*/ 1415025 h 2129183"/>
                <a:gd name="connsiteX23" fmla="*/ 61173 w 7888913"/>
                <a:gd name="connsiteY23" fmla="*/ 1482081 h 2129183"/>
                <a:gd name="connsiteX24" fmla="*/ 396453 w 7888913"/>
                <a:gd name="connsiteY24" fmla="*/ 1475985 h 2129183"/>
                <a:gd name="connsiteX25" fmla="*/ 628101 w 7888913"/>
                <a:gd name="connsiteY25" fmla="*/ 1396737 h 2129183"/>
                <a:gd name="connsiteX26" fmla="*/ 810981 w 7888913"/>
                <a:gd name="connsiteY26" fmla="*/ 1378449 h 2129183"/>
                <a:gd name="connsiteX0" fmla="*/ 695157 w 7888913"/>
                <a:gd name="connsiteY0" fmla="*/ 1652769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0" fmla="*/ 73365 w 7888913"/>
                <a:gd name="connsiteY0" fmla="*/ 1579617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0" fmla="*/ 73365 w 7888913"/>
                <a:gd name="connsiteY0" fmla="*/ 1579617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28" fmla="*/ 73365 w 7888913"/>
                <a:gd name="connsiteY28" fmla="*/ 1579617 h 2129183"/>
                <a:gd name="connsiteX0" fmla="*/ 402549 w 7888913"/>
                <a:gd name="connsiteY0" fmla="*/ 1585713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28" fmla="*/ 402549 w 7888913"/>
                <a:gd name="connsiteY28" fmla="*/ 1585713 h 2129183"/>
                <a:gd name="connsiteX0" fmla="*/ 402549 w 7888913"/>
                <a:gd name="connsiteY0" fmla="*/ 1585713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810981 w 7888913"/>
                <a:gd name="connsiteY26" fmla="*/ 1378449 h 2129183"/>
                <a:gd name="connsiteX27" fmla="*/ 402549 w 7888913"/>
                <a:gd name="connsiteY27" fmla="*/ 1585713 h 2129183"/>
                <a:gd name="connsiteX0" fmla="*/ 421924 w 7908288"/>
                <a:gd name="connsiteY0" fmla="*/ 1585713 h 2129183"/>
                <a:gd name="connsiteX1" fmla="*/ 970562 w 7908288"/>
                <a:gd name="connsiteY1" fmla="*/ 1713729 h 2129183"/>
                <a:gd name="connsiteX2" fmla="*/ 1537490 w 7908288"/>
                <a:gd name="connsiteY2" fmla="*/ 1872224 h 2129183"/>
                <a:gd name="connsiteX3" fmla="*/ 2457986 w 7908288"/>
                <a:gd name="connsiteY3" fmla="*/ 2067296 h 2129183"/>
                <a:gd name="connsiteX4" fmla="*/ 3494306 w 7908288"/>
                <a:gd name="connsiteY4" fmla="*/ 2128257 h 2129183"/>
                <a:gd name="connsiteX5" fmla="*/ 4487954 w 7908288"/>
                <a:gd name="connsiteY5" fmla="*/ 2030721 h 2129183"/>
                <a:gd name="connsiteX6" fmla="*/ 5646196 w 7908288"/>
                <a:gd name="connsiteY6" fmla="*/ 1774689 h 2129183"/>
                <a:gd name="connsiteX7" fmla="*/ 7718835 w 7908288"/>
                <a:gd name="connsiteY7" fmla="*/ 1469889 h 2129183"/>
                <a:gd name="connsiteX8" fmla="*/ 7633492 w 7908288"/>
                <a:gd name="connsiteY8" fmla="*/ 890769 h 2129183"/>
                <a:gd name="connsiteX9" fmla="*/ 6127780 w 7908288"/>
                <a:gd name="connsiteY9" fmla="*/ 787137 h 2129183"/>
                <a:gd name="connsiteX10" fmla="*/ 4585492 w 7908288"/>
                <a:gd name="connsiteY10" fmla="*/ 744465 h 2129183"/>
                <a:gd name="connsiteX11" fmla="*/ 4152676 w 7908288"/>
                <a:gd name="connsiteY11" fmla="*/ 445761 h 2129183"/>
                <a:gd name="connsiteX12" fmla="*/ 4323364 w 7908288"/>
                <a:gd name="connsiteY12" fmla="*/ 753 h 2129183"/>
                <a:gd name="connsiteX13" fmla="*/ 3250468 w 7908288"/>
                <a:gd name="connsiteY13" fmla="*/ 659121 h 2129183"/>
                <a:gd name="connsiteX14" fmla="*/ 2756692 w 7908288"/>
                <a:gd name="connsiteY14" fmla="*/ 713985 h 2129183"/>
                <a:gd name="connsiteX15" fmla="*/ 2214148 w 7908288"/>
                <a:gd name="connsiteY15" fmla="*/ 787137 h 2129183"/>
                <a:gd name="connsiteX16" fmla="*/ 1470436 w 7908288"/>
                <a:gd name="connsiteY16" fmla="*/ 842001 h 2129183"/>
                <a:gd name="connsiteX17" fmla="*/ 1086388 w 7908288"/>
                <a:gd name="connsiteY17" fmla="*/ 902961 h 2129183"/>
                <a:gd name="connsiteX18" fmla="*/ 659668 w 7908288"/>
                <a:gd name="connsiteY18" fmla="*/ 1030977 h 2129183"/>
                <a:gd name="connsiteX19" fmla="*/ 421924 w 7908288"/>
                <a:gd name="connsiteY19" fmla="*/ 1183377 h 2129183"/>
                <a:gd name="connsiteX20" fmla="*/ 348772 w 7908288"/>
                <a:gd name="connsiteY20" fmla="*/ 1256529 h 2129183"/>
                <a:gd name="connsiteX21" fmla="*/ 251236 w 7908288"/>
                <a:gd name="connsiteY21" fmla="*/ 1335777 h 2129183"/>
                <a:gd name="connsiteX22" fmla="*/ 68356 w 7908288"/>
                <a:gd name="connsiteY22" fmla="*/ 1360161 h 2129183"/>
                <a:gd name="connsiteX23" fmla="*/ 19588 w 7908288"/>
                <a:gd name="connsiteY23" fmla="*/ 1415025 h 2129183"/>
                <a:gd name="connsiteX24" fmla="*/ 80548 w 7908288"/>
                <a:gd name="connsiteY24" fmla="*/ 1482081 h 2129183"/>
                <a:gd name="connsiteX25" fmla="*/ 830356 w 7908288"/>
                <a:gd name="connsiteY25" fmla="*/ 1378449 h 2129183"/>
                <a:gd name="connsiteX26" fmla="*/ 421924 w 7908288"/>
                <a:gd name="connsiteY26" fmla="*/ 1585713 h 2129183"/>
                <a:gd name="connsiteX0" fmla="*/ 402550 w 7888914"/>
                <a:gd name="connsiteY0" fmla="*/ 1585713 h 2129183"/>
                <a:gd name="connsiteX1" fmla="*/ 951188 w 7888914"/>
                <a:gd name="connsiteY1" fmla="*/ 1713729 h 2129183"/>
                <a:gd name="connsiteX2" fmla="*/ 1518116 w 7888914"/>
                <a:gd name="connsiteY2" fmla="*/ 1872224 h 2129183"/>
                <a:gd name="connsiteX3" fmla="*/ 2438612 w 7888914"/>
                <a:gd name="connsiteY3" fmla="*/ 2067296 h 2129183"/>
                <a:gd name="connsiteX4" fmla="*/ 3474932 w 7888914"/>
                <a:gd name="connsiteY4" fmla="*/ 2128257 h 2129183"/>
                <a:gd name="connsiteX5" fmla="*/ 4468580 w 7888914"/>
                <a:gd name="connsiteY5" fmla="*/ 2030721 h 2129183"/>
                <a:gd name="connsiteX6" fmla="*/ 5626822 w 7888914"/>
                <a:gd name="connsiteY6" fmla="*/ 1774689 h 2129183"/>
                <a:gd name="connsiteX7" fmla="*/ 7699461 w 7888914"/>
                <a:gd name="connsiteY7" fmla="*/ 1469889 h 2129183"/>
                <a:gd name="connsiteX8" fmla="*/ 7614118 w 7888914"/>
                <a:gd name="connsiteY8" fmla="*/ 890769 h 2129183"/>
                <a:gd name="connsiteX9" fmla="*/ 6108406 w 7888914"/>
                <a:gd name="connsiteY9" fmla="*/ 787137 h 2129183"/>
                <a:gd name="connsiteX10" fmla="*/ 4566118 w 7888914"/>
                <a:gd name="connsiteY10" fmla="*/ 744465 h 2129183"/>
                <a:gd name="connsiteX11" fmla="*/ 4133302 w 7888914"/>
                <a:gd name="connsiteY11" fmla="*/ 445761 h 2129183"/>
                <a:gd name="connsiteX12" fmla="*/ 4303990 w 7888914"/>
                <a:gd name="connsiteY12" fmla="*/ 753 h 2129183"/>
                <a:gd name="connsiteX13" fmla="*/ 3231094 w 7888914"/>
                <a:gd name="connsiteY13" fmla="*/ 659121 h 2129183"/>
                <a:gd name="connsiteX14" fmla="*/ 2737318 w 7888914"/>
                <a:gd name="connsiteY14" fmla="*/ 713985 h 2129183"/>
                <a:gd name="connsiteX15" fmla="*/ 2194774 w 7888914"/>
                <a:gd name="connsiteY15" fmla="*/ 787137 h 2129183"/>
                <a:gd name="connsiteX16" fmla="*/ 1451062 w 7888914"/>
                <a:gd name="connsiteY16" fmla="*/ 842001 h 2129183"/>
                <a:gd name="connsiteX17" fmla="*/ 1067014 w 7888914"/>
                <a:gd name="connsiteY17" fmla="*/ 902961 h 2129183"/>
                <a:gd name="connsiteX18" fmla="*/ 640294 w 7888914"/>
                <a:gd name="connsiteY18" fmla="*/ 1030977 h 2129183"/>
                <a:gd name="connsiteX19" fmla="*/ 402550 w 7888914"/>
                <a:gd name="connsiteY19" fmla="*/ 1183377 h 2129183"/>
                <a:gd name="connsiteX20" fmla="*/ 329398 w 7888914"/>
                <a:gd name="connsiteY20" fmla="*/ 1256529 h 2129183"/>
                <a:gd name="connsiteX21" fmla="*/ 231862 w 7888914"/>
                <a:gd name="connsiteY21" fmla="*/ 1335777 h 2129183"/>
                <a:gd name="connsiteX22" fmla="*/ 48982 w 7888914"/>
                <a:gd name="connsiteY22" fmla="*/ 1360161 h 2129183"/>
                <a:gd name="connsiteX23" fmla="*/ 214 w 7888914"/>
                <a:gd name="connsiteY23" fmla="*/ 1415025 h 2129183"/>
                <a:gd name="connsiteX24" fmla="*/ 61174 w 7888914"/>
                <a:gd name="connsiteY24" fmla="*/ 1482081 h 2129183"/>
                <a:gd name="connsiteX25" fmla="*/ 132802 w 7888914"/>
                <a:gd name="connsiteY25" fmla="*/ 1475604 h 2129183"/>
                <a:gd name="connsiteX26" fmla="*/ 402550 w 7888914"/>
                <a:gd name="connsiteY26" fmla="*/ 1585713 h 2129183"/>
                <a:gd name="connsiteX0" fmla="*/ 402550 w 7888914"/>
                <a:gd name="connsiteY0" fmla="*/ 1585713 h 2129183"/>
                <a:gd name="connsiteX1" fmla="*/ 951188 w 7888914"/>
                <a:gd name="connsiteY1" fmla="*/ 1713729 h 2129183"/>
                <a:gd name="connsiteX2" fmla="*/ 1518116 w 7888914"/>
                <a:gd name="connsiteY2" fmla="*/ 1872224 h 2129183"/>
                <a:gd name="connsiteX3" fmla="*/ 2438612 w 7888914"/>
                <a:gd name="connsiteY3" fmla="*/ 2067296 h 2129183"/>
                <a:gd name="connsiteX4" fmla="*/ 3474932 w 7888914"/>
                <a:gd name="connsiteY4" fmla="*/ 2128257 h 2129183"/>
                <a:gd name="connsiteX5" fmla="*/ 4468580 w 7888914"/>
                <a:gd name="connsiteY5" fmla="*/ 2030721 h 2129183"/>
                <a:gd name="connsiteX6" fmla="*/ 5626822 w 7888914"/>
                <a:gd name="connsiteY6" fmla="*/ 1774689 h 2129183"/>
                <a:gd name="connsiteX7" fmla="*/ 7699461 w 7888914"/>
                <a:gd name="connsiteY7" fmla="*/ 1469889 h 2129183"/>
                <a:gd name="connsiteX8" fmla="*/ 7614118 w 7888914"/>
                <a:gd name="connsiteY8" fmla="*/ 890769 h 2129183"/>
                <a:gd name="connsiteX9" fmla="*/ 6108406 w 7888914"/>
                <a:gd name="connsiteY9" fmla="*/ 787137 h 2129183"/>
                <a:gd name="connsiteX10" fmla="*/ 4566118 w 7888914"/>
                <a:gd name="connsiteY10" fmla="*/ 744465 h 2129183"/>
                <a:gd name="connsiteX11" fmla="*/ 4133302 w 7888914"/>
                <a:gd name="connsiteY11" fmla="*/ 445761 h 2129183"/>
                <a:gd name="connsiteX12" fmla="*/ 4303990 w 7888914"/>
                <a:gd name="connsiteY12" fmla="*/ 753 h 2129183"/>
                <a:gd name="connsiteX13" fmla="*/ 3231094 w 7888914"/>
                <a:gd name="connsiteY13" fmla="*/ 659121 h 2129183"/>
                <a:gd name="connsiteX14" fmla="*/ 2737318 w 7888914"/>
                <a:gd name="connsiteY14" fmla="*/ 713985 h 2129183"/>
                <a:gd name="connsiteX15" fmla="*/ 2194774 w 7888914"/>
                <a:gd name="connsiteY15" fmla="*/ 787137 h 2129183"/>
                <a:gd name="connsiteX16" fmla="*/ 1451062 w 7888914"/>
                <a:gd name="connsiteY16" fmla="*/ 842001 h 2129183"/>
                <a:gd name="connsiteX17" fmla="*/ 1067014 w 7888914"/>
                <a:gd name="connsiteY17" fmla="*/ 902961 h 2129183"/>
                <a:gd name="connsiteX18" fmla="*/ 640294 w 7888914"/>
                <a:gd name="connsiteY18" fmla="*/ 1030977 h 2129183"/>
                <a:gd name="connsiteX19" fmla="*/ 402550 w 7888914"/>
                <a:gd name="connsiteY19" fmla="*/ 1183377 h 2129183"/>
                <a:gd name="connsiteX20" fmla="*/ 329398 w 7888914"/>
                <a:gd name="connsiteY20" fmla="*/ 1256529 h 2129183"/>
                <a:gd name="connsiteX21" fmla="*/ 231862 w 7888914"/>
                <a:gd name="connsiteY21" fmla="*/ 1335777 h 2129183"/>
                <a:gd name="connsiteX22" fmla="*/ 48982 w 7888914"/>
                <a:gd name="connsiteY22" fmla="*/ 1360161 h 2129183"/>
                <a:gd name="connsiteX23" fmla="*/ 214 w 7888914"/>
                <a:gd name="connsiteY23" fmla="*/ 1415025 h 2129183"/>
                <a:gd name="connsiteX24" fmla="*/ 61174 w 7888914"/>
                <a:gd name="connsiteY24" fmla="*/ 1482081 h 2129183"/>
                <a:gd name="connsiteX25" fmla="*/ 132802 w 7888914"/>
                <a:gd name="connsiteY25" fmla="*/ 1475604 h 2129183"/>
                <a:gd name="connsiteX26" fmla="*/ 402550 w 7888914"/>
                <a:gd name="connsiteY26" fmla="*/ 1585713 h 2129183"/>
                <a:gd name="connsiteX0" fmla="*/ 406337 w 7892701"/>
                <a:gd name="connsiteY0" fmla="*/ 1585713 h 2129183"/>
                <a:gd name="connsiteX1" fmla="*/ 954975 w 7892701"/>
                <a:gd name="connsiteY1" fmla="*/ 1713729 h 2129183"/>
                <a:gd name="connsiteX2" fmla="*/ 1521903 w 7892701"/>
                <a:gd name="connsiteY2" fmla="*/ 1872224 h 2129183"/>
                <a:gd name="connsiteX3" fmla="*/ 2442399 w 7892701"/>
                <a:gd name="connsiteY3" fmla="*/ 2067296 h 2129183"/>
                <a:gd name="connsiteX4" fmla="*/ 3478719 w 7892701"/>
                <a:gd name="connsiteY4" fmla="*/ 2128257 h 2129183"/>
                <a:gd name="connsiteX5" fmla="*/ 4472367 w 7892701"/>
                <a:gd name="connsiteY5" fmla="*/ 2030721 h 2129183"/>
                <a:gd name="connsiteX6" fmla="*/ 5630609 w 7892701"/>
                <a:gd name="connsiteY6" fmla="*/ 1774689 h 2129183"/>
                <a:gd name="connsiteX7" fmla="*/ 7703248 w 7892701"/>
                <a:gd name="connsiteY7" fmla="*/ 1469889 h 2129183"/>
                <a:gd name="connsiteX8" fmla="*/ 7617905 w 7892701"/>
                <a:gd name="connsiteY8" fmla="*/ 890769 h 2129183"/>
                <a:gd name="connsiteX9" fmla="*/ 6112193 w 7892701"/>
                <a:gd name="connsiteY9" fmla="*/ 787137 h 2129183"/>
                <a:gd name="connsiteX10" fmla="*/ 4569905 w 7892701"/>
                <a:gd name="connsiteY10" fmla="*/ 744465 h 2129183"/>
                <a:gd name="connsiteX11" fmla="*/ 4137089 w 7892701"/>
                <a:gd name="connsiteY11" fmla="*/ 445761 h 2129183"/>
                <a:gd name="connsiteX12" fmla="*/ 4307777 w 7892701"/>
                <a:gd name="connsiteY12" fmla="*/ 753 h 2129183"/>
                <a:gd name="connsiteX13" fmla="*/ 3234881 w 7892701"/>
                <a:gd name="connsiteY13" fmla="*/ 659121 h 2129183"/>
                <a:gd name="connsiteX14" fmla="*/ 2741105 w 7892701"/>
                <a:gd name="connsiteY14" fmla="*/ 713985 h 2129183"/>
                <a:gd name="connsiteX15" fmla="*/ 2198561 w 7892701"/>
                <a:gd name="connsiteY15" fmla="*/ 787137 h 2129183"/>
                <a:gd name="connsiteX16" fmla="*/ 1454849 w 7892701"/>
                <a:gd name="connsiteY16" fmla="*/ 842001 h 2129183"/>
                <a:gd name="connsiteX17" fmla="*/ 1070801 w 7892701"/>
                <a:gd name="connsiteY17" fmla="*/ 902961 h 2129183"/>
                <a:gd name="connsiteX18" fmla="*/ 644081 w 7892701"/>
                <a:gd name="connsiteY18" fmla="*/ 1030977 h 2129183"/>
                <a:gd name="connsiteX19" fmla="*/ 406337 w 7892701"/>
                <a:gd name="connsiteY19" fmla="*/ 1183377 h 2129183"/>
                <a:gd name="connsiteX20" fmla="*/ 333185 w 7892701"/>
                <a:gd name="connsiteY20" fmla="*/ 1256529 h 2129183"/>
                <a:gd name="connsiteX21" fmla="*/ 235649 w 7892701"/>
                <a:gd name="connsiteY21" fmla="*/ 1335777 h 2129183"/>
                <a:gd name="connsiteX22" fmla="*/ 52769 w 7892701"/>
                <a:gd name="connsiteY22" fmla="*/ 1360161 h 2129183"/>
                <a:gd name="connsiteX23" fmla="*/ 4001 w 7892701"/>
                <a:gd name="connsiteY23" fmla="*/ 1415025 h 2129183"/>
                <a:gd name="connsiteX24" fmla="*/ 136589 w 7892701"/>
                <a:gd name="connsiteY24" fmla="*/ 1475604 h 2129183"/>
                <a:gd name="connsiteX25" fmla="*/ 406337 w 7892701"/>
                <a:gd name="connsiteY25" fmla="*/ 1585713 h 2129183"/>
                <a:gd name="connsiteX0" fmla="*/ 404599 w 7890963"/>
                <a:gd name="connsiteY0" fmla="*/ 1585713 h 2129183"/>
                <a:gd name="connsiteX1" fmla="*/ 953237 w 7890963"/>
                <a:gd name="connsiteY1" fmla="*/ 1713729 h 2129183"/>
                <a:gd name="connsiteX2" fmla="*/ 1520165 w 7890963"/>
                <a:gd name="connsiteY2" fmla="*/ 1872224 h 2129183"/>
                <a:gd name="connsiteX3" fmla="*/ 2440661 w 7890963"/>
                <a:gd name="connsiteY3" fmla="*/ 2067296 h 2129183"/>
                <a:gd name="connsiteX4" fmla="*/ 3476981 w 7890963"/>
                <a:gd name="connsiteY4" fmla="*/ 2128257 h 2129183"/>
                <a:gd name="connsiteX5" fmla="*/ 4470629 w 7890963"/>
                <a:gd name="connsiteY5" fmla="*/ 2030721 h 2129183"/>
                <a:gd name="connsiteX6" fmla="*/ 5628871 w 7890963"/>
                <a:gd name="connsiteY6" fmla="*/ 1774689 h 2129183"/>
                <a:gd name="connsiteX7" fmla="*/ 7701510 w 7890963"/>
                <a:gd name="connsiteY7" fmla="*/ 1469889 h 2129183"/>
                <a:gd name="connsiteX8" fmla="*/ 7616167 w 7890963"/>
                <a:gd name="connsiteY8" fmla="*/ 890769 h 2129183"/>
                <a:gd name="connsiteX9" fmla="*/ 6110455 w 7890963"/>
                <a:gd name="connsiteY9" fmla="*/ 787137 h 2129183"/>
                <a:gd name="connsiteX10" fmla="*/ 4568167 w 7890963"/>
                <a:gd name="connsiteY10" fmla="*/ 744465 h 2129183"/>
                <a:gd name="connsiteX11" fmla="*/ 4135351 w 7890963"/>
                <a:gd name="connsiteY11" fmla="*/ 445761 h 2129183"/>
                <a:gd name="connsiteX12" fmla="*/ 4306039 w 7890963"/>
                <a:gd name="connsiteY12" fmla="*/ 753 h 2129183"/>
                <a:gd name="connsiteX13" fmla="*/ 3233143 w 7890963"/>
                <a:gd name="connsiteY13" fmla="*/ 659121 h 2129183"/>
                <a:gd name="connsiteX14" fmla="*/ 2739367 w 7890963"/>
                <a:gd name="connsiteY14" fmla="*/ 713985 h 2129183"/>
                <a:gd name="connsiteX15" fmla="*/ 2196823 w 7890963"/>
                <a:gd name="connsiteY15" fmla="*/ 787137 h 2129183"/>
                <a:gd name="connsiteX16" fmla="*/ 1453111 w 7890963"/>
                <a:gd name="connsiteY16" fmla="*/ 842001 h 2129183"/>
                <a:gd name="connsiteX17" fmla="*/ 1069063 w 7890963"/>
                <a:gd name="connsiteY17" fmla="*/ 902961 h 2129183"/>
                <a:gd name="connsiteX18" fmla="*/ 642343 w 7890963"/>
                <a:gd name="connsiteY18" fmla="*/ 1030977 h 2129183"/>
                <a:gd name="connsiteX19" fmla="*/ 404599 w 7890963"/>
                <a:gd name="connsiteY19" fmla="*/ 1183377 h 2129183"/>
                <a:gd name="connsiteX20" fmla="*/ 331447 w 7890963"/>
                <a:gd name="connsiteY20" fmla="*/ 1256529 h 2129183"/>
                <a:gd name="connsiteX21" fmla="*/ 233911 w 7890963"/>
                <a:gd name="connsiteY21" fmla="*/ 1335777 h 2129183"/>
                <a:gd name="connsiteX22" fmla="*/ 51031 w 7890963"/>
                <a:gd name="connsiteY22" fmla="*/ 1360161 h 2129183"/>
                <a:gd name="connsiteX23" fmla="*/ 4168 w 7890963"/>
                <a:gd name="connsiteY23" fmla="*/ 1428360 h 2129183"/>
                <a:gd name="connsiteX24" fmla="*/ 134851 w 7890963"/>
                <a:gd name="connsiteY24" fmla="*/ 1475604 h 2129183"/>
                <a:gd name="connsiteX25" fmla="*/ 404599 w 7890963"/>
                <a:gd name="connsiteY25" fmla="*/ 1585713 h 2129183"/>
                <a:gd name="connsiteX0" fmla="*/ 385243 w 7871607"/>
                <a:gd name="connsiteY0" fmla="*/ 1585713 h 2129183"/>
                <a:gd name="connsiteX1" fmla="*/ 933881 w 7871607"/>
                <a:gd name="connsiteY1" fmla="*/ 1713729 h 2129183"/>
                <a:gd name="connsiteX2" fmla="*/ 1500809 w 7871607"/>
                <a:gd name="connsiteY2" fmla="*/ 1872224 h 2129183"/>
                <a:gd name="connsiteX3" fmla="*/ 2421305 w 7871607"/>
                <a:gd name="connsiteY3" fmla="*/ 2067296 h 2129183"/>
                <a:gd name="connsiteX4" fmla="*/ 3457625 w 7871607"/>
                <a:gd name="connsiteY4" fmla="*/ 2128257 h 2129183"/>
                <a:gd name="connsiteX5" fmla="*/ 4451273 w 7871607"/>
                <a:gd name="connsiteY5" fmla="*/ 2030721 h 2129183"/>
                <a:gd name="connsiteX6" fmla="*/ 5609515 w 7871607"/>
                <a:gd name="connsiteY6" fmla="*/ 1774689 h 2129183"/>
                <a:gd name="connsiteX7" fmla="*/ 7682154 w 7871607"/>
                <a:gd name="connsiteY7" fmla="*/ 1469889 h 2129183"/>
                <a:gd name="connsiteX8" fmla="*/ 7596811 w 7871607"/>
                <a:gd name="connsiteY8" fmla="*/ 890769 h 2129183"/>
                <a:gd name="connsiteX9" fmla="*/ 6091099 w 7871607"/>
                <a:gd name="connsiteY9" fmla="*/ 787137 h 2129183"/>
                <a:gd name="connsiteX10" fmla="*/ 4548811 w 7871607"/>
                <a:gd name="connsiteY10" fmla="*/ 744465 h 2129183"/>
                <a:gd name="connsiteX11" fmla="*/ 4115995 w 7871607"/>
                <a:gd name="connsiteY11" fmla="*/ 445761 h 2129183"/>
                <a:gd name="connsiteX12" fmla="*/ 4286683 w 7871607"/>
                <a:gd name="connsiteY12" fmla="*/ 753 h 2129183"/>
                <a:gd name="connsiteX13" fmla="*/ 3213787 w 7871607"/>
                <a:gd name="connsiteY13" fmla="*/ 659121 h 2129183"/>
                <a:gd name="connsiteX14" fmla="*/ 2720011 w 7871607"/>
                <a:gd name="connsiteY14" fmla="*/ 713985 h 2129183"/>
                <a:gd name="connsiteX15" fmla="*/ 2177467 w 7871607"/>
                <a:gd name="connsiteY15" fmla="*/ 787137 h 2129183"/>
                <a:gd name="connsiteX16" fmla="*/ 1433755 w 7871607"/>
                <a:gd name="connsiteY16" fmla="*/ 842001 h 2129183"/>
                <a:gd name="connsiteX17" fmla="*/ 1049707 w 7871607"/>
                <a:gd name="connsiteY17" fmla="*/ 902961 h 2129183"/>
                <a:gd name="connsiteX18" fmla="*/ 622987 w 7871607"/>
                <a:gd name="connsiteY18" fmla="*/ 1030977 h 2129183"/>
                <a:gd name="connsiteX19" fmla="*/ 385243 w 7871607"/>
                <a:gd name="connsiteY19" fmla="*/ 1183377 h 2129183"/>
                <a:gd name="connsiteX20" fmla="*/ 312091 w 7871607"/>
                <a:gd name="connsiteY20" fmla="*/ 1256529 h 2129183"/>
                <a:gd name="connsiteX21" fmla="*/ 214555 w 7871607"/>
                <a:gd name="connsiteY21" fmla="*/ 1335777 h 2129183"/>
                <a:gd name="connsiteX22" fmla="*/ 31675 w 7871607"/>
                <a:gd name="connsiteY22" fmla="*/ 1360161 h 2129183"/>
                <a:gd name="connsiteX23" fmla="*/ 7672 w 7871607"/>
                <a:gd name="connsiteY23" fmla="*/ 1460745 h 2129183"/>
                <a:gd name="connsiteX24" fmla="*/ 115495 w 7871607"/>
                <a:gd name="connsiteY24" fmla="*/ 1475604 h 2129183"/>
                <a:gd name="connsiteX25" fmla="*/ 385243 w 7871607"/>
                <a:gd name="connsiteY25" fmla="*/ 1585713 h 2129183"/>
                <a:gd name="connsiteX0" fmla="*/ 384961 w 7871325"/>
                <a:gd name="connsiteY0" fmla="*/ 1585713 h 2129183"/>
                <a:gd name="connsiteX1" fmla="*/ 933599 w 7871325"/>
                <a:gd name="connsiteY1" fmla="*/ 1713729 h 2129183"/>
                <a:gd name="connsiteX2" fmla="*/ 1500527 w 7871325"/>
                <a:gd name="connsiteY2" fmla="*/ 1872224 h 2129183"/>
                <a:gd name="connsiteX3" fmla="*/ 2421023 w 7871325"/>
                <a:gd name="connsiteY3" fmla="*/ 2067296 h 2129183"/>
                <a:gd name="connsiteX4" fmla="*/ 3457343 w 7871325"/>
                <a:gd name="connsiteY4" fmla="*/ 2128257 h 2129183"/>
                <a:gd name="connsiteX5" fmla="*/ 4450991 w 7871325"/>
                <a:gd name="connsiteY5" fmla="*/ 2030721 h 2129183"/>
                <a:gd name="connsiteX6" fmla="*/ 5609233 w 7871325"/>
                <a:gd name="connsiteY6" fmla="*/ 1774689 h 2129183"/>
                <a:gd name="connsiteX7" fmla="*/ 7681872 w 7871325"/>
                <a:gd name="connsiteY7" fmla="*/ 1469889 h 2129183"/>
                <a:gd name="connsiteX8" fmla="*/ 7596529 w 7871325"/>
                <a:gd name="connsiteY8" fmla="*/ 890769 h 2129183"/>
                <a:gd name="connsiteX9" fmla="*/ 6090817 w 7871325"/>
                <a:gd name="connsiteY9" fmla="*/ 787137 h 2129183"/>
                <a:gd name="connsiteX10" fmla="*/ 4548529 w 7871325"/>
                <a:gd name="connsiteY10" fmla="*/ 744465 h 2129183"/>
                <a:gd name="connsiteX11" fmla="*/ 4115713 w 7871325"/>
                <a:gd name="connsiteY11" fmla="*/ 445761 h 2129183"/>
                <a:gd name="connsiteX12" fmla="*/ 4286401 w 7871325"/>
                <a:gd name="connsiteY12" fmla="*/ 753 h 2129183"/>
                <a:gd name="connsiteX13" fmla="*/ 3213505 w 7871325"/>
                <a:gd name="connsiteY13" fmla="*/ 659121 h 2129183"/>
                <a:gd name="connsiteX14" fmla="*/ 2719729 w 7871325"/>
                <a:gd name="connsiteY14" fmla="*/ 713985 h 2129183"/>
                <a:gd name="connsiteX15" fmla="*/ 2177185 w 7871325"/>
                <a:gd name="connsiteY15" fmla="*/ 787137 h 2129183"/>
                <a:gd name="connsiteX16" fmla="*/ 1433473 w 7871325"/>
                <a:gd name="connsiteY16" fmla="*/ 842001 h 2129183"/>
                <a:gd name="connsiteX17" fmla="*/ 1049425 w 7871325"/>
                <a:gd name="connsiteY17" fmla="*/ 902961 h 2129183"/>
                <a:gd name="connsiteX18" fmla="*/ 622705 w 7871325"/>
                <a:gd name="connsiteY18" fmla="*/ 1030977 h 2129183"/>
                <a:gd name="connsiteX19" fmla="*/ 384961 w 7871325"/>
                <a:gd name="connsiteY19" fmla="*/ 1183377 h 2129183"/>
                <a:gd name="connsiteX20" fmla="*/ 311809 w 7871325"/>
                <a:gd name="connsiteY20" fmla="*/ 1256529 h 2129183"/>
                <a:gd name="connsiteX21" fmla="*/ 214273 w 7871325"/>
                <a:gd name="connsiteY21" fmla="*/ 1335777 h 2129183"/>
                <a:gd name="connsiteX22" fmla="*/ 31393 w 7871325"/>
                <a:gd name="connsiteY22" fmla="*/ 1360161 h 2129183"/>
                <a:gd name="connsiteX23" fmla="*/ 7390 w 7871325"/>
                <a:gd name="connsiteY23" fmla="*/ 1460745 h 2129183"/>
                <a:gd name="connsiteX24" fmla="*/ 111403 w 7871325"/>
                <a:gd name="connsiteY24" fmla="*/ 1481319 h 2129183"/>
                <a:gd name="connsiteX25" fmla="*/ 384961 w 7871325"/>
                <a:gd name="connsiteY25" fmla="*/ 1585713 h 2129183"/>
                <a:gd name="connsiteX0" fmla="*/ 384961 w 7871325"/>
                <a:gd name="connsiteY0" fmla="*/ 1585713 h 2129183"/>
                <a:gd name="connsiteX1" fmla="*/ 933599 w 7871325"/>
                <a:gd name="connsiteY1" fmla="*/ 1713729 h 2129183"/>
                <a:gd name="connsiteX2" fmla="*/ 1500527 w 7871325"/>
                <a:gd name="connsiteY2" fmla="*/ 1872224 h 2129183"/>
                <a:gd name="connsiteX3" fmla="*/ 2421023 w 7871325"/>
                <a:gd name="connsiteY3" fmla="*/ 2067296 h 2129183"/>
                <a:gd name="connsiteX4" fmla="*/ 3457343 w 7871325"/>
                <a:gd name="connsiteY4" fmla="*/ 2128257 h 2129183"/>
                <a:gd name="connsiteX5" fmla="*/ 4450991 w 7871325"/>
                <a:gd name="connsiteY5" fmla="*/ 2030721 h 2129183"/>
                <a:gd name="connsiteX6" fmla="*/ 5609233 w 7871325"/>
                <a:gd name="connsiteY6" fmla="*/ 1774689 h 2129183"/>
                <a:gd name="connsiteX7" fmla="*/ 7681872 w 7871325"/>
                <a:gd name="connsiteY7" fmla="*/ 1469889 h 2129183"/>
                <a:gd name="connsiteX8" fmla="*/ 7596529 w 7871325"/>
                <a:gd name="connsiteY8" fmla="*/ 890769 h 2129183"/>
                <a:gd name="connsiteX9" fmla="*/ 6090817 w 7871325"/>
                <a:gd name="connsiteY9" fmla="*/ 787137 h 2129183"/>
                <a:gd name="connsiteX10" fmla="*/ 4548529 w 7871325"/>
                <a:gd name="connsiteY10" fmla="*/ 744465 h 2129183"/>
                <a:gd name="connsiteX11" fmla="*/ 4115713 w 7871325"/>
                <a:gd name="connsiteY11" fmla="*/ 445761 h 2129183"/>
                <a:gd name="connsiteX12" fmla="*/ 4286401 w 7871325"/>
                <a:gd name="connsiteY12" fmla="*/ 753 h 2129183"/>
                <a:gd name="connsiteX13" fmla="*/ 3213505 w 7871325"/>
                <a:gd name="connsiteY13" fmla="*/ 659121 h 2129183"/>
                <a:gd name="connsiteX14" fmla="*/ 2719729 w 7871325"/>
                <a:gd name="connsiteY14" fmla="*/ 713985 h 2129183"/>
                <a:gd name="connsiteX15" fmla="*/ 2177185 w 7871325"/>
                <a:gd name="connsiteY15" fmla="*/ 787137 h 2129183"/>
                <a:gd name="connsiteX16" fmla="*/ 1433473 w 7871325"/>
                <a:gd name="connsiteY16" fmla="*/ 842001 h 2129183"/>
                <a:gd name="connsiteX17" fmla="*/ 1049425 w 7871325"/>
                <a:gd name="connsiteY17" fmla="*/ 902961 h 2129183"/>
                <a:gd name="connsiteX18" fmla="*/ 622705 w 7871325"/>
                <a:gd name="connsiteY18" fmla="*/ 1030977 h 2129183"/>
                <a:gd name="connsiteX19" fmla="*/ 384961 w 7871325"/>
                <a:gd name="connsiteY19" fmla="*/ 1183377 h 2129183"/>
                <a:gd name="connsiteX20" fmla="*/ 311809 w 7871325"/>
                <a:gd name="connsiteY20" fmla="*/ 1256529 h 2129183"/>
                <a:gd name="connsiteX21" fmla="*/ 214273 w 7871325"/>
                <a:gd name="connsiteY21" fmla="*/ 1335777 h 2129183"/>
                <a:gd name="connsiteX22" fmla="*/ 31393 w 7871325"/>
                <a:gd name="connsiteY22" fmla="*/ 1360161 h 2129183"/>
                <a:gd name="connsiteX23" fmla="*/ 7390 w 7871325"/>
                <a:gd name="connsiteY23" fmla="*/ 1460745 h 2129183"/>
                <a:gd name="connsiteX24" fmla="*/ 111403 w 7871325"/>
                <a:gd name="connsiteY24" fmla="*/ 1481319 h 2129183"/>
                <a:gd name="connsiteX25" fmla="*/ 384961 w 7871325"/>
                <a:gd name="connsiteY25" fmla="*/ 1585713 h 2129183"/>
                <a:gd name="connsiteX0" fmla="*/ 385383 w 7871747"/>
                <a:gd name="connsiteY0" fmla="*/ 1585713 h 2129183"/>
                <a:gd name="connsiteX1" fmla="*/ 934021 w 7871747"/>
                <a:gd name="connsiteY1" fmla="*/ 1713729 h 2129183"/>
                <a:gd name="connsiteX2" fmla="*/ 1500949 w 7871747"/>
                <a:gd name="connsiteY2" fmla="*/ 1872224 h 2129183"/>
                <a:gd name="connsiteX3" fmla="*/ 2421445 w 7871747"/>
                <a:gd name="connsiteY3" fmla="*/ 2067296 h 2129183"/>
                <a:gd name="connsiteX4" fmla="*/ 3457765 w 7871747"/>
                <a:gd name="connsiteY4" fmla="*/ 2128257 h 2129183"/>
                <a:gd name="connsiteX5" fmla="*/ 4451413 w 7871747"/>
                <a:gd name="connsiteY5" fmla="*/ 2030721 h 2129183"/>
                <a:gd name="connsiteX6" fmla="*/ 5609655 w 7871747"/>
                <a:gd name="connsiteY6" fmla="*/ 1774689 h 2129183"/>
                <a:gd name="connsiteX7" fmla="*/ 7682294 w 7871747"/>
                <a:gd name="connsiteY7" fmla="*/ 1469889 h 2129183"/>
                <a:gd name="connsiteX8" fmla="*/ 7596951 w 7871747"/>
                <a:gd name="connsiteY8" fmla="*/ 890769 h 2129183"/>
                <a:gd name="connsiteX9" fmla="*/ 6091239 w 7871747"/>
                <a:gd name="connsiteY9" fmla="*/ 787137 h 2129183"/>
                <a:gd name="connsiteX10" fmla="*/ 4548951 w 7871747"/>
                <a:gd name="connsiteY10" fmla="*/ 744465 h 2129183"/>
                <a:gd name="connsiteX11" fmla="*/ 4116135 w 7871747"/>
                <a:gd name="connsiteY11" fmla="*/ 445761 h 2129183"/>
                <a:gd name="connsiteX12" fmla="*/ 4286823 w 7871747"/>
                <a:gd name="connsiteY12" fmla="*/ 753 h 2129183"/>
                <a:gd name="connsiteX13" fmla="*/ 3213927 w 7871747"/>
                <a:gd name="connsiteY13" fmla="*/ 659121 h 2129183"/>
                <a:gd name="connsiteX14" fmla="*/ 2720151 w 7871747"/>
                <a:gd name="connsiteY14" fmla="*/ 713985 h 2129183"/>
                <a:gd name="connsiteX15" fmla="*/ 2177607 w 7871747"/>
                <a:gd name="connsiteY15" fmla="*/ 787137 h 2129183"/>
                <a:gd name="connsiteX16" fmla="*/ 1433895 w 7871747"/>
                <a:gd name="connsiteY16" fmla="*/ 842001 h 2129183"/>
                <a:gd name="connsiteX17" fmla="*/ 1049847 w 7871747"/>
                <a:gd name="connsiteY17" fmla="*/ 902961 h 2129183"/>
                <a:gd name="connsiteX18" fmla="*/ 623127 w 7871747"/>
                <a:gd name="connsiteY18" fmla="*/ 1030977 h 2129183"/>
                <a:gd name="connsiteX19" fmla="*/ 385383 w 7871747"/>
                <a:gd name="connsiteY19" fmla="*/ 1183377 h 2129183"/>
                <a:gd name="connsiteX20" fmla="*/ 312231 w 7871747"/>
                <a:gd name="connsiteY20" fmla="*/ 1256529 h 2129183"/>
                <a:gd name="connsiteX21" fmla="*/ 214695 w 7871747"/>
                <a:gd name="connsiteY21" fmla="*/ 1335777 h 2129183"/>
                <a:gd name="connsiteX22" fmla="*/ 31815 w 7871747"/>
                <a:gd name="connsiteY22" fmla="*/ 1360161 h 2129183"/>
                <a:gd name="connsiteX23" fmla="*/ 7812 w 7871747"/>
                <a:gd name="connsiteY23" fmla="*/ 1460745 h 2129183"/>
                <a:gd name="connsiteX24" fmla="*/ 117540 w 7871747"/>
                <a:gd name="connsiteY24" fmla="*/ 1473699 h 2129183"/>
                <a:gd name="connsiteX25" fmla="*/ 385383 w 7871747"/>
                <a:gd name="connsiteY25" fmla="*/ 1585713 h 2129183"/>
                <a:gd name="connsiteX0" fmla="*/ 395531 w 7881895"/>
                <a:gd name="connsiteY0" fmla="*/ 1585713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395531 w 7881895"/>
                <a:gd name="connsiteY25" fmla="*/ 1585713 h 2129183"/>
                <a:gd name="connsiteX0" fmla="*/ 243131 w 7881895"/>
                <a:gd name="connsiteY0" fmla="*/ 158380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3131 w 7881895"/>
                <a:gd name="connsiteY25" fmla="*/ 1583808 h 2129183"/>
                <a:gd name="connsiteX0" fmla="*/ 243131 w 7881895"/>
                <a:gd name="connsiteY0" fmla="*/ 158380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3131 w 7881895"/>
                <a:gd name="connsiteY25" fmla="*/ 1583808 h 2129183"/>
                <a:gd name="connsiteX0" fmla="*/ 243131 w 7881895"/>
                <a:gd name="connsiteY0" fmla="*/ 158380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3131 w 7881895"/>
                <a:gd name="connsiteY25" fmla="*/ 158380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55599 w 7881895"/>
                <a:gd name="connsiteY1" fmla="*/ 173658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55599 w 7881895"/>
                <a:gd name="connsiteY1" fmla="*/ 173658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55599 w 7881895"/>
                <a:gd name="connsiteY1" fmla="*/ 173658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999145"/>
                <a:gd name="connsiteY0" fmla="*/ 1572378 h 2129183"/>
                <a:gd name="connsiteX1" fmla="*/ 955599 w 7999145"/>
                <a:gd name="connsiteY1" fmla="*/ 1736589 h 2129183"/>
                <a:gd name="connsiteX2" fmla="*/ 1511097 w 7999145"/>
                <a:gd name="connsiteY2" fmla="*/ 1872224 h 2129183"/>
                <a:gd name="connsiteX3" fmla="*/ 2431593 w 7999145"/>
                <a:gd name="connsiteY3" fmla="*/ 2067296 h 2129183"/>
                <a:gd name="connsiteX4" fmla="*/ 3467913 w 7999145"/>
                <a:gd name="connsiteY4" fmla="*/ 2128257 h 2129183"/>
                <a:gd name="connsiteX5" fmla="*/ 4461561 w 7999145"/>
                <a:gd name="connsiteY5" fmla="*/ 2030721 h 2129183"/>
                <a:gd name="connsiteX6" fmla="*/ 5619803 w 7999145"/>
                <a:gd name="connsiteY6" fmla="*/ 1774689 h 2129183"/>
                <a:gd name="connsiteX7" fmla="*/ 7849922 w 7999145"/>
                <a:gd name="connsiteY7" fmla="*/ 1942329 h 2129183"/>
                <a:gd name="connsiteX8" fmla="*/ 7607099 w 7999145"/>
                <a:gd name="connsiteY8" fmla="*/ 890769 h 2129183"/>
                <a:gd name="connsiteX9" fmla="*/ 6101387 w 7999145"/>
                <a:gd name="connsiteY9" fmla="*/ 787137 h 2129183"/>
                <a:gd name="connsiteX10" fmla="*/ 4559099 w 7999145"/>
                <a:gd name="connsiteY10" fmla="*/ 744465 h 2129183"/>
                <a:gd name="connsiteX11" fmla="*/ 4126283 w 7999145"/>
                <a:gd name="connsiteY11" fmla="*/ 445761 h 2129183"/>
                <a:gd name="connsiteX12" fmla="*/ 4296971 w 7999145"/>
                <a:gd name="connsiteY12" fmla="*/ 753 h 2129183"/>
                <a:gd name="connsiteX13" fmla="*/ 3224075 w 7999145"/>
                <a:gd name="connsiteY13" fmla="*/ 659121 h 2129183"/>
                <a:gd name="connsiteX14" fmla="*/ 2730299 w 7999145"/>
                <a:gd name="connsiteY14" fmla="*/ 713985 h 2129183"/>
                <a:gd name="connsiteX15" fmla="*/ 2187755 w 7999145"/>
                <a:gd name="connsiteY15" fmla="*/ 787137 h 2129183"/>
                <a:gd name="connsiteX16" fmla="*/ 1444043 w 7999145"/>
                <a:gd name="connsiteY16" fmla="*/ 842001 h 2129183"/>
                <a:gd name="connsiteX17" fmla="*/ 1059995 w 7999145"/>
                <a:gd name="connsiteY17" fmla="*/ 902961 h 2129183"/>
                <a:gd name="connsiteX18" fmla="*/ 633275 w 7999145"/>
                <a:gd name="connsiteY18" fmla="*/ 1030977 h 2129183"/>
                <a:gd name="connsiteX19" fmla="*/ 395531 w 7999145"/>
                <a:gd name="connsiteY19" fmla="*/ 1183377 h 2129183"/>
                <a:gd name="connsiteX20" fmla="*/ 322379 w 7999145"/>
                <a:gd name="connsiteY20" fmla="*/ 1256529 h 2129183"/>
                <a:gd name="connsiteX21" fmla="*/ 224843 w 7999145"/>
                <a:gd name="connsiteY21" fmla="*/ 1335777 h 2129183"/>
                <a:gd name="connsiteX22" fmla="*/ 41963 w 7999145"/>
                <a:gd name="connsiteY22" fmla="*/ 1360161 h 2129183"/>
                <a:gd name="connsiteX23" fmla="*/ 17960 w 7999145"/>
                <a:gd name="connsiteY23" fmla="*/ 1460745 h 2129183"/>
                <a:gd name="connsiteX24" fmla="*/ 127688 w 7999145"/>
                <a:gd name="connsiteY24" fmla="*/ 1473699 h 2129183"/>
                <a:gd name="connsiteX25" fmla="*/ 245036 w 7999145"/>
                <a:gd name="connsiteY25" fmla="*/ 1572378 h 2129183"/>
                <a:gd name="connsiteX0" fmla="*/ 245036 w 8062957"/>
                <a:gd name="connsiteY0" fmla="*/ 1572378 h 2129183"/>
                <a:gd name="connsiteX1" fmla="*/ 955599 w 8062957"/>
                <a:gd name="connsiteY1" fmla="*/ 1736589 h 2129183"/>
                <a:gd name="connsiteX2" fmla="*/ 1511097 w 8062957"/>
                <a:gd name="connsiteY2" fmla="*/ 1872224 h 2129183"/>
                <a:gd name="connsiteX3" fmla="*/ 2431593 w 8062957"/>
                <a:gd name="connsiteY3" fmla="*/ 2067296 h 2129183"/>
                <a:gd name="connsiteX4" fmla="*/ 3467913 w 8062957"/>
                <a:gd name="connsiteY4" fmla="*/ 2128257 h 2129183"/>
                <a:gd name="connsiteX5" fmla="*/ 4461561 w 8062957"/>
                <a:gd name="connsiteY5" fmla="*/ 2030721 h 2129183"/>
                <a:gd name="connsiteX6" fmla="*/ 5619803 w 8062957"/>
                <a:gd name="connsiteY6" fmla="*/ 1774689 h 2129183"/>
                <a:gd name="connsiteX7" fmla="*/ 7849922 w 8062957"/>
                <a:gd name="connsiteY7" fmla="*/ 1942329 h 2129183"/>
                <a:gd name="connsiteX8" fmla="*/ 7774739 w 8062957"/>
                <a:gd name="connsiteY8" fmla="*/ 1439409 h 2129183"/>
                <a:gd name="connsiteX9" fmla="*/ 6101387 w 8062957"/>
                <a:gd name="connsiteY9" fmla="*/ 787137 h 2129183"/>
                <a:gd name="connsiteX10" fmla="*/ 4559099 w 8062957"/>
                <a:gd name="connsiteY10" fmla="*/ 744465 h 2129183"/>
                <a:gd name="connsiteX11" fmla="*/ 4126283 w 8062957"/>
                <a:gd name="connsiteY11" fmla="*/ 445761 h 2129183"/>
                <a:gd name="connsiteX12" fmla="*/ 4296971 w 8062957"/>
                <a:gd name="connsiteY12" fmla="*/ 753 h 2129183"/>
                <a:gd name="connsiteX13" fmla="*/ 3224075 w 8062957"/>
                <a:gd name="connsiteY13" fmla="*/ 659121 h 2129183"/>
                <a:gd name="connsiteX14" fmla="*/ 2730299 w 8062957"/>
                <a:gd name="connsiteY14" fmla="*/ 713985 h 2129183"/>
                <a:gd name="connsiteX15" fmla="*/ 2187755 w 8062957"/>
                <a:gd name="connsiteY15" fmla="*/ 787137 h 2129183"/>
                <a:gd name="connsiteX16" fmla="*/ 1444043 w 8062957"/>
                <a:gd name="connsiteY16" fmla="*/ 842001 h 2129183"/>
                <a:gd name="connsiteX17" fmla="*/ 1059995 w 8062957"/>
                <a:gd name="connsiteY17" fmla="*/ 902961 h 2129183"/>
                <a:gd name="connsiteX18" fmla="*/ 633275 w 8062957"/>
                <a:gd name="connsiteY18" fmla="*/ 1030977 h 2129183"/>
                <a:gd name="connsiteX19" fmla="*/ 395531 w 8062957"/>
                <a:gd name="connsiteY19" fmla="*/ 1183377 h 2129183"/>
                <a:gd name="connsiteX20" fmla="*/ 322379 w 8062957"/>
                <a:gd name="connsiteY20" fmla="*/ 1256529 h 2129183"/>
                <a:gd name="connsiteX21" fmla="*/ 224843 w 8062957"/>
                <a:gd name="connsiteY21" fmla="*/ 1335777 h 2129183"/>
                <a:gd name="connsiteX22" fmla="*/ 41963 w 8062957"/>
                <a:gd name="connsiteY22" fmla="*/ 1360161 h 2129183"/>
                <a:gd name="connsiteX23" fmla="*/ 17960 w 8062957"/>
                <a:gd name="connsiteY23" fmla="*/ 1460745 h 2129183"/>
                <a:gd name="connsiteX24" fmla="*/ 127688 w 8062957"/>
                <a:gd name="connsiteY24" fmla="*/ 1473699 h 2129183"/>
                <a:gd name="connsiteX25" fmla="*/ 245036 w 8062957"/>
                <a:gd name="connsiteY25" fmla="*/ 1572378 h 2129183"/>
                <a:gd name="connsiteX0" fmla="*/ 245036 w 8065567"/>
                <a:gd name="connsiteY0" fmla="*/ 1572378 h 2129183"/>
                <a:gd name="connsiteX1" fmla="*/ 955599 w 8065567"/>
                <a:gd name="connsiteY1" fmla="*/ 1736589 h 2129183"/>
                <a:gd name="connsiteX2" fmla="*/ 1511097 w 8065567"/>
                <a:gd name="connsiteY2" fmla="*/ 1872224 h 2129183"/>
                <a:gd name="connsiteX3" fmla="*/ 2431593 w 8065567"/>
                <a:gd name="connsiteY3" fmla="*/ 2067296 h 2129183"/>
                <a:gd name="connsiteX4" fmla="*/ 3467913 w 8065567"/>
                <a:gd name="connsiteY4" fmla="*/ 2128257 h 2129183"/>
                <a:gd name="connsiteX5" fmla="*/ 4461561 w 8065567"/>
                <a:gd name="connsiteY5" fmla="*/ 2030721 h 2129183"/>
                <a:gd name="connsiteX6" fmla="*/ 5619803 w 8065567"/>
                <a:gd name="connsiteY6" fmla="*/ 1774689 h 2129183"/>
                <a:gd name="connsiteX7" fmla="*/ 7849922 w 8065567"/>
                <a:gd name="connsiteY7" fmla="*/ 1942329 h 2129183"/>
                <a:gd name="connsiteX8" fmla="*/ 7774739 w 8065567"/>
                <a:gd name="connsiteY8" fmla="*/ 1439409 h 2129183"/>
                <a:gd name="connsiteX9" fmla="*/ 6050587 w 8065567"/>
                <a:gd name="connsiteY9" fmla="*/ 959857 h 2129183"/>
                <a:gd name="connsiteX10" fmla="*/ 4559099 w 8065567"/>
                <a:gd name="connsiteY10" fmla="*/ 744465 h 2129183"/>
                <a:gd name="connsiteX11" fmla="*/ 4126283 w 8065567"/>
                <a:gd name="connsiteY11" fmla="*/ 445761 h 2129183"/>
                <a:gd name="connsiteX12" fmla="*/ 4296971 w 8065567"/>
                <a:gd name="connsiteY12" fmla="*/ 753 h 2129183"/>
                <a:gd name="connsiteX13" fmla="*/ 3224075 w 8065567"/>
                <a:gd name="connsiteY13" fmla="*/ 659121 h 2129183"/>
                <a:gd name="connsiteX14" fmla="*/ 2730299 w 8065567"/>
                <a:gd name="connsiteY14" fmla="*/ 713985 h 2129183"/>
                <a:gd name="connsiteX15" fmla="*/ 2187755 w 8065567"/>
                <a:gd name="connsiteY15" fmla="*/ 787137 h 2129183"/>
                <a:gd name="connsiteX16" fmla="*/ 1444043 w 8065567"/>
                <a:gd name="connsiteY16" fmla="*/ 842001 h 2129183"/>
                <a:gd name="connsiteX17" fmla="*/ 1059995 w 8065567"/>
                <a:gd name="connsiteY17" fmla="*/ 902961 h 2129183"/>
                <a:gd name="connsiteX18" fmla="*/ 633275 w 8065567"/>
                <a:gd name="connsiteY18" fmla="*/ 1030977 h 2129183"/>
                <a:gd name="connsiteX19" fmla="*/ 395531 w 8065567"/>
                <a:gd name="connsiteY19" fmla="*/ 1183377 h 2129183"/>
                <a:gd name="connsiteX20" fmla="*/ 322379 w 8065567"/>
                <a:gd name="connsiteY20" fmla="*/ 1256529 h 2129183"/>
                <a:gd name="connsiteX21" fmla="*/ 224843 w 8065567"/>
                <a:gd name="connsiteY21" fmla="*/ 1335777 h 2129183"/>
                <a:gd name="connsiteX22" fmla="*/ 41963 w 8065567"/>
                <a:gd name="connsiteY22" fmla="*/ 1360161 h 2129183"/>
                <a:gd name="connsiteX23" fmla="*/ 17960 w 8065567"/>
                <a:gd name="connsiteY23" fmla="*/ 1460745 h 2129183"/>
                <a:gd name="connsiteX24" fmla="*/ 127688 w 8065567"/>
                <a:gd name="connsiteY24" fmla="*/ 1473699 h 2129183"/>
                <a:gd name="connsiteX25" fmla="*/ 245036 w 8065567"/>
                <a:gd name="connsiteY25" fmla="*/ 1572378 h 2129183"/>
                <a:gd name="connsiteX0" fmla="*/ 245036 w 8065567"/>
                <a:gd name="connsiteY0" fmla="*/ 1572378 h 2129183"/>
                <a:gd name="connsiteX1" fmla="*/ 955599 w 8065567"/>
                <a:gd name="connsiteY1" fmla="*/ 1736589 h 2129183"/>
                <a:gd name="connsiteX2" fmla="*/ 1511097 w 8065567"/>
                <a:gd name="connsiteY2" fmla="*/ 1872224 h 2129183"/>
                <a:gd name="connsiteX3" fmla="*/ 2431593 w 8065567"/>
                <a:gd name="connsiteY3" fmla="*/ 2067296 h 2129183"/>
                <a:gd name="connsiteX4" fmla="*/ 3467913 w 8065567"/>
                <a:gd name="connsiteY4" fmla="*/ 2128257 h 2129183"/>
                <a:gd name="connsiteX5" fmla="*/ 4461561 w 8065567"/>
                <a:gd name="connsiteY5" fmla="*/ 2030721 h 2129183"/>
                <a:gd name="connsiteX6" fmla="*/ 5619803 w 8065567"/>
                <a:gd name="connsiteY6" fmla="*/ 1774689 h 2129183"/>
                <a:gd name="connsiteX7" fmla="*/ 7849922 w 8065567"/>
                <a:gd name="connsiteY7" fmla="*/ 1942329 h 2129183"/>
                <a:gd name="connsiteX8" fmla="*/ 7774739 w 8065567"/>
                <a:gd name="connsiteY8" fmla="*/ 1439409 h 2129183"/>
                <a:gd name="connsiteX9" fmla="*/ 6050587 w 8065567"/>
                <a:gd name="connsiteY9" fmla="*/ 959857 h 2129183"/>
                <a:gd name="connsiteX10" fmla="*/ 4559099 w 8065567"/>
                <a:gd name="connsiteY10" fmla="*/ 744465 h 2129183"/>
                <a:gd name="connsiteX11" fmla="*/ 4126283 w 8065567"/>
                <a:gd name="connsiteY11" fmla="*/ 445761 h 2129183"/>
                <a:gd name="connsiteX12" fmla="*/ 4296971 w 8065567"/>
                <a:gd name="connsiteY12" fmla="*/ 753 h 2129183"/>
                <a:gd name="connsiteX13" fmla="*/ 3224075 w 8065567"/>
                <a:gd name="connsiteY13" fmla="*/ 659121 h 2129183"/>
                <a:gd name="connsiteX14" fmla="*/ 2730299 w 8065567"/>
                <a:gd name="connsiteY14" fmla="*/ 713985 h 2129183"/>
                <a:gd name="connsiteX15" fmla="*/ 2187755 w 8065567"/>
                <a:gd name="connsiteY15" fmla="*/ 787137 h 2129183"/>
                <a:gd name="connsiteX16" fmla="*/ 1444043 w 8065567"/>
                <a:gd name="connsiteY16" fmla="*/ 842001 h 2129183"/>
                <a:gd name="connsiteX17" fmla="*/ 1059995 w 8065567"/>
                <a:gd name="connsiteY17" fmla="*/ 902961 h 2129183"/>
                <a:gd name="connsiteX18" fmla="*/ 633275 w 8065567"/>
                <a:gd name="connsiteY18" fmla="*/ 1030977 h 2129183"/>
                <a:gd name="connsiteX19" fmla="*/ 395531 w 8065567"/>
                <a:gd name="connsiteY19" fmla="*/ 1183377 h 2129183"/>
                <a:gd name="connsiteX20" fmla="*/ 322379 w 8065567"/>
                <a:gd name="connsiteY20" fmla="*/ 1256529 h 2129183"/>
                <a:gd name="connsiteX21" fmla="*/ 224843 w 8065567"/>
                <a:gd name="connsiteY21" fmla="*/ 1335777 h 2129183"/>
                <a:gd name="connsiteX22" fmla="*/ 41963 w 8065567"/>
                <a:gd name="connsiteY22" fmla="*/ 1360161 h 2129183"/>
                <a:gd name="connsiteX23" fmla="*/ 17960 w 8065567"/>
                <a:gd name="connsiteY23" fmla="*/ 1460745 h 2129183"/>
                <a:gd name="connsiteX24" fmla="*/ 127688 w 8065567"/>
                <a:gd name="connsiteY24" fmla="*/ 1473699 h 2129183"/>
                <a:gd name="connsiteX25" fmla="*/ 245036 w 8065567"/>
                <a:gd name="connsiteY25" fmla="*/ 1572378 h 2129183"/>
                <a:gd name="connsiteX0" fmla="*/ 245036 w 8065567"/>
                <a:gd name="connsiteY0" fmla="*/ 1572378 h 2129183"/>
                <a:gd name="connsiteX1" fmla="*/ 955599 w 8065567"/>
                <a:gd name="connsiteY1" fmla="*/ 1736589 h 2129183"/>
                <a:gd name="connsiteX2" fmla="*/ 1511097 w 8065567"/>
                <a:gd name="connsiteY2" fmla="*/ 1872224 h 2129183"/>
                <a:gd name="connsiteX3" fmla="*/ 2431593 w 8065567"/>
                <a:gd name="connsiteY3" fmla="*/ 2067296 h 2129183"/>
                <a:gd name="connsiteX4" fmla="*/ 3467913 w 8065567"/>
                <a:gd name="connsiteY4" fmla="*/ 2128257 h 2129183"/>
                <a:gd name="connsiteX5" fmla="*/ 4461561 w 8065567"/>
                <a:gd name="connsiteY5" fmla="*/ 2030721 h 2129183"/>
                <a:gd name="connsiteX6" fmla="*/ 5619803 w 8065567"/>
                <a:gd name="connsiteY6" fmla="*/ 1774689 h 2129183"/>
                <a:gd name="connsiteX7" fmla="*/ 7849922 w 8065567"/>
                <a:gd name="connsiteY7" fmla="*/ 1942329 h 2129183"/>
                <a:gd name="connsiteX8" fmla="*/ 7774739 w 8065567"/>
                <a:gd name="connsiteY8" fmla="*/ 1439409 h 2129183"/>
                <a:gd name="connsiteX9" fmla="*/ 6050587 w 8065567"/>
                <a:gd name="connsiteY9" fmla="*/ 959857 h 2129183"/>
                <a:gd name="connsiteX10" fmla="*/ 4559099 w 8065567"/>
                <a:gd name="connsiteY10" fmla="*/ 744465 h 2129183"/>
                <a:gd name="connsiteX11" fmla="*/ 4126283 w 8065567"/>
                <a:gd name="connsiteY11" fmla="*/ 445761 h 2129183"/>
                <a:gd name="connsiteX12" fmla="*/ 4296971 w 8065567"/>
                <a:gd name="connsiteY12" fmla="*/ 753 h 2129183"/>
                <a:gd name="connsiteX13" fmla="*/ 3224075 w 8065567"/>
                <a:gd name="connsiteY13" fmla="*/ 659121 h 2129183"/>
                <a:gd name="connsiteX14" fmla="*/ 2730299 w 8065567"/>
                <a:gd name="connsiteY14" fmla="*/ 713985 h 2129183"/>
                <a:gd name="connsiteX15" fmla="*/ 2187755 w 8065567"/>
                <a:gd name="connsiteY15" fmla="*/ 787137 h 2129183"/>
                <a:gd name="connsiteX16" fmla="*/ 1444043 w 8065567"/>
                <a:gd name="connsiteY16" fmla="*/ 842001 h 2129183"/>
                <a:gd name="connsiteX17" fmla="*/ 1059995 w 8065567"/>
                <a:gd name="connsiteY17" fmla="*/ 902961 h 2129183"/>
                <a:gd name="connsiteX18" fmla="*/ 633275 w 8065567"/>
                <a:gd name="connsiteY18" fmla="*/ 1030977 h 2129183"/>
                <a:gd name="connsiteX19" fmla="*/ 395531 w 8065567"/>
                <a:gd name="connsiteY19" fmla="*/ 1183377 h 2129183"/>
                <a:gd name="connsiteX20" fmla="*/ 322379 w 8065567"/>
                <a:gd name="connsiteY20" fmla="*/ 1256529 h 2129183"/>
                <a:gd name="connsiteX21" fmla="*/ 224843 w 8065567"/>
                <a:gd name="connsiteY21" fmla="*/ 1335777 h 2129183"/>
                <a:gd name="connsiteX22" fmla="*/ 41963 w 8065567"/>
                <a:gd name="connsiteY22" fmla="*/ 1360161 h 2129183"/>
                <a:gd name="connsiteX23" fmla="*/ 17960 w 8065567"/>
                <a:gd name="connsiteY23" fmla="*/ 1460745 h 2129183"/>
                <a:gd name="connsiteX24" fmla="*/ 127688 w 8065567"/>
                <a:gd name="connsiteY24" fmla="*/ 1473699 h 2129183"/>
                <a:gd name="connsiteX25" fmla="*/ 245036 w 8065567"/>
                <a:gd name="connsiteY25" fmla="*/ 1572378 h 2129183"/>
                <a:gd name="connsiteX0" fmla="*/ 245036 w 8060375"/>
                <a:gd name="connsiteY0" fmla="*/ 1572378 h 2129183"/>
                <a:gd name="connsiteX1" fmla="*/ 955599 w 8060375"/>
                <a:gd name="connsiteY1" fmla="*/ 1736589 h 2129183"/>
                <a:gd name="connsiteX2" fmla="*/ 1511097 w 8060375"/>
                <a:gd name="connsiteY2" fmla="*/ 1872224 h 2129183"/>
                <a:gd name="connsiteX3" fmla="*/ 2431593 w 8060375"/>
                <a:gd name="connsiteY3" fmla="*/ 2067296 h 2129183"/>
                <a:gd name="connsiteX4" fmla="*/ 3467913 w 8060375"/>
                <a:gd name="connsiteY4" fmla="*/ 2128257 h 2129183"/>
                <a:gd name="connsiteX5" fmla="*/ 4461561 w 8060375"/>
                <a:gd name="connsiteY5" fmla="*/ 2030721 h 2129183"/>
                <a:gd name="connsiteX6" fmla="*/ 5619803 w 8060375"/>
                <a:gd name="connsiteY6" fmla="*/ 1774689 h 2129183"/>
                <a:gd name="connsiteX7" fmla="*/ 7849922 w 8060375"/>
                <a:gd name="connsiteY7" fmla="*/ 1942329 h 2129183"/>
                <a:gd name="connsiteX8" fmla="*/ 7774739 w 8060375"/>
                <a:gd name="connsiteY8" fmla="*/ 1439409 h 2129183"/>
                <a:gd name="connsiteX9" fmla="*/ 6152187 w 8060375"/>
                <a:gd name="connsiteY9" fmla="*/ 1036057 h 2129183"/>
                <a:gd name="connsiteX10" fmla="*/ 4559099 w 8060375"/>
                <a:gd name="connsiteY10" fmla="*/ 744465 h 2129183"/>
                <a:gd name="connsiteX11" fmla="*/ 4126283 w 8060375"/>
                <a:gd name="connsiteY11" fmla="*/ 445761 h 2129183"/>
                <a:gd name="connsiteX12" fmla="*/ 4296971 w 8060375"/>
                <a:gd name="connsiteY12" fmla="*/ 753 h 2129183"/>
                <a:gd name="connsiteX13" fmla="*/ 3224075 w 8060375"/>
                <a:gd name="connsiteY13" fmla="*/ 659121 h 2129183"/>
                <a:gd name="connsiteX14" fmla="*/ 2730299 w 8060375"/>
                <a:gd name="connsiteY14" fmla="*/ 713985 h 2129183"/>
                <a:gd name="connsiteX15" fmla="*/ 2187755 w 8060375"/>
                <a:gd name="connsiteY15" fmla="*/ 787137 h 2129183"/>
                <a:gd name="connsiteX16" fmla="*/ 1444043 w 8060375"/>
                <a:gd name="connsiteY16" fmla="*/ 842001 h 2129183"/>
                <a:gd name="connsiteX17" fmla="*/ 1059995 w 8060375"/>
                <a:gd name="connsiteY17" fmla="*/ 902961 h 2129183"/>
                <a:gd name="connsiteX18" fmla="*/ 633275 w 8060375"/>
                <a:gd name="connsiteY18" fmla="*/ 1030977 h 2129183"/>
                <a:gd name="connsiteX19" fmla="*/ 395531 w 8060375"/>
                <a:gd name="connsiteY19" fmla="*/ 1183377 h 2129183"/>
                <a:gd name="connsiteX20" fmla="*/ 322379 w 8060375"/>
                <a:gd name="connsiteY20" fmla="*/ 1256529 h 2129183"/>
                <a:gd name="connsiteX21" fmla="*/ 224843 w 8060375"/>
                <a:gd name="connsiteY21" fmla="*/ 1335777 h 2129183"/>
                <a:gd name="connsiteX22" fmla="*/ 41963 w 8060375"/>
                <a:gd name="connsiteY22" fmla="*/ 1360161 h 2129183"/>
                <a:gd name="connsiteX23" fmla="*/ 17960 w 8060375"/>
                <a:gd name="connsiteY23" fmla="*/ 1460745 h 2129183"/>
                <a:gd name="connsiteX24" fmla="*/ 127688 w 8060375"/>
                <a:gd name="connsiteY24" fmla="*/ 1473699 h 2129183"/>
                <a:gd name="connsiteX25" fmla="*/ 245036 w 8060375"/>
                <a:gd name="connsiteY25" fmla="*/ 1572378 h 2129183"/>
                <a:gd name="connsiteX0" fmla="*/ 245036 w 8060375"/>
                <a:gd name="connsiteY0" fmla="*/ 1572378 h 2129183"/>
                <a:gd name="connsiteX1" fmla="*/ 955599 w 8060375"/>
                <a:gd name="connsiteY1" fmla="*/ 1736589 h 2129183"/>
                <a:gd name="connsiteX2" fmla="*/ 1511097 w 8060375"/>
                <a:gd name="connsiteY2" fmla="*/ 1872224 h 2129183"/>
                <a:gd name="connsiteX3" fmla="*/ 2431593 w 8060375"/>
                <a:gd name="connsiteY3" fmla="*/ 2067296 h 2129183"/>
                <a:gd name="connsiteX4" fmla="*/ 3467913 w 8060375"/>
                <a:gd name="connsiteY4" fmla="*/ 2128257 h 2129183"/>
                <a:gd name="connsiteX5" fmla="*/ 4461561 w 8060375"/>
                <a:gd name="connsiteY5" fmla="*/ 2030721 h 2129183"/>
                <a:gd name="connsiteX6" fmla="*/ 5619803 w 8060375"/>
                <a:gd name="connsiteY6" fmla="*/ 1774689 h 2129183"/>
                <a:gd name="connsiteX7" fmla="*/ 7849922 w 8060375"/>
                <a:gd name="connsiteY7" fmla="*/ 1942329 h 2129183"/>
                <a:gd name="connsiteX8" fmla="*/ 7774739 w 8060375"/>
                <a:gd name="connsiteY8" fmla="*/ 1439409 h 2129183"/>
                <a:gd name="connsiteX9" fmla="*/ 6152187 w 8060375"/>
                <a:gd name="connsiteY9" fmla="*/ 1036057 h 2129183"/>
                <a:gd name="connsiteX10" fmla="*/ 4559099 w 8060375"/>
                <a:gd name="connsiteY10" fmla="*/ 744465 h 2129183"/>
                <a:gd name="connsiteX11" fmla="*/ 4126283 w 8060375"/>
                <a:gd name="connsiteY11" fmla="*/ 445761 h 2129183"/>
                <a:gd name="connsiteX12" fmla="*/ 4296971 w 8060375"/>
                <a:gd name="connsiteY12" fmla="*/ 753 h 2129183"/>
                <a:gd name="connsiteX13" fmla="*/ 3224075 w 8060375"/>
                <a:gd name="connsiteY13" fmla="*/ 659121 h 2129183"/>
                <a:gd name="connsiteX14" fmla="*/ 2730299 w 8060375"/>
                <a:gd name="connsiteY14" fmla="*/ 713985 h 2129183"/>
                <a:gd name="connsiteX15" fmla="*/ 2187755 w 8060375"/>
                <a:gd name="connsiteY15" fmla="*/ 787137 h 2129183"/>
                <a:gd name="connsiteX16" fmla="*/ 1444043 w 8060375"/>
                <a:gd name="connsiteY16" fmla="*/ 842001 h 2129183"/>
                <a:gd name="connsiteX17" fmla="*/ 1059995 w 8060375"/>
                <a:gd name="connsiteY17" fmla="*/ 902961 h 2129183"/>
                <a:gd name="connsiteX18" fmla="*/ 633275 w 8060375"/>
                <a:gd name="connsiteY18" fmla="*/ 1030977 h 2129183"/>
                <a:gd name="connsiteX19" fmla="*/ 395531 w 8060375"/>
                <a:gd name="connsiteY19" fmla="*/ 1183377 h 2129183"/>
                <a:gd name="connsiteX20" fmla="*/ 322379 w 8060375"/>
                <a:gd name="connsiteY20" fmla="*/ 1256529 h 2129183"/>
                <a:gd name="connsiteX21" fmla="*/ 224843 w 8060375"/>
                <a:gd name="connsiteY21" fmla="*/ 1335777 h 2129183"/>
                <a:gd name="connsiteX22" fmla="*/ 41963 w 8060375"/>
                <a:gd name="connsiteY22" fmla="*/ 1360161 h 2129183"/>
                <a:gd name="connsiteX23" fmla="*/ 17960 w 8060375"/>
                <a:gd name="connsiteY23" fmla="*/ 1460745 h 2129183"/>
                <a:gd name="connsiteX24" fmla="*/ 127688 w 8060375"/>
                <a:gd name="connsiteY24" fmla="*/ 1473699 h 2129183"/>
                <a:gd name="connsiteX25" fmla="*/ 245036 w 8060375"/>
                <a:gd name="connsiteY25" fmla="*/ 1572378 h 2129183"/>
                <a:gd name="connsiteX0" fmla="*/ 245036 w 8053555"/>
                <a:gd name="connsiteY0" fmla="*/ 1572378 h 2129183"/>
                <a:gd name="connsiteX1" fmla="*/ 955599 w 8053555"/>
                <a:gd name="connsiteY1" fmla="*/ 1736589 h 2129183"/>
                <a:gd name="connsiteX2" fmla="*/ 1511097 w 8053555"/>
                <a:gd name="connsiteY2" fmla="*/ 1872224 h 2129183"/>
                <a:gd name="connsiteX3" fmla="*/ 2431593 w 8053555"/>
                <a:gd name="connsiteY3" fmla="*/ 2067296 h 2129183"/>
                <a:gd name="connsiteX4" fmla="*/ 3467913 w 8053555"/>
                <a:gd name="connsiteY4" fmla="*/ 2128257 h 2129183"/>
                <a:gd name="connsiteX5" fmla="*/ 4461561 w 8053555"/>
                <a:gd name="connsiteY5" fmla="*/ 2030721 h 2129183"/>
                <a:gd name="connsiteX6" fmla="*/ 5619803 w 8053555"/>
                <a:gd name="connsiteY6" fmla="*/ 1774689 h 2129183"/>
                <a:gd name="connsiteX7" fmla="*/ 7849922 w 8053555"/>
                <a:gd name="connsiteY7" fmla="*/ 1942329 h 2129183"/>
                <a:gd name="connsiteX8" fmla="*/ 7774739 w 8053555"/>
                <a:gd name="connsiteY8" fmla="*/ 1439409 h 2129183"/>
                <a:gd name="connsiteX9" fmla="*/ 6289347 w 8053555"/>
                <a:gd name="connsiteY9" fmla="*/ 985257 h 2129183"/>
                <a:gd name="connsiteX10" fmla="*/ 4559099 w 8053555"/>
                <a:gd name="connsiteY10" fmla="*/ 744465 h 2129183"/>
                <a:gd name="connsiteX11" fmla="*/ 4126283 w 8053555"/>
                <a:gd name="connsiteY11" fmla="*/ 445761 h 2129183"/>
                <a:gd name="connsiteX12" fmla="*/ 4296971 w 8053555"/>
                <a:gd name="connsiteY12" fmla="*/ 753 h 2129183"/>
                <a:gd name="connsiteX13" fmla="*/ 3224075 w 8053555"/>
                <a:gd name="connsiteY13" fmla="*/ 659121 h 2129183"/>
                <a:gd name="connsiteX14" fmla="*/ 2730299 w 8053555"/>
                <a:gd name="connsiteY14" fmla="*/ 713985 h 2129183"/>
                <a:gd name="connsiteX15" fmla="*/ 2187755 w 8053555"/>
                <a:gd name="connsiteY15" fmla="*/ 787137 h 2129183"/>
                <a:gd name="connsiteX16" fmla="*/ 1444043 w 8053555"/>
                <a:gd name="connsiteY16" fmla="*/ 842001 h 2129183"/>
                <a:gd name="connsiteX17" fmla="*/ 1059995 w 8053555"/>
                <a:gd name="connsiteY17" fmla="*/ 902961 h 2129183"/>
                <a:gd name="connsiteX18" fmla="*/ 633275 w 8053555"/>
                <a:gd name="connsiteY18" fmla="*/ 1030977 h 2129183"/>
                <a:gd name="connsiteX19" fmla="*/ 395531 w 8053555"/>
                <a:gd name="connsiteY19" fmla="*/ 1183377 h 2129183"/>
                <a:gd name="connsiteX20" fmla="*/ 322379 w 8053555"/>
                <a:gd name="connsiteY20" fmla="*/ 1256529 h 2129183"/>
                <a:gd name="connsiteX21" fmla="*/ 224843 w 8053555"/>
                <a:gd name="connsiteY21" fmla="*/ 1335777 h 2129183"/>
                <a:gd name="connsiteX22" fmla="*/ 41963 w 8053555"/>
                <a:gd name="connsiteY22" fmla="*/ 1360161 h 2129183"/>
                <a:gd name="connsiteX23" fmla="*/ 17960 w 8053555"/>
                <a:gd name="connsiteY23" fmla="*/ 1460745 h 2129183"/>
                <a:gd name="connsiteX24" fmla="*/ 127688 w 8053555"/>
                <a:gd name="connsiteY24" fmla="*/ 1473699 h 2129183"/>
                <a:gd name="connsiteX25" fmla="*/ 245036 w 8053555"/>
                <a:gd name="connsiteY25" fmla="*/ 1572378 h 2129183"/>
                <a:gd name="connsiteX0" fmla="*/ 245036 w 8015884"/>
                <a:gd name="connsiteY0" fmla="*/ 1572378 h 2129183"/>
                <a:gd name="connsiteX1" fmla="*/ 955599 w 8015884"/>
                <a:gd name="connsiteY1" fmla="*/ 1736589 h 2129183"/>
                <a:gd name="connsiteX2" fmla="*/ 1511097 w 8015884"/>
                <a:gd name="connsiteY2" fmla="*/ 1872224 h 2129183"/>
                <a:gd name="connsiteX3" fmla="*/ 2431593 w 8015884"/>
                <a:gd name="connsiteY3" fmla="*/ 2067296 h 2129183"/>
                <a:gd name="connsiteX4" fmla="*/ 3467913 w 8015884"/>
                <a:gd name="connsiteY4" fmla="*/ 2128257 h 2129183"/>
                <a:gd name="connsiteX5" fmla="*/ 4461561 w 8015884"/>
                <a:gd name="connsiteY5" fmla="*/ 2030721 h 2129183"/>
                <a:gd name="connsiteX6" fmla="*/ 5619803 w 8015884"/>
                <a:gd name="connsiteY6" fmla="*/ 1774689 h 2129183"/>
                <a:gd name="connsiteX7" fmla="*/ 7849922 w 8015884"/>
                <a:gd name="connsiteY7" fmla="*/ 1942329 h 2129183"/>
                <a:gd name="connsiteX8" fmla="*/ 7678219 w 8015884"/>
                <a:gd name="connsiteY8" fmla="*/ 1480049 h 2129183"/>
                <a:gd name="connsiteX9" fmla="*/ 6289347 w 8015884"/>
                <a:gd name="connsiteY9" fmla="*/ 985257 h 2129183"/>
                <a:gd name="connsiteX10" fmla="*/ 4559099 w 8015884"/>
                <a:gd name="connsiteY10" fmla="*/ 744465 h 2129183"/>
                <a:gd name="connsiteX11" fmla="*/ 4126283 w 8015884"/>
                <a:gd name="connsiteY11" fmla="*/ 445761 h 2129183"/>
                <a:gd name="connsiteX12" fmla="*/ 4296971 w 8015884"/>
                <a:gd name="connsiteY12" fmla="*/ 753 h 2129183"/>
                <a:gd name="connsiteX13" fmla="*/ 3224075 w 8015884"/>
                <a:gd name="connsiteY13" fmla="*/ 659121 h 2129183"/>
                <a:gd name="connsiteX14" fmla="*/ 2730299 w 8015884"/>
                <a:gd name="connsiteY14" fmla="*/ 713985 h 2129183"/>
                <a:gd name="connsiteX15" fmla="*/ 2187755 w 8015884"/>
                <a:gd name="connsiteY15" fmla="*/ 787137 h 2129183"/>
                <a:gd name="connsiteX16" fmla="*/ 1444043 w 8015884"/>
                <a:gd name="connsiteY16" fmla="*/ 842001 h 2129183"/>
                <a:gd name="connsiteX17" fmla="*/ 1059995 w 8015884"/>
                <a:gd name="connsiteY17" fmla="*/ 902961 h 2129183"/>
                <a:gd name="connsiteX18" fmla="*/ 633275 w 8015884"/>
                <a:gd name="connsiteY18" fmla="*/ 1030977 h 2129183"/>
                <a:gd name="connsiteX19" fmla="*/ 395531 w 8015884"/>
                <a:gd name="connsiteY19" fmla="*/ 1183377 h 2129183"/>
                <a:gd name="connsiteX20" fmla="*/ 322379 w 8015884"/>
                <a:gd name="connsiteY20" fmla="*/ 1256529 h 2129183"/>
                <a:gd name="connsiteX21" fmla="*/ 224843 w 8015884"/>
                <a:gd name="connsiteY21" fmla="*/ 1335777 h 2129183"/>
                <a:gd name="connsiteX22" fmla="*/ 41963 w 8015884"/>
                <a:gd name="connsiteY22" fmla="*/ 1360161 h 2129183"/>
                <a:gd name="connsiteX23" fmla="*/ 17960 w 8015884"/>
                <a:gd name="connsiteY23" fmla="*/ 1460745 h 2129183"/>
                <a:gd name="connsiteX24" fmla="*/ 127688 w 8015884"/>
                <a:gd name="connsiteY24" fmla="*/ 1473699 h 2129183"/>
                <a:gd name="connsiteX25" fmla="*/ 245036 w 8015884"/>
                <a:gd name="connsiteY25" fmla="*/ 1572378 h 2129183"/>
                <a:gd name="connsiteX0" fmla="*/ 245036 w 8025797"/>
                <a:gd name="connsiteY0" fmla="*/ 1572378 h 2129183"/>
                <a:gd name="connsiteX1" fmla="*/ 955599 w 8025797"/>
                <a:gd name="connsiteY1" fmla="*/ 1736589 h 2129183"/>
                <a:gd name="connsiteX2" fmla="*/ 1511097 w 8025797"/>
                <a:gd name="connsiteY2" fmla="*/ 1872224 h 2129183"/>
                <a:gd name="connsiteX3" fmla="*/ 2431593 w 8025797"/>
                <a:gd name="connsiteY3" fmla="*/ 2067296 h 2129183"/>
                <a:gd name="connsiteX4" fmla="*/ 3467913 w 8025797"/>
                <a:gd name="connsiteY4" fmla="*/ 2128257 h 2129183"/>
                <a:gd name="connsiteX5" fmla="*/ 4461561 w 8025797"/>
                <a:gd name="connsiteY5" fmla="*/ 2030721 h 2129183"/>
                <a:gd name="connsiteX6" fmla="*/ 5619803 w 8025797"/>
                <a:gd name="connsiteY6" fmla="*/ 1774689 h 2129183"/>
                <a:gd name="connsiteX7" fmla="*/ 7849922 w 8025797"/>
                <a:gd name="connsiteY7" fmla="*/ 1942329 h 2129183"/>
                <a:gd name="connsiteX8" fmla="*/ 7678219 w 8025797"/>
                <a:gd name="connsiteY8" fmla="*/ 1480049 h 2129183"/>
                <a:gd name="connsiteX9" fmla="*/ 6289347 w 8025797"/>
                <a:gd name="connsiteY9" fmla="*/ 985257 h 2129183"/>
                <a:gd name="connsiteX10" fmla="*/ 4559099 w 8025797"/>
                <a:gd name="connsiteY10" fmla="*/ 744465 h 2129183"/>
                <a:gd name="connsiteX11" fmla="*/ 4126283 w 8025797"/>
                <a:gd name="connsiteY11" fmla="*/ 445761 h 2129183"/>
                <a:gd name="connsiteX12" fmla="*/ 4296971 w 8025797"/>
                <a:gd name="connsiteY12" fmla="*/ 753 h 2129183"/>
                <a:gd name="connsiteX13" fmla="*/ 3224075 w 8025797"/>
                <a:gd name="connsiteY13" fmla="*/ 659121 h 2129183"/>
                <a:gd name="connsiteX14" fmla="*/ 2730299 w 8025797"/>
                <a:gd name="connsiteY14" fmla="*/ 713985 h 2129183"/>
                <a:gd name="connsiteX15" fmla="*/ 2187755 w 8025797"/>
                <a:gd name="connsiteY15" fmla="*/ 787137 h 2129183"/>
                <a:gd name="connsiteX16" fmla="*/ 1444043 w 8025797"/>
                <a:gd name="connsiteY16" fmla="*/ 842001 h 2129183"/>
                <a:gd name="connsiteX17" fmla="*/ 1059995 w 8025797"/>
                <a:gd name="connsiteY17" fmla="*/ 902961 h 2129183"/>
                <a:gd name="connsiteX18" fmla="*/ 633275 w 8025797"/>
                <a:gd name="connsiteY18" fmla="*/ 1030977 h 2129183"/>
                <a:gd name="connsiteX19" fmla="*/ 395531 w 8025797"/>
                <a:gd name="connsiteY19" fmla="*/ 1183377 h 2129183"/>
                <a:gd name="connsiteX20" fmla="*/ 322379 w 8025797"/>
                <a:gd name="connsiteY20" fmla="*/ 1256529 h 2129183"/>
                <a:gd name="connsiteX21" fmla="*/ 224843 w 8025797"/>
                <a:gd name="connsiteY21" fmla="*/ 1335777 h 2129183"/>
                <a:gd name="connsiteX22" fmla="*/ 41963 w 8025797"/>
                <a:gd name="connsiteY22" fmla="*/ 1360161 h 2129183"/>
                <a:gd name="connsiteX23" fmla="*/ 17960 w 8025797"/>
                <a:gd name="connsiteY23" fmla="*/ 1460745 h 2129183"/>
                <a:gd name="connsiteX24" fmla="*/ 127688 w 8025797"/>
                <a:gd name="connsiteY24" fmla="*/ 1473699 h 2129183"/>
                <a:gd name="connsiteX25" fmla="*/ 245036 w 8025797"/>
                <a:gd name="connsiteY25" fmla="*/ 1572378 h 2129183"/>
                <a:gd name="connsiteX0" fmla="*/ 245036 w 8039623"/>
                <a:gd name="connsiteY0" fmla="*/ 1572378 h 2129183"/>
                <a:gd name="connsiteX1" fmla="*/ 955599 w 8039623"/>
                <a:gd name="connsiteY1" fmla="*/ 1736589 h 2129183"/>
                <a:gd name="connsiteX2" fmla="*/ 1511097 w 8039623"/>
                <a:gd name="connsiteY2" fmla="*/ 1872224 h 2129183"/>
                <a:gd name="connsiteX3" fmla="*/ 2431593 w 8039623"/>
                <a:gd name="connsiteY3" fmla="*/ 2067296 h 2129183"/>
                <a:gd name="connsiteX4" fmla="*/ 3467913 w 8039623"/>
                <a:gd name="connsiteY4" fmla="*/ 2128257 h 2129183"/>
                <a:gd name="connsiteX5" fmla="*/ 4461561 w 8039623"/>
                <a:gd name="connsiteY5" fmla="*/ 2030721 h 2129183"/>
                <a:gd name="connsiteX6" fmla="*/ 5619803 w 8039623"/>
                <a:gd name="connsiteY6" fmla="*/ 1774689 h 2129183"/>
                <a:gd name="connsiteX7" fmla="*/ 7849922 w 8039623"/>
                <a:gd name="connsiteY7" fmla="*/ 1942329 h 2129183"/>
                <a:gd name="connsiteX8" fmla="*/ 7713779 w 8039623"/>
                <a:gd name="connsiteY8" fmla="*/ 1480049 h 2129183"/>
                <a:gd name="connsiteX9" fmla="*/ 6289347 w 8039623"/>
                <a:gd name="connsiteY9" fmla="*/ 985257 h 2129183"/>
                <a:gd name="connsiteX10" fmla="*/ 4559099 w 8039623"/>
                <a:gd name="connsiteY10" fmla="*/ 744465 h 2129183"/>
                <a:gd name="connsiteX11" fmla="*/ 4126283 w 8039623"/>
                <a:gd name="connsiteY11" fmla="*/ 445761 h 2129183"/>
                <a:gd name="connsiteX12" fmla="*/ 4296971 w 8039623"/>
                <a:gd name="connsiteY12" fmla="*/ 753 h 2129183"/>
                <a:gd name="connsiteX13" fmla="*/ 3224075 w 8039623"/>
                <a:gd name="connsiteY13" fmla="*/ 659121 h 2129183"/>
                <a:gd name="connsiteX14" fmla="*/ 2730299 w 8039623"/>
                <a:gd name="connsiteY14" fmla="*/ 713985 h 2129183"/>
                <a:gd name="connsiteX15" fmla="*/ 2187755 w 8039623"/>
                <a:gd name="connsiteY15" fmla="*/ 787137 h 2129183"/>
                <a:gd name="connsiteX16" fmla="*/ 1444043 w 8039623"/>
                <a:gd name="connsiteY16" fmla="*/ 842001 h 2129183"/>
                <a:gd name="connsiteX17" fmla="*/ 1059995 w 8039623"/>
                <a:gd name="connsiteY17" fmla="*/ 902961 h 2129183"/>
                <a:gd name="connsiteX18" fmla="*/ 633275 w 8039623"/>
                <a:gd name="connsiteY18" fmla="*/ 1030977 h 2129183"/>
                <a:gd name="connsiteX19" fmla="*/ 395531 w 8039623"/>
                <a:gd name="connsiteY19" fmla="*/ 1183377 h 2129183"/>
                <a:gd name="connsiteX20" fmla="*/ 322379 w 8039623"/>
                <a:gd name="connsiteY20" fmla="*/ 1256529 h 2129183"/>
                <a:gd name="connsiteX21" fmla="*/ 224843 w 8039623"/>
                <a:gd name="connsiteY21" fmla="*/ 1335777 h 2129183"/>
                <a:gd name="connsiteX22" fmla="*/ 41963 w 8039623"/>
                <a:gd name="connsiteY22" fmla="*/ 1360161 h 2129183"/>
                <a:gd name="connsiteX23" fmla="*/ 17960 w 8039623"/>
                <a:gd name="connsiteY23" fmla="*/ 1460745 h 2129183"/>
                <a:gd name="connsiteX24" fmla="*/ 127688 w 8039623"/>
                <a:gd name="connsiteY24" fmla="*/ 1473699 h 2129183"/>
                <a:gd name="connsiteX25" fmla="*/ 245036 w 8039623"/>
                <a:gd name="connsiteY25" fmla="*/ 1572378 h 2129183"/>
                <a:gd name="connsiteX0" fmla="*/ 245036 w 8030386"/>
                <a:gd name="connsiteY0" fmla="*/ 1572378 h 2129183"/>
                <a:gd name="connsiteX1" fmla="*/ 955599 w 8030386"/>
                <a:gd name="connsiteY1" fmla="*/ 1736589 h 2129183"/>
                <a:gd name="connsiteX2" fmla="*/ 1511097 w 8030386"/>
                <a:gd name="connsiteY2" fmla="*/ 1872224 h 2129183"/>
                <a:gd name="connsiteX3" fmla="*/ 2431593 w 8030386"/>
                <a:gd name="connsiteY3" fmla="*/ 2067296 h 2129183"/>
                <a:gd name="connsiteX4" fmla="*/ 3467913 w 8030386"/>
                <a:gd name="connsiteY4" fmla="*/ 2128257 h 2129183"/>
                <a:gd name="connsiteX5" fmla="*/ 4461561 w 8030386"/>
                <a:gd name="connsiteY5" fmla="*/ 2030721 h 2129183"/>
                <a:gd name="connsiteX6" fmla="*/ 5746803 w 8030386"/>
                <a:gd name="connsiteY6" fmla="*/ 1713729 h 2129183"/>
                <a:gd name="connsiteX7" fmla="*/ 7849922 w 8030386"/>
                <a:gd name="connsiteY7" fmla="*/ 1942329 h 2129183"/>
                <a:gd name="connsiteX8" fmla="*/ 7713779 w 8030386"/>
                <a:gd name="connsiteY8" fmla="*/ 1480049 h 2129183"/>
                <a:gd name="connsiteX9" fmla="*/ 6289347 w 8030386"/>
                <a:gd name="connsiteY9" fmla="*/ 985257 h 2129183"/>
                <a:gd name="connsiteX10" fmla="*/ 4559099 w 8030386"/>
                <a:gd name="connsiteY10" fmla="*/ 744465 h 2129183"/>
                <a:gd name="connsiteX11" fmla="*/ 4126283 w 8030386"/>
                <a:gd name="connsiteY11" fmla="*/ 445761 h 2129183"/>
                <a:gd name="connsiteX12" fmla="*/ 4296971 w 8030386"/>
                <a:gd name="connsiteY12" fmla="*/ 753 h 2129183"/>
                <a:gd name="connsiteX13" fmla="*/ 3224075 w 8030386"/>
                <a:gd name="connsiteY13" fmla="*/ 659121 h 2129183"/>
                <a:gd name="connsiteX14" fmla="*/ 2730299 w 8030386"/>
                <a:gd name="connsiteY14" fmla="*/ 713985 h 2129183"/>
                <a:gd name="connsiteX15" fmla="*/ 2187755 w 8030386"/>
                <a:gd name="connsiteY15" fmla="*/ 787137 h 2129183"/>
                <a:gd name="connsiteX16" fmla="*/ 1444043 w 8030386"/>
                <a:gd name="connsiteY16" fmla="*/ 842001 h 2129183"/>
                <a:gd name="connsiteX17" fmla="*/ 1059995 w 8030386"/>
                <a:gd name="connsiteY17" fmla="*/ 902961 h 2129183"/>
                <a:gd name="connsiteX18" fmla="*/ 633275 w 8030386"/>
                <a:gd name="connsiteY18" fmla="*/ 1030977 h 2129183"/>
                <a:gd name="connsiteX19" fmla="*/ 395531 w 8030386"/>
                <a:gd name="connsiteY19" fmla="*/ 1183377 h 2129183"/>
                <a:gd name="connsiteX20" fmla="*/ 322379 w 8030386"/>
                <a:gd name="connsiteY20" fmla="*/ 1256529 h 2129183"/>
                <a:gd name="connsiteX21" fmla="*/ 224843 w 8030386"/>
                <a:gd name="connsiteY21" fmla="*/ 1335777 h 2129183"/>
                <a:gd name="connsiteX22" fmla="*/ 41963 w 8030386"/>
                <a:gd name="connsiteY22" fmla="*/ 1360161 h 2129183"/>
                <a:gd name="connsiteX23" fmla="*/ 17960 w 8030386"/>
                <a:gd name="connsiteY23" fmla="*/ 1460745 h 2129183"/>
                <a:gd name="connsiteX24" fmla="*/ 127688 w 8030386"/>
                <a:gd name="connsiteY24" fmla="*/ 1473699 h 2129183"/>
                <a:gd name="connsiteX25" fmla="*/ 245036 w 8030386"/>
                <a:gd name="connsiteY25" fmla="*/ 1572378 h 2129183"/>
                <a:gd name="connsiteX0" fmla="*/ 245036 w 8030386"/>
                <a:gd name="connsiteY0" fmla="*/ 1572378 h 2129183"/>
                <a:gd name="connsiteX1" fmla="*/ 955599 w 8030386"/>
                <a:gd name="connsiteY1" fmla="*/ 1736589 h 2129183"/>
                <a:gd name="connsiteX2" fmla="*/ 1511097 w 8030386"/>
                <a:gd name="connsiteY2" fmla="*/ 1872224 h 2129183"/>
                <a:gd name="connsiteX3" fmla="*/ 2431593 w 8030386"/>
                <a:gd name="connsiteY3" fmla="*/ 2067296 h 2129183"/>
                <a:gd name="connsiteX4" fmla="*/ 3467913 w 8030386"/>
                <a:gd name="connsiteY4" fmla="*/ 2128257 h 2129183"/>
                <a:gd name="connsiteX5" fmla="*/ 4461561 w 8030386"/>
                <a:gd name="connsiteY5" fmla="*/ 2030721 h 2129183"/>
                <a:gd name="connsiteX6" fmla="*/ 5746803 w 8030386"/>
                <a:gd name="connsiteY6" fmla="*/ 1713729 h 2129183"/>
                <a:gd name="connsiteX7" fmla="*/ 7849922 w 8030386"/>
                <a:gd name="connsiteY7" fmla="*/ 1942329 h 2129183"/>
                <a:gd name="connsiteX8" fmla="*/ 7713779 w 8030386"/>
                <a:gd name="connsiteY8" fmla="*/ 1480049 h 2129183"/>
                <a:gd name="connsiteX9" fmla="*/ 6289347 w 8030386"/>
                <a:gd name="connsiteY9" fmla="*/ 985257 h 2129183"/>
                <a:gd name="connsiteX10" fmla="*/ 4559099 w 8030386"/>
                <a:gd name="connsiteY10" fmla="*/ 744465 h 2129183"/>
                <a:gd name="connsiteX11" fmla="*/ 4126283 w 8030386"/>
                <a:gd name="connsiteY11" fmla="*/ 445761 h 2129183"/>
                <a:gd name="connsiteX12" fmla="*/ 4296971 w 8030386"/>
                <a:gd name="connsiteY12" fmla="*/ 753 h 2129183"/>
                <a:gd name="connsiteX13" fmla="*/ 3224075 w 8030386"/>
                <a:gd name="connsiteY13" fmla="*/ 659121 h 2129183"/>
                <a:gd name="connsiteX14" fmla="*/ 2730299 w 8030386"/>
                <a:gd name="connsiteY14" fmla="*/ 713985 h 2129183"/>
                <a:gd name="connsiteX15" fmla="*/ 2187755 w 8030386"/>
                <a:gd name="connsiteY15" fmla="*/ 787137 h 2129183"/>
                <a:gd name="connsiteX16" fmla="*/ 1444043 w 8030386"/>
                <a:gd name="connsiteY16" fmla="*/ 842001 h 2129183"/>
                <a:gd name="connsiteX17" fmla="*/ 1059995 w 8030386"/>
                <a:gd name="connsiteY17" fmla="*/ 902961 h 2129183"/>
                <a:gd name="connsiteX18" fmla="*/ 633275 w 8030386"/>
                <a:gd name="connsiteY18" fmla="*/ 1030977 h 2129183"/>
                <a:gd name="connsiteX19" fmla="*/ 395531 w 8030386"/>
                <a:gd name="connsiteY19" fmla="*/ 1183377 h 2129183"/>
                <a:gd name="connsiteX20" fmla="*/ 322379 w 8030386"/>
                <a:gd name="connsiteY20" fmla="*/ 1256529 h 2129183"/>
                <a:gd name="connsiteX21" fmla="*/ 224843 w 8030386"/>
                <a:gd name="connsiteY21" fmla="*/ 1335777 h 2129183"/>
                <a:gd name="connsiteX22" fmla="*/ 41963 w 8030386"/>
                <a:gd name="connsiteY22" fmla="*/ 1360161 h 2129183"/>
                <a:gd name="connsiteX23" fmla="*/ 17960 w 8030386"/>
                <a:gd name="connsiteY23" fmla="*/ 1460745 h 2129183"/>
                <a:gd name="connsiteX24" fmla="*/ 127688 w 8030386"/>
                <a:gd name="connsiteY24" fmla="*/ 1473699 h 2129183"/>
                <a:gd name="connsiteX25" fmla="*/ 245036 w 8030386"/>
                <a:gd name="connsiteY25" fmla="*/ 1572378 h 2129183"/>
                <a:gd name="connsiteX0" fmla="*/ 245036 w 8024749"/>
                <a:gd name="connsiteY0" fmla="*/ 1572378 h 2129183"/>
                <a:gd name="connsiteX1" fmla="*/ 955599 w 8024749"/>
                <a:gd name="connsiteY1" fmla="*/ 1736589 h 2129183"/>
                <a:gd name="connsiteX2" fmla="*/ 1511097 w 8024749"/>
                <a:gd name="connsiteY2" fmla="*/ 1872224 h 2129183"/>
                <a:gd name="connsiteX3" fmla="*/ 2431593 w 8024749"/>
                <a:gd name="connsiteY3" fmla="*/ 2067296 h 2129183"/>
                <a:gd name="connsiteX4" fmla="*/ 3467913 w 8024749"/>
                <a:gd name="connsiteY4" fmla="*/ 2128257 h 2129183"/>
                <a:gd name="connsiteX5" fmla="*/ 4461561 w 8024749"/>
                <a:gd name="connsiteY5" fmla="*/ 2030721 h 2129183"/>
                <a:gd name="connsiteX6" fmla="*/ 5824440 w 8024749"/>
                <a:gd name="connsiteY6" fmla="*/ 1920763 h 2129183"/>
                <a:gd name="connsiteX7" fmla="*/ 7849922 w 8024749"/>
                <a:gd name="connsiteY7" fmla="*/ 1942329 h 2129183"/>
                <a:gd name="connsiteX8" fmla="*/ 7713779 w 8024749"/>
                <a:gd name="connsiteY8" fmla="*/ 1480049 h 2129183"/>
                <a:gd name="connsiteX9" fmla="*/ 6289347 w 8024749"/>
                <a:gd name="connsiteY9" fmla="*/ 985257 h 2129183"/>
                <a:gd name="connsiteX10" fmla="*/ 4559099 w 8024749"/>
                <a:gd name="connsiteY10" fmla="*/ 744465 h 2129183"/>
                <a:gd name="connsiteX11" fmla="*/ 4126283 w 8024749"/>
                <a:gd name="connsiteY11" fmla="*/ 445761 h 2129183"/>
                <a:gd name="connsiteX12" fmla="*/ 4296971 w 8024749"/>
                <a:gd name="connsiteY12" fmla="*/ 753 h 2129183"/>
                <a:gd name="connsiteX13" fmla="*/ 3224075 w 8024749"/>
                <a:gd name="connsiteY13" fmla="*/ 659121 h 2129183"/>
                <a:gd name="connsiteX14" fmla="*/ 2730299 w 8024749"/>
                <a:gd name="connsiteY14" fmla="*/ 713985 h 2129183"/>
                <a:gd name="connsiteX15" fmla="*/ 2187755 w 8024749"/>
                <a:gd name="connsiteY15" fmla="*/ 787137 h 2129183"/>
                <a:gd name="connsiteX16" fmla="*/ 1444043 w 8024749"/>
                <a:gd name="connsiteY16" fmla="*/ 842001 h 2129183"/>
                <a:gd name="connsiteX17" fmla="*/ 1059995 w 8024749"/>
                <a:gd name="connsiteY17" fmla="*/ 902961 h 2129183"/>
                <a:gd name="connsiteX18" fmla="*/ 633275 w 8024749"/>
                <a:gd name="connsiteY18" fmla="*/ 1030977 h 2129183"/>
                <a:gd name="connsiteX19" fmla="*/ 395531 w 8024749"/>
                <a:gd name="connsiteY19" fmla="*/ 1183377 h 2129183"/>
                <a:gd name="connsiteX20" fmla="*/ 322379 w 8024749"/>
                <a:gd name="connsiteY20" fmla="*/ 1256529 h 2129183"/>
                <a:gd name="connsiteX21" fmla="*/ 224843 w 8024749"/>
                <a:gd name="connsiteY21" fmla="*/ 1335777 h 2129183"/>
                <a:gd name="connsiteX22" fmla="*/ 41963 w 8024749"/>
                <a:gd name="connsiteY22" fmla="*/ 1360161 h 2129183"/>
                <a:gd name="connsiteX23" fmla="*/ 17960 w 8024749"/>
                <a:gd name="connsiteY23" fmla="*/ 1460745 h 2129183"/>
                <a:gd name="connsiteX24" fmla="*/ 127688 w 8024749"/>
                <a:gd name="connsiteY24" fmla="*/ 1473699 h 2129183"/>
                <a:gd name="connsiteX25" fmla="*/ 245036 w 8024749"/>
                <a:gd name="connsiteY25" fmla="*/ 1572378 h 2129183"/>
                <a:gd name="connsiteX0" fmla="*/ 245036 w 8024749"/>
                <a:gd name="connsiteY0" fmla="*/ 1572378 h 2129183"/>
                <a:gd name="connsiteX1" fmla="*/ 955599 w 8024749"/>
                <a:gd name="connsiteY1" fmla="*/ 1736589 h 2129183"/>
                <a:gd name="connsiteX2" fmla="*/ 1511097 w 8024749"/>
                <a:gd name="connsiteY2" fmla="*/ 1872224 h 2129183"/>
                <a:gd name="connsiteX3" fmla="*/ 2431593 w 8024749"/>
                <a:gd name="connsiteY3" fmla="*/ 2067296 h 2129183"/>
                <a:gd name="connsiteX4" fmla="*/ 3467913 w 8024749"/>
                <a:gd name="connsiteY4" fmla="*/ 2128257 h 2129183"/>
                <a:gd name="connsiteX5" fmla="*/ 4461561 w 8024749"/>
                <a:gd name="connsiteY5" fmla="*/ 2030721 h 2129183"/>
                <a:gd name="connsiteX6" fmla="*/ 5824440 w 8024749"/>
                <a:gd name="connsiteY6" fmla="*/ 1920763 h 2129183"/>
                <a:gd name="connsiteX7" fmla="*/ 7849922 w 8024749"/>
                <a:gd name="connsiteY7" fmla="*/ 1942329 h 2129183"/>
                <a:gd name="connsiteX8" fmla="*/ 7713779 w 8024749"/>
                <a:gd name="connsiteY8" fmla="*/ 1480049 h 2129183"/>
                <a:gd name="connsiteX9" fmla="*/ 6289347 w 8024749"/>
                <a:gd name="connsiteY9" fmla="*/ 985257 h 2129183"/>
                <a:gd name="connsiteX10" fmla="*/ 4559099 w 8024749"/>
                <a:gd name="connsiteY10" fmla="*/ 744465 h 2129183"/>
                <a:gd name="connsiteX11" fmla="*/ 4126283 w 8024749"/>
                <a:gd name="connsiteY11" fmla="*/ 445761 h 2129183"/>
                <a:gd name="connsiteX12" fmla="*/ 4296971 w 8024749"/>
                <a:gd name="connsiteY12" fmla="*/ 753 h 2129183"/>
                <a:gd name="connsiteX13" fmla="*/ 3224075 w 8024749"/>
                <a:gd name="connsiteY13" fmla="*/ 659121 h 2129183"/>
                <a:gd name="connsiteX14" fmla="*/ 2730299 w 8024749"/>
                <a:gd name="connsiteY14" fmla="*/ 713985 h 2129183"/>
                <a:gd name="connsiteX15" fmla="*/ 2187755 w 8024749"/>
                <a:gd name="connsiteY15" fmla="*/ 787137 h 2129183"/>
                <a:gd name="connsiteX16" fmla="*/ 1444043 w 8024749"/>
                <a:gd name="connsiteY16" fmla="*/ 842001 h 2129183"/>
                <a:gd name="connsiteX17" fmla="*/ 1059995 w 8024749"/>
                <a:gd name="connsiteY17" fmla="*/ 902961 h 2129183"/>
                <a:gd name="connsiteX18" fmla="*/ 633275 w 8024749"/>
                <a:gd name="connsiteY18" fmla="*/ 1030977 h 2129183"/>
                <a:gd name="connsiteX19" fmla="*/ 395531 w 8024749"/>
                <a:gd name="connsiteY19" fmla="*/ 1183377 h 2129183"/>
                <a:gd name="connsiteX20" fmla="*/ 322379 w 8024749"/>
                <a:gd name="connsiteY20" fmla="*/ 1256529 h 2129183"/>
                <a:gd name="connsiteX21" fmla="*/ 224843 w 8024749"/>
                <a:gd name="connsiteY21" fmla="*/ 1335777 h 2129183"/>
                <a:gd name="connsiteX22" fmla="*/ 41963 w 8024749"/>
                <a:gd name="connsiteY22" fmla="*/ 1360161 h 2129183"/>
                <a:gd name="connsiteX23" fmla="*/ 17960 w 8024749"/>
                <a:gd name="connsiteY23" fmla="*/ 1460745 h 2129183"/>
                <a:gd name="connsiteX24" fmla="*/ 127688 w 8024749"/>
                <a:gd name="connsiteY24" fmla="*/ 1473699 h 2129183"/>
                <a:gd name="connsiteX25" fmla="*/ 245036 w 8024749"/>
                <a:gd name="connsiteY25" fmla="*/ 1572378 h 2129183"/>
                <a:gd name="connsiteX0" fmla="*/ 245036 w 8004151"/>
                <a:gd name="connsiteY0" fmla="*/ 1572378 h 2129183"/>
                <a:gd name="connsiteX1" fmla="*/ 955599 w 8004151"/>
                <a:gd name="connsiteY1" fmla="*/ 1736589 h 2129183"/>
                <a:gd name="connsiteX2" fmla="*/ 1511097 w 8004151"/>
                <a:gd name="connsiteY2" fmla="*/ 1872224 h 2129183"/>
                <a:gd name="connsiteX3" fmla="*/ 2431593 w 8004151"/>
                <a:gd name="connsiteY3" fmla="*/ 2067296 h 2129183"/>
                <a:gd name="connsiteX4" fmla="*/ 3467913 w 8004151"/>
                <a:gd name="connsiteY4" fmla="*/ 2128257 h 2129183"/>
                <a:gd name="connsiteX5" fmla="*/ 4461561 w 8004151"/>
                <a:gd name="connsiteY5" fmla="*/ 2030721 h 2129183"/>
                <a:gd name="connsiteX6" fmla="*/ 6109111 w 8004151"/>
                <a:gd name="connsiteY6" fmla="*/ 1972521 h 2129183"/>
                <a:gd name="connsiteX7" fmla="*/ 7849922 w 8004151"/>
                <a:gd name="connsiteY7" fmla="*/ 1942329 h 2129183"/>
                <a:gd name="connsiteX8" fmla="*/ 7713779 w 8004151"/>
                <a:gd name="connsiteY8" fmla="*/ 1480049 h 2129183"/>
                <a:gd name="connsiteX9" fmla="*/ 6289347 w 8004151"/>
                <a:gd name="connsiteY9" fmla="*/ 985257 h 2129183"/>
                <a:gd name="connsiteX10" fmla="*/ 4559099 w 8004151"/>
                <a:gd name="connsiteY10" fmla="*/ 744465 h 2129183"/>
                <a:gd name="connsiteX11" fmla="*/ 4126283 w 8004151"/>
                <a:gd name="connsiteY11" fmla="*/ 445761 h 2129183"/>
                <a:gd name="connsiteX12" fmla="*/ 4296971 w 8004151"/>
                <a:gd name="connsiteY12" fmla="*/ 753 h 2129183"/>
                <a:gd name="connsiteX13" fmla="*/ 3224075 w 8004151"/>
                <a:gd name="connsiteY13" fmla="*/ 659121 h 2129183"/>
                <a:gd name="connsiteX14" fmla="*/ 2730299 w 8004151"/>
                <a:gd name="connsiteY14" fmla="*/ 713985 h 2129183"/>
                <a:gd name="connsiteX15" fmla="*/ 2187755 w 8004151"/>
                <a:gd name="connsiteY15" fmla="*/ 787137 h 2129183"/>
                <a:gd name="connsiteX16" fmla="*/ 1444043 w 8004151"/>
                <a:gd name="connsiteY16" fmla="*/ 842001 h 2129183"/>
                <a:gd name="connsiteX17" fmla="*/ 1059995 w 8004151"/>
                <a:gd name="connsiteY17" fmla="*/ 902961 h 2129183"/>
                <a:gd name="connsiteX18" fmla="*/ 633275 w 8004151"/>
                <a:gd name="connsiteY18" fmla="*/ 1030977 h 2129183"/>
                <a:gd name="connsiteX19" fmla="*/ 395531 w 8004151"/>
                <a:gd name="connsiteY19" fmla="*/ 1183377 h 2129183"/>
                <a:gd name="connsiteX20" fmla="*/ 322379 w 8004151"/>
                <a:gd name="connsiteY20" fmla="*/ 1256529 h 2129183"/>
                <a:gd name="connsiteX21" fmla="*/ 224843 w 8004151"/>
                <a:gd name="connsiteY21" fmla="*/ 1335777 h 2129183"/>
                <a:gd name="connsiteX22" fmla="*/ 41963 w 8004151"/>
                <a:gd name="connsiteY22" fmla="*/ 1360161 h 2129183"/>
                <a:gd name="connsiteX23" fmla="*/ 17960 w 8004151"/>
                <a:gd name="connsiteY23" fmla="*/ 1460745 h 2129183"/>
                <a:gd name="connsiteX24" fmla="*/ 127688 w 8004151"/>
                <a:gd name="connsiteY24" fmla="*/ 1473699 h 2129183"/>
                <a:gd name="connsiteX25" fmla="*/ 245036 w 8004151"/>
                <a:gd name="connsiteY25" fmla="*/ 1572378 h 2129183"/>
                <a:gd name="connsiteX0" fmla="*/ 245036 w 7956586"/>
                <a:gd name="connsiteY0" fmla="*/ 1572378 h 2333381"/>
                <a:gd name="connsiteX1" fmla="*/ 955599 w 7956586"/>
                <a:gd name="connsiteY1" fmla="*/ 1736589 h 2333381"/>
                <a:gd name="connsiteX2" fmla="*/ 1511097 w 7956586"/>
                <a:gd name="connsiteY2" fmla="*/ 1872224 h 2333381"/>
                <a:gd name="connsiteX3" fmla="*/ 2431593 w 7956586"/>
                <a:gd name="connsiteY3" fmla="*/ 2067296 h 2333381"/>
                <a:gd name="connsiteX4" fmla="*/ 3467913 w 7956586"/>
                <a:gd name="connsiteY4" fmla="*/ 2128257 h 2333381"/>
                <a:gd name="connsiteX5" fmla="*/ 4461561 w 7956586"/>
                <a:gd name="connsiteY5" fmla="*/ 2030721 h 2333381"/>
                <a:gd name="connsiteX6" fmla="*/ 6109111 w 7956586"/>
                <a:gd name="connsiteY6" fmla="*/ 1972521 h 2333381"/>
                <a:gd name="connsiteX7" fmla="*/ 7798164 w 7956586"/>
                <a:gd name="connsiteY7" fmla="*/ 2321892 h 2333381"/>
                <a:gd name="connsiteX8" fmla="*/ 7713779 w 7956586"/>
                <a:gd name="connsiteY8" fmla="*/ 1480049 h 2333381"/>
                <a:gd name="connsiteX9" fmla="*/ 6289347 w 7956586"/>
                <a:gd name="connsiteY9" fmla="*/ 985257 h 2333381"/>
                <a:gd name="connsiteX10" fmla="*/ 4559099 w 7956586"/>
                <a:gd name="connsiteY10" fmla="*/ 744465 h 2333381"/>
                <a:gd name="connsiteX11" fmla="*/ 4126283 w 7956586"/>
                <a:gd name="connsiteY11" fmla="*/ 445761 h 2333381"/>
                <a:gd name="connsiteX12" fmla="*/ 4296971 w 7956586"/>
                <a:gd name="connsiteY12" fmla="*/ 753 h 2333381"/>
                <a:gd name="connsiteX13" fmla="*/ 3224075 w 7956586"/>
                <a:gd name="connsiteY13" fmla="*/ 659121 h 2333381"/>
                <a:gd name="connsiteX14" fmla="*/ 2730299 w 7956586"/>
                <a:gd name="connsiteY14" fmla="*/ 713985 h 2333381"/>
                <a:gd name="connsiteX15" fmla="*/ 2187755 w 7956586"/>
                <a:gd name="connsiteY15" fmla="*/ 787137 h 2333381"/>
                <a:gd name="connsiteX16" fmla="*/ 1444043 w 7956586"/>
                <a:gd name="connsiteY16" fmla="*/ 842001 h 2333381"/>
                <a:gd name="connsiteX17" fmla="*/ 1059995 w 7956586"/>
                <a:gd name="connsiteY17" fmla="*/ 902961 h 2333381"/>
                <a:gd name="connsiteX18" fmla="*/ 633275 w 7956586"/>
                <a:gd name="connsiteY18" fmla="*/ 1030977 h 2333381"/>
                <a:gd name="connsiteX19" fmla="*/ 395531 w 7956586"/>
                <a:gd name="connsiteY19" fmla="*/ 1183377 h 2333381"/>
                <a:gd name="connsiteX20" fmla="*/ 322379 w 7956586"/>
                <a:gd name="connsiteY20" fmla="*/ 1256529 h 2333381"/>
                <a:gd name="connsiteX21" fmla="*/ 224843 w 7956586"/>
                <a:gd name="connsiteY21" fmla="*/ 1335777 h 2333381"/>
                <a:gd name="connsiteX22" fmla="*/ 41963 w 7956586"/>
                <a:gd name="connsiteY22" fmla="*/ 1360161 h 2333381"/>
                <a:gd name="connsiteX23" fmla="*/ 17960 w 7956586"/>
                <a:gd name="connsiteY23" fmla="*/ 1460745 h 2333381"/>
                <a:gd name="connsiteX24" fmla="*/ 127688 w 7956586"/>
                <a:gd name="connsiteY24" fmla="*/ 1473699 h 2333381"/>
                <a:gd name="connsiteX25" fmla="*/ 245036 w 7956586"/>
                <a:gd name="connsiteY25" fmla="*/ 1572378 h 2333381"/>
                <a:gd name="connsiteX0" fmla="*/ 245036 w 7981102"/>
                <a:gd name="connsiteY0" fmla="*/ 1572378 h 2324588"/>
                <a:gd name="connsiteX1" fmla="*/ 955599 w 7981102"/>
                <a:gd name="connsiteY1" fmla="*/ 1736589 h 2324588"/>
                <a:gd name="connsiteX2" fmla="*/ 1511097 w 7981102"/>
                <a:gd name="connsiteY2" fmla="*/ 1872224 h 2324588"/>
                <a:gd name="connsiteX3" fmla="*/ 2431593 w 7981102"/>
                <a:gd name="connsiteY3" fmla="*/ 2067296 h 2324588"/>
                <a:gd name="connsiteX4" fmla="*/ 3467913 w 7981102"/>
                <a:gd name="connsiteY4" fmla="*/ 2128257 h 2324588"/>
                <a:gd name="connsiteX5" fmla="*/ 4461561 w 7981102"/>
                <a:gd name="connsiteY5" fmla="*/ 2030721 h 2324588"/>
                <a:gd name="connsiteX6" fmla="*/ 6109111 w 7981102"/>
                <a:gd name="connsiteY6" fmla="*/ 1972521 h 2324588"/>
                <a:gd name="connsiteX7" fmla="*/ 7798164 w 7981102"/>
                <a:gd name="connsiteY7" fmla="*/ 2321892 h 2324588"/>
                <a:gd name="connsiteX8" fmla="*/ 7765537 w 7981102"/>
                <a:gd name="connsiteY8" fmla="*/ 1756095 h 2324588"/>
                <a:gd name="connsiteX9" fmla="*/ 6289347 w 7981102"/>
                <a:gd name="connsiteY9" fmla="*/ 985257 h 2324588"/>
                <a:gd name="connsiteX10" fmla="*/ 4559099 w 7981102"/>
                <a:gd name="connsiteY10" fmla="*/ 744465 h 2324588"/>
                <a:gd name="connsiteX11" fmla="*/ 4126283 w 7981102"/>
                <a:gd name="connsiteY11" fmla="*/ 445761 h 2324588"/>
                <a:gd name="connsiteX12" fmla="*/ 4296971 w 7981102"/>
                <a:gd name="connsiteY12" fmla="*/ 753 h 2324588"/>
                <a:gd name="connsiteX13" fmla="*/ 3224075 w 7981102"/>
                <a:gd name="connsiteY13" fmla="*/ 659121 h 2324588"/>
                <a:gd name="connsiteX14" fmla="*/ 2730299 w 7981102"/>
                <a:gd name="connsiteY14" fmla="*/ 713985 h 2324588"/>
                <a:gd name="connsiteX15" fmla="*/ 2187755 w 7981102"/>
                <a:gd name="connsiteY15" fmla="*/ 787137 h 2324588"/>
                <a:gd name="connsiteX16" fmla="*/ 1444043 w 7981102"/>
                <a:gd name="connsiteY16" fmla="*/ 842001 h 2324588"/>
                <a:gd name="connsiteX17" fmla="*/ 1059995 w 7981102"/>
                <a:gd name="connsiteY17" fmla="*/ 902961 h 2324588"/>
                <a:gd name="connsiteX18" fmla="*/ 633275 w 7981102"/>
                <a:gd name="connsiteY18" fmla="*/ 1030977 h 2324588"/>
                <a:gd name="connsiteX19" fmla="*/ 395531 w 7981102"/>
                <a:gd name="connsiteY19" fmla="*/ 1183377 h 2324588"/>
                <a:gd name="connsiteX20" fmla="*/ 322379 w 7981102"/>
                <a:gd name="connsiteY20" fmla="*/ 1256529 h 2324588"/>
                <a:gd name="connsiteX21" fmla="*/ 224843 w 7981102"/>
                <a:gd name="connsiteY21" fmla="*/ 1335777 h 2324588"/>
                <a:gd name="connsiteX22" fmla="*/ 41963 w 7981102"/>
                <a:gd name="connsiteY22" fmla="*/ 1360161 h 2324588"/>
                <a:gd name="connsiteX23" fmla="*/ 17960 w 7981102"/>
                <a:gd name="connsiteY23" fmla="*/ 1460745 h 2324588"/>
                <a:gd name="connsiteX24" fmla="*/ 127688 w 7981102"/>
                <a:gd name="connsiteY24" fmla="*/ 1473699 h 2324588"/>
                <a:gd name="connsiteX25" fmla="*/ 245036 w 7981102"/>
                <a:gd name="connsiteY25" fmla="*/ 1572378 h 2324588"/>
                <a:gd name="connsiteX0" fmla="*/ 245036 w 7985552"/>
                <a:gd name="connsiteY0" fmla="*/ 1572378 h 2324588"/>
                <a:gd name="connsiteX1" fmla="*/ 955599 w 7985552"/>
                <a:gd name="connsiteY1" fmla="*/ 1736589 h 2324588"/>
                <a:gd name="connsiteX2" fmla="*/ 1511097 w 7985552"/>
                <a:gd name="connsiteY2" fmla="*/ 1872224 h 2324588"/>
                <a:gd name="connsiteX3" fmla="*/ 2431593 w 7985552"/>
                <a:gd name="connsiteY3" fmla="*/ 2067296 h 2324588"/>
                <a:gd name="connsiteX4" fmla="*/ 3467913 w 7985552"/>
                <a:gd name="connsiteY4" fmla="*/ 2128257 h 2324588"/>
                <a:gd name="connsiteX5" fmla="*/ 4461561 w 7985552"/>
                <a:gd name="connsiteY5" fmla="*/ 2030721 h 2324588"/>
                <a:gd name="connsiteX6" fmla="*/ 6109111 w 7985552"/>
                <a:gd name="connsiteY6" fmla="*/ 1972521 h 2324588"/>
                <a:gd name="connsiteX7" fmla="*/ 7798164 w 7985552"/>
                <a:gd name="connsiteY7" fmla="*/ 2321892 h 2324588"/>
                <a:gd name="connsiteX8" fmla="*/ 7765537 w 7985552"/>
                <a:gd name="connsiteY8" fmla="*/ 1756095 h 2324588"/>
                <a:gd name="connsiteX9" fmla="*/ 6211709 w 7985552"/>
                <a:gd name="connsiteY9" fmla="*/ 1080148 h 2324588"/>
                <a:gd name="connsiteX10" fmla="*/ 4559099 w 7985552"/>
                <a:gd name="connsiteY10" fmla="*/ 744465 h 2324588"/>
                <a:gd name="connsiteX11" fmla="*/ 4126283 w 7985552"/>
                <a:gd name="connsiteY11" fmla="*/ 445761 h 2324588"/>
                <a:gd name="connsiteX12" fmla="*/ 4296971 w 7985552"/>
                <a:gd name="connsiteY12" fmla="*/ 753 h 2324588"/>
                <a:gd name="connsiteX13" fmla="*/ 3224075 w 7985552"/>
                <a:gd name="connsiteY13" fmla="*/ 659121 h 2324588"/>
                <a:gd name="connsiteX14" fmla="*/ 2730299 w 7985552"/>
                <a:gd name="connsiteY14" fmla="*/ 713985 h 2324588"/>
                <a:gd name="connsiteX15" fmla="*/ 2187755 w 7985552"/>
                <a:gd name="connsiteY15" fmla="*/ 787137 h 2324588"/>
                <a:gd name="connsiteX16" fmla="*/ 1444043 w 7985552"/>
                <a:gd name="connsiteY16" fmla="*/ 842001 h 2324588"/>
                <a:gd name="connsiteX17" fmla="*/ 1059995 w 7985552"/>
                <a:gd name="connsiteY17" fmla="*/ 902961 h 2324588"/>
                <a:gd name="connsiteX18" fmla="*/ 633275 w 7985552"/>
                <a:gd name="connsiteY18" fmla="*/ 1030977 h 2324588"/>
                <a:gd name="connsiteX19" fmla="*/ 395531 w 7985552"/>
                <a:gd name="connsiteY19" fmla="*/ 1183377 h 2324588"/>
                <a:gd name="connsiteX20" fmla="*/ 322379 w 7985552"/>
                <a:gd name="connsiteY20" fmla="*/ 1256529 h 2324588"/>
                <a:gd name="connsiteX21" fmla="*/ 224843 w 7985552"/>
                <a:gd name="connsiteY21" fmla="*/ 1335777 h 2324588"/>
                <a:gd name="connsiteX22" fmla="*/ 41963 w 7985552"/>
                <a:gd name="connsiteY22" fmla="*/ 1360161 h 2324588"/>
                <a:gd name="connsiteX23" fmla="*/ 17960 w 7985552"/>
                <a:gd name="connsiteY23" fmla="*/ 1460745 h 2324588"/>
                <a:gd name="connsiteX24" fmla="*/ 127688 w 7985552"/>
                <a:gd name="connsiteY24" fmla="*/ 1473699 h 2324588"/>
                <a:gd name="connsiteX25" fmla="*/ 245036 w 7985552"/>
                <a:gd name="connsiteY25" fmla="*/ 1572378 h 2324588"/>
                <a:gd name="connsiteX0" fmla="*/ 245036 w 7985552"/>
                <a:gd name="connsiteY0" fmla="*/ 1572378 h 2324588"/>
                <a:gd name="connsiteX1" fmla="*/ 955599 w 7985552"/>
                <a:gd name="connsiteY1" fmla="*/ 1736589 h 2324588"/>
                <a:gd name="connsiteX2" fmla="*/ 1511097 w 7985552"/>
                <a:gd name="connsiteY2" fmla="*/ 1872224 h 2324588"/>
                <a:gd name="connsiteX3" fmla="*/ 2431593 w 7985552"/>
                <a:gd name="connsiteY3" fmla="*/ 2067296 h 2324588"/>
                <a:gd name="connsiteX4" fmla="*/ 3467913 w 7985552"/>
                <a:gd name="connsiteY4" fmla="*/ 2128257 h 2324588"/>
                <a:gd name="connsiteX5" fmla="*/ 4461561 w 7985552"/>
                <a:gd name="connsiteY5" fmla="*/ 2030721 h 2324588"/>
                <a:gd name="connsiteX6" fmla="*/ 6109111 w 7985552"/>
                <a:gd name="connsiteY6" fmla="*/ 1972521 h 2324588"/>
                <a:gd name="connsiteX7" fmla="*/ 7798164 w 7985552"/>
                <a:gd name="connsiteY7" fmla="*/ 2321892 h 2324588"/>
                <a:gd name="connsiteX8" fmla="*/ 7765537 w 7985552"/>
                <a:gd name="connsiteY8" fmla="*/ 1756095 h 2324588"/>
                <a:gd name="connsiteX9" fmla="*/ 6211709 w 7985552"/>
                <a:gd name="connsiteY9" fmla="*/ 1140533 h 2324588"/>
                <a:gd name="connsiteX10" fmla="*/ 4559099 w 7985552"/>
                <a:gd name="connsiteY10" fmla="*/ 744465 h 2324588"/>
                <a:gd name="connsiteX11" fmla="*/ 4126283 w 7985552"/>
                <a:gd name="connsiteY11" fmla="*/ 445761 h 2324588"/>
                <a:gd name="connsiteX12" fmla="*/ 4296971 w 7985552"/>
                <a:gd name="connsiteY12" fmla="*/ 753 h 2324588"/>
                <a:gd name="connsiteX13" fmla="*/ 3224075 w 7985552"/>
                <a:gd name="connsiteY13" fmla="*/ 659121 h 2324588"/>
                <a:gd name="connsiteX14" fmla="*/ 2730299 w 7985552"/>
                <a:gd name="connsiteY14" fmla="*/ 713985 h 2324588"/>
                <a:gd name="connsiteX15" fmla="*/ 2187755 w 7985552"/>
                <a:gd name="connsiteY15" fmla="*/ 787137 h 2324588"/>
                <a:gd name="connsiteX16" fmla="*/ 1444043 w 7985552"/>
                <a:gd name="connsiteY16" fmla="*/ 842001 h 2324588"/>
                <a:gd name="connsiteX17" fmla="*/ 1059995 w 7985552"/>
                <a:gd name="connsiteY17" fmla="*/ 902961 h 2324588"/>
                <a:gd name="connsiteX18" fmla="*/ 633275 w 7985552"/>
                <a:gd name="connsiteY18" fmla="*/ 1030977 h 2324588"/>
                <a:gd name="connsiteX19" fmla="*/ 395531 w 7985552"/>
                <a:gd name="connsiteY19" fmla="*/ 1183377 h 2324588"/>
                <a:gd name="connsiteX20" fmla="*/ 322379 w 7985552"/>
                <a:gd name="connsiteY20" fmla="*/ 1256529 h 2324588"/>
                <a:gd name="connsiteX21" fmla="*/ 224843 w 7985552"/>
                <a:gd name="connsiteY21" fmla="*/ 1335777 h 2324588"/>
                <a:gd name="connsiteX22" fmla="*/ 41963 w 7985552"/>
                <a:gd name="connsiteY22" fmla="*/ 1360161 h 2324588"/>
                <a:gd name="connsiteX23" fmla="*/ 17960 w 7985552"/>
                <a:gd name="connsiteY23" fmla="*/ 1460745 h 2324588"/>
                <a:gd name="connsiteX24" fmla="*/ 127688 w 7985552"/>
                <a:gd name="connsiteY24" fmla="*/ 1473699 h 2324588"/>
                <a:gd name="connsiteX25" fmla="*/ 245036 w 7985552"/>
                <a:gd name="connsiteY25" fmla="*/ 1572378 h 2324588"/>
                <a:gd name="connsiteX0" fmla="*/ 245036 w 7968227"/>
                <a:gd name="connsiteY0" fmla="*/ 1572378 h 2324588"/>
                <a:gd name="connsiteX1" fmla="*/ 955599 w 7968227"/>
                <a:gd name="connsiteY1" fmla="*/ 1736589 h 2324588"/>
                <a:gd name="connsiteX2" fmla="*/ 1511097 w 7968227"/>
                <a:gd name="connsiteY2" fmla="*/ 1872224 h 2324588"/>
                <a:gd name="connsiteX3" fmla="*/ 2431593 w 7968227"/>
                <a:gd name="connsiteY3" fmla="*/ 2067296 h 2324588"/>
                <a:gd name="connsiteX4" fmla="*/ 3467913 w 7968227"/>
                <a:gd name="connsiteY4" fmla="*/ 2128257 h 2324588"/>
                <a:gd name="connsiteX5" fmla="*/ 4461561 w 7968227"/>
                <a:gd name="connsiteY5" fmla="*/ 2030721 h 2324588"/>
                <a:gd name="connsiteX6" fmla="*/ 6109111 w 7968227"/>
                <a:gd name="connsiteY6" fmla="*/ 1972521 h 2324588"/>
                <a:gd name="connsiteX7" fmla="*/ 7798164 w 7968227"/>
                <a:gd name="connsiteY7" fmla="*/ 2321892 h 2324588"/>
                <a:gd name="connsiteX8" fmla="*/ 7765537 w 7968227"/>
                <a:gd name="connsiteY8" fmla="*/ 1756095 h 2324588"/>
                <a:gd name="connsiteX9" fmla="*/ 6522260 w 7968227"/>
                <a:gd name="connsiteY9" fmla="*/ 1131906 h 2324588"/>
                <a:gd name="connsiteX10" fmla="*/ 4559099 w 7968227"/>
                <a:gd name="connsiteY10" fmla="*/ 744465 h 2324588"/>
                <a:gd name="connsiteX11" fmla="*/ 4126283 w 7968227"/>
                <a:gd name="connsiteY11" fmla="*/ 445761 h 2324588"/>
                <a:gd name="connsiteX12" fmla="*/ 4296971 w 7968227"/>
                <a:gd name="connsiteY12" fmla="*/ 753 h 2324588"/>
                <a:gd name="connsiteX13" fmla="*/ 3224075 w 7968227"/>
                <a:gd name="connsiteY13" fmla="*/ 659121 h 2324588"/>
                <a:gd name="connsiteX14" fmla="*/ 2730299 w 7968227"/>
                <a:gd name="connsiteY14" fmla="*/ 713985 h 2324588"/>
                <a:gd name="connsiteX15" fmla="*/ 2187755 w 7968227"/>
                <a:gd name="connsiteY15" fmla="*/ 787137 h 2324588"/>
                <a:gd name="connsiteX16" fmla="*/ 1444043 w 7968227"/>
                <a:gd name="connsiteY16" fmla="*/ 842001 h 2324588"/>
                <a:gd name="connsiteX17" fmla="*/ 1059995 w 7968227"/>
                <a:gd name="connsiteY17" fmla="*/ 902961 h 2324588"/>
                <a:gd name="connsiteX18" fmla="*/ 633275 w 7968227"/>
                <a:gd name="connsiteY18" fmla="*/ 1030977 h 2324588"/>
                <a:gd name="connsiteX19" fmla="*/ 395531 w 7968227"/>
                <a:gd name="connsiteY19" fmla="*/ 1183377 h 2324588"/>
                <a:gd name="connsiteX20" fmla="*/ 322379 w 7968227"/>
                <a:gd name="connsiteY20" fmla="*/ 1256529 h 2324588"/>
                <a:gd name="connsiteX21" fmla="*/ 224843 w 7968227"/>
                <a:gd name="connsiteY21" fmla="*/ 1335777 h 2324588"/>
                <a:gd name="connsiteX22" fmla="*/ 41963 w 7968227"/>
                <a:gd name="connsiteY22" fmla="*/ 1360161 h 2324588"/>
                <a:gd name="connsiteX23" fmla="*/ 17960 w 7968227"/>
                <a:gd name="connsiteY23" fmla="*/ 1460745 h 2324588"/>
                <a:gd name="connsiteX24" fmla="*/ 127688 w 7968227"/>
                <a:gd name="connsiteY24" fmla="*/ 1473699 h 2324588"/>
                <a:gd name="connsiteX25" fmla="*/ 245036 w 7968227"/>
                <a:gd name="connsiteY25" fmla="*/ 1572378 h 2324588"/>
                <a:gd name="connsiteX0" fmla="*/ 245036 w 7941779"/>
                <a:gd name="connsiteY0" fmla="*/ 1572378 h 2322937"/>
                <a:gd name="connsiteX1" fmla="*/ 955599 w 7941779"/>
                <a:gd name="connsiteY1" fmla="*/ 1736589 h 2322937"/>
                <a:gd name="connsiteX2" fmla="*/ 1511097 w 7941779"/>
                <a:gd name="connsiteY2" fmla="*/ 1872224 h 2322937"/>
                <a:gd name="connsiteX3" fmla="*/ 2431593 w 7941779"/>
                <a:gd name="connsiteY3" fmla="*/ 2067296 h 2322937"/>
                <a:gd name="connsiteX4" fmla="*/ 3467913 w 7941779"/>
                <a:gd name="connsiteY4" fmla="*/ 2128257 h 2322937"/>
                <a:gd name="connsiteX5" fmla="*/ 4461561 w 7941779"/>
                <a:gd name="connsiteY5" fmla="*/ 2030721 h 2322937"/>
                <a:gd name="connsiteX6" fmla="*/ 6109111 w 7941779"/>
                <a:gd name="connsiteY6" fmla="*/ 1972521 h 2322937"/>
                <a:gd name="connsiteX7" fmla="*/ 7798164 w 7941779"/>
                <a:gd name="connsiteY7" fmla="*/ 2321892 h 2322937"/>
                <a:gd name="connsiteX8" fmla="*/ 7705152 w 7941779"/>
                <a:gd name="connsiteY8" fmla="*/ 1842359 h 2322937"/>
                <a:gd name="connsiteX9" fmla="*/ 6522260 w 7941779"/>
                <a:gd name="connsiteY9" fmla="*/ 1131906 h 2322937"/>
                <a:gd name="connsiteX10" fmla="*/ 4559099 w 7941779"/>
                <a:gd name="connsiteY10" fmla="*/ 744465 h 2322937"/>
                <a:gd name="connsiteX11" fmla="*/ 4126283 w 7941779"/>
                <a:gd name="connsiteY11" fmla="*/ 445761 h 2322937"/>
                <a:gd name="connsiteX12" fmla="*/ 4296971 w 7941779"/>
                <a:gd name="connsiteY12" fmla="*/ 753 h 2322937"/>
                <a:gd name="connsiteX13" fmla="*/ 3224075 w 7941779"/>
                <a:gd name="connsiteY13" fmla="*/ 659121 h 2322937"/>
                <a:gd name="connsiteX14" fmla="*/ 2730299 w 7941779"/>
                <a:gd name="connsiteY14" fmla="*/ 713985 h 2322937"/>
                <a:gd name="connsiteX15" fmla="*/ 2187755 w 7941779"/>
                <a:gd name="connsiteY15" fmla="*/ 787137 h 2322937"/>
                <a:gd name="connsiteX16" fmla="*/ 1444043 w 7941779"/>
                <a:gd name="connsiteY16" fmla="*/ 842001 h 2322937"/>
                <a:gd name="connsiteX17" fmla="*/ 1059995 w 7941779"/>
                <a:gd name="connsiteY17" fmla="*/ 902961 h 2322937"/>
                <a:gd name="connsiteX18" fmla="*/ 633275 w 7941779"/>
                <a:gd name="connsiteY18" fmla="*/ 1030977 h 2322937"/>
                <a:gd name="connsiteX19" fmla="*/ 395531 w 7941779"/>
                <a:gd name="connsiteY19" fmla="*/ 1183377 h 2322937"/>
                <a:gd name="connsiteX20" fmla="*/ 322379 w 7941779"/>
                <a:gd name="connsiteY20" fmla="*/ 1256529 h 2322937"/>
                <a:gd name="connsiteX21" fmla="*/ 224843 w 7941779"/>
                <a:gd name="connsiteY21" fmla="*/ 1335777 h 2322937"/>
                <a:gd name="connsiteX22" fmla="*/ 41963 w 7941779"/>
                <a:gd name="connsiteY22" fmla="*/ 1360161 h 2322937"/>
                <a:gd name="connsiteX23" fmla="*/ 17960 w 7941779"/>
                <a:gd name="connsiteY23" fmla="*/ 1460745 h 2322937"/>
                <a:gd name="connsiteX24" fmla="*/ 127688 w 7941779"/>
                <a:gd name="connsiteY24" fmla="*/ 1473699 h 2322937"/>
                <a:gd name="connsiteX25" fmla="*/ 245036 w 7941779"/>
                <a:gd name="connsiteY25" fmla="*/ 1572378 h 2322937"/>
                <a:gd name="connsiteX0" fmla="*/ 245036 w 7936129"/>
                <a:gd name="connsiteY0" fmla="*/ 1572378 h 2322158"/>
                <a:gd name="connsiteX1" fmla="*/ 955599 w 7936129"/>
                <a:gd name="connsiteY1" fmla="*/ 1736589 h 2322158"/>
                <a:gd name="connsiteX2" fmla="*/ 1511097 w 7936129"/>
                <a:gd name="connsiteY2" fmla="*/ 1872224 h 2322158"/>
                <a:gd name="connsiteX3" fmla="*/ 2431593 w 7936129"/>
                <a:gd name="connsiteY3" fmla="*/ 2067296 h 2322158"/>
                <a:gd name="connsiteX4" fmla="*/ 3467913 w 7936129"/>
                <a:gd name="connsiteY4" fmla="*/ 2128257 h 2322158"/>
                <a:gd name="connsiteX5" fmla="*/ 4461561 w 7936129"/>
                <a:gd name="connsiteY5" fmla="*/ 2030721 h 2322158"/>
                <a:gd name="connsiteX6" fmla="*/ 6186749 w 7936129"/>
                <a:gd name="connsiteY6" fmla="*/ 1912137 h 2322158"/>
                <a:gd name="connsiteX7" fmla="*/ 7798164 w 7936129"/>
                <a:gd name="connsiteY7" fmla="*/ 2321892 h 2322158"/>
                <a:gd name="connsiteX8" fmla="*/ 7705152 w 7936129"/>
                <a:gd name="connsiteY8" fmla="*/ 1842359 h 2322158"/>
                <a:gd name="connsiteX9" fmla="*/ 6522260 w 7936129"/>
                <a:gd name="connsiteY9" fmla="*/ 1131906 h 2322158"/>
                <a:gd name="connsiteX10" fmla="*/ 4559099 w 7936129"/>
                <a:gd name="connsiteY10" fmla="*/ 744465 h 2322158"/>
                <a:gd name="connsiteX11" fmla="*/ 4126283 w 7936129"/>
                <a:gd name="connsiteY11" fmla="*/ 445761 h 2322158"/>
                <a:gd name="connsiteX12" fmla="*/ 4296971 w 7936129"/>
                <a:gd name="connsiteY12" fmla="*/ 753 h 2322158"/>
                <a:gd name="connsiteX13" fmla="*/ 3224075 w 7936129"/>
                <a:gd name="connsiteY13" fmla="*/ 659121 h 2322158"/>
                <a:gd name="connsiteX14" fmla="*/ 2730299 w 7936129"/>
                <a:gd name="connsiteY14" fmla="*/ 713985 h 2322158"/>
                <a:gd name="connsiteX15" fmla="*/ 2187755 w 7936129"/>
                <a:gd name="connsiteY15" fmla="*/ 787137 h 2322158"/>
                <a:gd name="connsiteX16" fmla="*/ 1444043 w 7936129"/>
                <a:gd name="connsiteY16" fmla="*/ 842001 h 2322158"/>
                <a:gd name="connsiteX17" fmla="*/ 1059995 w 7936129"/>
                <a:gd name="connsiteY17" fmla="*/ 902961 h 2322158"/>
                <a:gd name="connsiteX18" fmla="*/ 633275 w 7936129"/>
                <a:gd name="connsiteY18" fmla="*/ 1030977 h 2322158"/>
                <a:gd name="connsiteX19" fmla="*/ 395531 w 7936129"/>
                <a:gd name="connsiteY19" fmla="*/ 1183377 h 2322158"/>
                <a:gd name="connsiteX20" fmla="*/ 322379 w 7936129"/>
                <a:gd name="connsiteY20" fmla="*/ 1256529 h 2322158"/>
                <a:gd name="connsiteX21" fmla="*/ 224843 w 7936129"/>
                <a:gd name="connsiteY21" fmla="*/ 1335777 h 2322158"/>
                <a:gd name="connsiteX22" fmla="*/ 41963 w 7936129"/>
                <a:gd name="connsiteY22" fmla="*/ 1360161 h 2322158"/>
                <a:gd name="connsiteX23" fmla="*/ 17960 w 7936129"/>
                <a:gd name="connsiteY23" fmla="*/ 1460745 h 2322158"/>
                <a:gd name="connsiteX24" fmla="*/ 127688 w 7936129"/>
                <a:gd name="connsiteY24" fmla="*/ 1473699 h 2322158"/>
                <a:gd name="connsiteX25" fmla="*/ 245036 w 7936129"/>
                <a:gd name="connsiteY25" fmla="*/ 1572378 h 2322158"/>
                <a:gd name="connsiteX0" fmla="*/ 245036 w 7946179"/>
                <a:gd name="connsiteY0" fmla="*/ 1572378 h 2322158"/>
                <a:gd name="connsiteX1" fmla="*/ 955599 w 7946179"/>
                <a:gd name="connsiteY1" fmla="*/ 1736589 h 2322158"/>
                <a:gd name="connsiteX2" fmla="*/ 1511097 w 7946179"/>
                <a:gd name="connsiteY2" fmla="*/ 1872224 h 2322158"/>
                <a:gd name="connsiteX3" fmla="*/ 2431593 w 7946179"/>
                <a:gd name="connsiteY3" fmla="*/ 2067296 h 2322158"/>
                <a:gd name="connsiteX4" fmla="*/ 3467913 w 7946179"/>
                <a:gd name="connsiteY4" fmla="*/ 2128257 h 2322158"/>
                <a:gd name="connsiteX5" fmla="*/ 4461561 w 7946179"/>
                <a:gd name="connsiteY5" fmla="*/ 2030721 h 2322158"/>
                <a:gd name="connsiteX6" fmla="*/ 6048726 w 7946179"/>
                <a:gd name="connsiteY6" fmla="*/ 1912137 h 2322158"/>
                <a:gd name="connsiteX7" fmla="*/ 7798164 w 7946179"/>
                <a:gd name="connsiteY7" fmla="*/ 2321892 h 2322158"/>
                <a:gd name="connsiteX8" fmla="*/ 7705152 w 7946179"/>
                <a:gd name="connsiteY8" fmla="*/ 1842359 h 2322158"/>
                <a:gd name="connsiteX9" fmla="*/ 6522260 w 7946179"/>
                <a:gd name="connsiteY9" fmla="*/ 1131906 h 2322158"/>
                <a:gd name="connsiteX10" fmla="*/ 4559099 w 7946179"/>
                <a:gd name="connsiteY10" fmla="*/ 744465 h 2322158"/>
                <a:gd name="connsiteX11" fmla="*/ 4126283 w 7946179"/>
                <a:gd name="connsiteY11" fmla="*/ 445761 h 2322158"/>
                <a:gd name="connsiteX12" fmla="*/ 4296971 w 7946179"/>
                <a:gd name="connsiteY12" fmla="*/ 753 h 2322158"/>
                <a:gd name="connsiteX13" fmla="*/ 3224075 w 7946179"/>
                <a:gd name="connsiteY13" fmla="*/ 659121 h 2322158"/>
                <a:gd name="connsiteX14" fmla="*/ 2730299 w 7946179"/>
                <a:gd name="connsiteY14" fmla="*/ 713985 h 2322158"/>
                <a:gd name="connsiteX15" fmla="*/ 2187755 w 7946179"/>
                <a:gd name="connsiteY15" fmla="*/ 787137 h 2322158"/>
                <a:gd name="connsiteX16" fmla="*/ 1444043 w 7946179"/>
                <a:gd name="connsiteY16" fmla="*/ 842001 h 2322158"/>
                <a:gd name="connsiteX17" fmla="*/ 1059995 w 7946179"/>
                <a:gd name="connsiteY17" fmla="*/ 902961 h 2322158"/>
                <a:gd name="connsiteX18" fmla="*/ 633275 w 7946179"/>
                <a:gd name="connsiteY18" fmla="*/ 1030977 h 2322158"/>
                <a:gd name="connsiteX19" fmla="*/ 395531 w 7946179"/>
                <a:gd name="connsiteY19" fmla="*/ 1183377 h 2322158"/>
                <a:gd name="connsiteX20" fmla="*/ 322379 w 7946179"/>
                <a:gd name="connsiteY20" fmla="*/ 1256529 h 2322158"/>
                <a:gd name="connsiteX21" fmla="*/ 224843 w 7946179"/>
                <a:gd name="connsiteY21" fmla="*/ 1335777 h 2322158"/>
                <a:gd name="connsiteX22" fmla="*/ 41963 w 7946179"/>
                <a:gd name="connsiteY22" fmla="*/ 1360161 h 2322158"/>
                <a:gd name="connsiteX23" fmla="*/ 17960 w 7946179"/>
                <a:gd name="connsiteY23" fmla="*/ 1460745 h 2322158"/>
                <a:gd name="connsiteX24" fmla="*/ 127688 w 7946179"/>
                <a:gd name="connsiteY24" fmla="*/ 1473699 h 2322158"/>
                <a:gd name="connsiteX25" fmla="*/ 245036 w 7946179"/>
                <a:gd name="connsiteY25" fmla="*/ 1572378 h 2322158"/>
                <a:gd name="connsiteX0" fmla="*/ 245036 w 8007741"/>
                <a:gd name="connsiteY0" fmla="*/ 1572378 h 2329667"/>
                <a:gd name="connsiteX1" fmla="*/ 955599 w 8007741"/>
                <a:gd name="connsiteY1" fmla="*/ 1736589 h 2329667"/>
                <a:gd name="connsiteX2" fmla="*/ 1511097 w 8007741"/>
                <a:gd name="connsiteY2" fmla="*/ 1872224 h 2329667"/>
                <a:gd name="connsiteX3" fmla="*/ 2431593 w 8007741"/>
                <a:gd name="connsiteY3" fmla="*/ 2067296 h 2329667"/>
                <a:gd name="connsiteX4" fmla="*/ 3467913 w 8007741"/>
                <a:gd name="connsiteY4" fmla="*/ 2128257 h 2329667"/>
                <a:gd name="connsiteX5" fmla="*/ 4461561 w 8007741"/>
                <a:gd name="connsiteY5" fmla="*/ 2030721 h 2329667"/>
                <a:gd name="connsiteX6" fmla="*/ 6048726 w 8007741"/>
                <a:gd name="connsiteY6" fmla="*/ 1912137 h 2329667"/>
                <a:gd name="connsiteX7" fmla="*/ 7798164 w 8007741"/>
                <a:gd name="connsiteY7" fmla="*/ 2321892 h 2329667"/>
                <a:gd name="connsiteX8" fmla="*/ 7834548 w 8007741"/>
                <a:gd name="connsiteY8" fmla="*/ 1488676 h 2329667"/>
                <a:gd name="connsiteX9" fmla="*/ 6522260 w 8007741"/>
                <a:gd name="connsiteY9" fmla="*/ 1131906 h 2329667"/>
                <a:gd name="connsiteX10" fmla="*/ 4559099 w 8007741"/>
                <a:gd name="connsiteY10" fmla="*/ 744465 h 2329667"/>
                <a:gd name="connsiteX11" fmla="*/ 4126283 w 8007741"/>
                <a:gd name="connsiteY11" fmla="*/ 445761 h 2329667"/>
                <a:gd name="connsiteX12" fmla="*/ 4296971 w 8007741"/>
                <a:gd name="connsiteY12" fmla="*/ 753 h 2329667"/>
                <a:gd name="connsiteX13" fmla="*/ 3224075 w 8007741"/>
                <a:gd name="connsiteY13" fmla="*/ 659121 h 2329667"/>
                <a:gd name="connsiteX14" fmla="*/ 2730299 w 8007741"/>
                <a:gd name="connsiteY14" fmla="*/ 713985 h 2329667"/>
                <a:gd name="connsiteX15" fmla="*/ 2187755 w 8007741"/>
                <a:gd name="connsiteY15" fmla="*/ 787137 h 2329667"/>
                <a:gd name="connsiteX16" fmla="*/ 1444043 w 8007741"/>
                <a:gd name="connsiteY16" fmla="*/ 842001 h 2329667"/>
                <a:gd name="connsiteX17" fmla="*/ 1059995 w 8007741"/>
                <a:gd name="connsiteY17" fmla="*/ 902961 h 2329667"/>
                <a:gd name="connsiteX18" fmla="*/ 633275 w 8007741"/>
                <a:gd name="connsiteY18" fmla="*/ 1030977 h 2329667"/>
                <a:gd name="connsiteX19" fmla="*/ 395531 w 8007741"/>
                <a:gd name="connsiteY19" fmla="*/ 1183377 h 2329667"/>
                <a:gd name="connsiteX20" fmla="*/ 322379 w 8007741"/>
                <a:gd name="connsiteY20" fmla="*/ 1256529 h 2329667"/>
                <a:gd name="connsiteX21" fmla="*/ 224843 w 8007741"/>
                <a:gd name="connsiteY21" fmla="*/ 1335777 h 2329667"/>
                <a:gd name="connsiteX22" fmla="*/ 41963 w 8007741"/>
                <a:gd name="connsiteY22" fmla="*/ 1360161 h 2329667"/>
                <a:gd name="connsiteX23" fmla="*/ 17960 w 8007741"/>
                <a:gd name="connsiteY23" fmla="*/ 1460745 h 2329667"/>
                <a:gd name="connsiteX24" fmla="*/ 127688 w 8007741"/>
                <a:gd name="connsiteY24" fmla="*/ 1473699 h 2329667"/>
                <a:gd name="connsiteX25" fmla="*/ 245036 w 8007741"/>
                <a:gd name="connsiteY25" fmla="*/ 1572378 h 2329667"/>
                <a:gd name="connsiteX0" fmla="*/ 245036 w 8148252"/>
                <a:gd name="connsiteY0" fmla="*/ 1572378 h 2129183"/>
                <a:gd name="connsiteX1" fmla="*/ 955599 w 8148252"/>
                <a:gd name="connsiteY1" fmla="*/ 1736589 h 2129183"/>
                <a:gd name="connsiteX2" fmla="*/ 1511097 w 8148252"/>
                <a:gd name="connsiteY2" fmla="*/ 1872224 h 2129183"/>
                <a:gd name="connsiteX3" fmla="*/ 2431593 w 8148252"/>
                <a:gd name="connsiteY3" fmla="*/ 2067296 h 2129183"/>
                <a:gd name="connsiteX4" fmla="*/ 3467913 w 8148252"/>
                <a:gd name="connsiteY4" fmla="*/ 2128257 h 2129183"/>
                <a:gd name="connsiteX5" fmla="*/ 4461561 w 8148252"/>
                <a:gd name="connsiteY5" fmla="*/ 2030721 h 2129183"/>
                <a:gd name="connsiteX6" fmla="*/ 6048726 w 8148252"/>
                <a:gd name="connsiteY6" fmla="*/ 1912137 h 2129183"/>
                <a:gd name="connsiteX7" fmla="*/ 8005198 w 8148252"/>
                <a:gd name="connsiteY7" fmla="*/ 1985462 h 2129183"/>
                <a:gd name="connsiteX8" fmla="*/ 7834548 w 8148252"/>
                <a:gd name="connsiteY8" fmla="*/ 1488676 h 2129183"/>
                <a:gd name="connsiteX9" fmla="*/ 6522260 w 8148252"/>
                <a:gd name="connsiteY9" fmla="*/ 1131906 h 2129183"/>
                <a:gd name="connsiteX10" fmla="*/ 4559099 w 8148252"/>
                <a:gd name="connsiteY10" fmla="*/ 744465 h 2129183"/>
                <a:gd name="connsiteX11" fmla="*/ 4126283 w 8148252"/>
                <a:gd name="connsiteY11" fmla="*/ 445761 h 2129183"/>
                <a:gd name="connsiteX12" fmla="*/ 4296971 w 8148252"/>
                <a:gd name="connsiteY12" fmla="*/ 753 h 2129183"/>
                <a:gd name="connsiteX13" fmla="*/ 3224075 w 8148252"/>
                <a:gd name="connsiteY13" fmla="*/ 659121 h 2129183"/>
                <a:gd name="connsiteX14" fmla="*/ 2730299 w 8148252"/>
                <a:gd name="connsiteY14" fmla="*/ 713985 h 2129183"/>
                <a:gd name="connsiteX15" fmla="*/ 2187755 w 8148252"/>
                <a:gd name="connsiteY15" fmla="*/ 787137 h 2129183"/>
                <a:gd name="connsiteX16" fmla="*/ 1444043 w 8148252"/>
                <a:gd name="connsiteY16" fmla="*/ 842001 h 2129183"/>
                <a:gd name="connsiteX17" fmla="*/ 1059995 w 8148252"/>
                <a:gd name="connsiteY17" fmla="*/ 902961 h 2129183"/>
                <a:gd name="connsiteX18" fmla="*/ 633275 w 8148252"/>
                <a:gd name="connsiteY18" fmla="*/ 1030977 h 2129183"/>
                <a:gd name="connsiteX19" fmla="*/ 395531 w 8148252"/>
                <a:gd name="connsiteY19" fmla="*/ 1183377 h 2129183"/>
                <a:gd name="connsiteX20" fmla="*/ 322379 w 8148252"/>
                <a:gd name="connsiteY20" fmla="*/ 1256529 h 2129183"/>
                <a:gd name="connsiteX21" fmla="*/ 224843 w 8148252"/>
                <a:gd name="connsiteY21" fmla="*/ 1335777 h 2129183"/>
                <a:gd name="connsiteX22" fmla="*/ 41963 w 8148252"/>
                <a:gd name="connsiteY22" fmla="*/ 1360161 h 2129183"/>
                <a:gd name="connsiteX23" fmla="*/ 17960 w 8148252"/>
                <a:gd name="connsiteY23" fmla="*/ 1460745 h 2129183"/>
                <a:gd name="connsiteX24" fmla="*/ 127688 w 8148252"/>
                <a:gd name="connsiteY24" fmla="*/ 1473699 h 2129183"/>
                <a:gd name="connsiteX25" fmla="*/ 245036 w 8148252"/>
                <a:gd name="connsiteY25" fmla="*/ 1572378 h 2129183"/>
                <a:gd name="connsiteX0" fmla="*/ 245036 w 8154347"/>
                <a:gd name="connsiteY0" fmla="*/ 1572378 h 2129183"/>
                <a:gd name="connsiteX1" fmla="*/ 955599 w 8154347"/>
                <a:gd name="connsiteY1" fmla="*/ 1736589 h 2129183"/>
                <a:gd name="connsiteX2" fmla="*/ 1511097 w 8154347"/>
                <a:gd name="connsiteY2" fmla="*/ 1872224 h 2129183"/>
                <a:gd name="connsiteX3" fmla="*/ 2431593 w 8154347"/>
                <a:gd name="connsiteY3" fmla="*/ 2067296 h 2129183"/>
                <a:gd name="connsiteX4" fmla="*/ 3467913 w 8154347"/>
                <a:gd name="connsiteY4" fmla="*/ 2128257 h 2129183"/>
                <a:gd name="connsiteX5" fmla="*/ 4461561 w 8154347"/>
                <a:gd name="connsiteY5" fmla="*/ 2030721 h 2129183"/>
                <a:gd name="connsiteX6" fmla="*/ 6048726 w 8154347"/>
                <a:gd name="connsiteY6" fmla="*/ 1912137 h 2129183"/>
                <a:gd name="connsiteX7" fmla="*/ 8005198 w 8154347"/>
                <a:gd name="connsiteY7" fmla="*/ 1985462 h 2129183"/>
                <a:gd name="connsiteX8" fmla="*/ 7851801 w 8154347"/>
                <a:gd name="connsiteY8" fmla="*/ 1350654 h 2129183"/>
                <a:gd name="connsiteX9" fmla="*/ 6522260 w 8154347"/>
                <a:gd name="connsiteY9" fmla="*/ 1131906 h 2129183"/>
                <a:gd name="connsiteX10" fmla="*/ 4559099 w 8154347"/>
                <a:gd name="connsiteY10" fmla="*/ 744465 h 2129183"/>
                <a:gd name="connsiteX11" fmla="*/ 4126283 w 8154347"/>
                <a:gd name="connsiteY11" fmla="*/ 445761 h 2129183"/>
                <a:gd name="connsiteX12" fmla="*/ 4296971 w 8154347"/>
                <a:gd name="connsiteY12" fmla="*/ 753 h 2129183"/>
                <a:gd name="connsiteX13" fmla="*/ 3224075 w 8154347"/>
                <a:gd name="connsiteY13" fmla="*/ 659121 h 2129183"/>
                <a:gd name="connsiteX14" fmla="*/ 2730299 w 8154347"/>
                <a:gd name="connsiteY14" fmla="*/ 713985 h 2129183"/>
                <a:gd name="connsiteX15" fmla="*/ 2187755 w 8154347"/>
                <a:gd name="connsiteY15" fmla="*/ 787137 h 2129183"/>
                <a:gd name="connsiteX16" fmla="*/ 1444043 w 8154347"/>
                <a:gd name="connsiteY16" fmla="*/ 842001 h 2129183"/>
                <a:gd name="connsiteX17" fmla="*/ 1059995 w 8154347"/>
                <a:gd name="connsiteY17" fmla="*/ 902961 h 2129183"/>
                <a:gd name="connsiteX18" fmla="*/ 633275 w 8154347"/>
                <a:gd name="connsiteY18" fmla="*/ 1030977 h 2129183"/>
                <a:gd name="connsiteX19" fmla="*/ 395531 w 8154347"/>
                <a:gd name="connsiteY19" fmla="*/ 1183377 h 2129183"/>
                <a:gd name="connsiteX20" fmla="*/ 322379 w 8154347"/>
                <a:gd name="connsiteY20" fmla="*/ 1256529 h 2129183"/>
                <a:gd name="connsiteX21" fmla="*/ 224843 w 8154347"/>
                <a:gd name="connsiteY21" fmla="*/ 1335777 h 2129183"/>
                <a:gd name="connsiteX22" fmla="*/ 41963 w 8154347"/>
                <a:gd name="connsiteY22" fmla="*/ 1360161 h 2129183"/>
                <a:gd name="connsiteX23" fmla="*/ 17960 w 8154347"/>
                <a:gd name="connsiteY23" fmla="*/ 1460745 h 2129183"/>
                <a:gd name="connsiteX24" fmla="*/ 127688 w 8154347"/>
                <a:gd name="connsiteY24" fmla="*/ 1473699 h 2129183"/>
                <a:gd name="connsiteX25" fmla="*/ 245036 w 8154347"/>
                <a:gd name="connsiteY25" fmla="*/ 1572378 h 2129183"/>
                <a:gd name="connsiteX0" fmla="*/ 245036 w 8163989"/>
                <a:gd name="connsiteY0" fmla="*/ 1572378 h 2129183"/>
                <a:gd name="connsiteX1" fmla="*/ 955599 w 8163989"/>
                <a:gd name="connsiteY1" fmla="*/ 1736589 h 2129183"/>
                <a:gd name="connsiteX2" fmla="*/ 1511097 w 8163989"/>
                <a:gd name="connsiteY2" fmla="*/ 1872224 h 2129183"/>
                <a:gd name="connsiteX3" fmla="*/ 2431593 w 8163989"/>
                <a:gd name="connsiteY3" fmla="*/ 2067296 h 2129183"/>
                <a:gd name="connsiteX4" fmla="*/ 3467913 w 8163989"/>
                <a:gd name="connsiteY4" fmla="*/ 2128257 h 2129183"/>
                <a:gd name="connsiteX5" fmla="*/ 4461561 w 8163989"/>
                <a:gd name="connsiteY5" fmla="*/ 2030721 h 2129183"/>
                <a:gd name="connsiteX6" fmla="*/ 6048726 w 8163989"/>
                <a:gd name="connsiteY6" fmla="*/ 1912137 h 2129183"/>
                <a:gd name="connsiteX7" fmla="*/ 8005198 w 8163989"/>
                <a:gd name="connsiteY7" fmla="*/ 1985462 h 2129183"/>
                <a:gd name="connsiteX8" fmla="*/ 7877681 w 8163989"/>
                <a:gd name="connsiteY8" fmla="*/ 1471424 h 2129183"/>
                <a:gd name="connsiteX9" fmla="*/ 6522260 w 8163989"/>
                <a:gd name="connsiteY9" fmla="*/ 1131906 h 2129183"/>
                <a:gd name="connsiteX10" fmla="*/ 4559099 w 8163989"/>
                <a:gd name="connsiteY10" fmla="*/ 744465 h 2129183"/>
                <a:gd name="connsiteX11" fmla="*/ 4126283 w 8163989"/>
                <a:gd name="connsiteY11" fmla="*/ 445761 h 2129183"/>
                <a:gd name="connsiteX12" fmla="*/ 4296971 w 8163989"/>
                <a:gd name="connsiteY12" fmla="*/ 753 h 2129183"/>
                <a:gd name="connsiteX13" fmla="*/ 3224075 w 8163989"/>
                <a:gd name="connsiteY13" fmla="*/ 659121 h 2129183"/>
                <a:gd name="connsiteX14" fmla="*/ 2730299 w 8163989"/>
                <a:gd name="connsiteY14" fmla="*/ 713985 h 2129183"/>
                <a:gd name="connsiteX15" fmla="*/ 2187755 w 8163989"/>
                <a:gd name="connsiteY15" fmla="*/ 787137 h 2129183"/>
                <a:gd name="connsiteX16" fmla="*/ 1444043 w 8163989"/>
                <a:gd name="connsiteY16" fmla="*/ 842001 h 2129183"/>
                <a:gd name="connsiteX17" fmla="*/ 1059995 w 8163989"/>
                <a:gd name="connsiteY17" fmla="*/ 902961 h 2129183"/>
                <a:gd name="connsiteX18" fmla="*/ 633275 w 8163989"/>
                <a:gd name="connsiteY18" fmla="*/ 1030977 h 2129183"/>
                <a:gd name="connsiteX19" fmla="*/ 395531 w 8163989"/>
                <a:gd name="connsiteY19" fmla="*/ 1183377 h 2129183"/>
                <a:gd name="connsiteX20" fmla="*/ 322379 w 8163989"/>
                <a:gd name="connsiteY20" fmla="*/ 1256529 h 2129183"/>
                <a:gd name="connsiteX21" fmla="*/ 224843 w 8163989"/>
                <a:gd name="connsiteY21" fmla="*/ 1335777 h 2129183"/>
                <a:gd name="connsiteX22" fmla="*/ 41963 w 8163989"/>
                <a:gd name="connsiteY22" fmla="*/ 1360161 h 2129183"/>
                <a:gd name="connsiteX23" fmla="*/ 17960 w 8163989"/>
                <a:gd name="connsiteY23" fmla="*/ 1460745 h 2129183"/>
                <a:gd name="connsiteX24" fmla="*/ 127688 w 8163989"/>
                <a:gd name="connsiteY24" fmla="*/ 1473699 h 2129183"/>
                <a:gd name="connsiteX25" fmla="*/ 245036 w 8163989"/>
                <a:gd name="connsiteY25" fmla="*/ 1572378 h 2129183"/>
                <a:gd name="connsiteX0" fmla="*/ 245036 w 8109665"/>
                <a:gd name="connsiteY0" fmla="*/ 1572378 h 2129183"/>
                <a:gd name="connsiteX1" fmla="*/ 955599 w 8109665"/>
                <a:gd name="connsiteY1" fmla="*/ 1736589 h 2129183"/>
                <a:gd name="connsiteX2" fmla="*/ 1511097 w 8109665"/>
                <a:gd name="connsiteY2" fmla="*/ 1872224 h 2129183"/>
                <a:gd name="connsiteX3" fmla="*/ 2431593 w 8109665"/>
                <a:gd name="connsiteY3" fmla="*/ 2067296 h 2129183"/>
                <a:gd name="connsiteX4" fmla="*/ 3467913 w 8109665"/>
                <a:gd name="connsiteY4" fmla="*/ 2128257 h 2129183"/>
                <a:gd name="connsiteX5" fmla="*/ 4461561 w 8109665"/>
                <a:gd name="connsiteY5" fmla="*/ 2030721 h 2129183"/>
                <a:gd name="connsiteX6" fmla="*/ 6048726 w 8109665"/>
                <a:gd name="connsiteY6" fmla="*/ 1912137 h 2129183"/>
                <a:gd name="connsiteX7" fmla="*/ 7927560 w 8109665"/>
                <a:gd name="connsiteY7" fmla="*/ 1959582 h 2129183"/>
                <a:gd name="connsiteX8" fmla="*/ 7877681 w 8109665"/>
                <a:gd name="connsiteY8" fmla="*/ 1471424 h 2129183"/>
                <a:gd name="connsiteX9" fmla="*/ 6522260 w 8109665"/>
                <a:gd name="connsiteY9" fmla="*/ 1131906 h 2129183"/>
                <a:gd name="connsiteX10" fmla="*/ 4559099 w 8109665"/>
                <a:gd name="connsiteY10" fmla="*/ 744465 h 2129183"/>
                <a:gd name="connsiteX11" fmla="*/ 4126283 w 8109665"/>
                <a:gd name="connsiteY11" fmla="*/ 445761 h 2129183"/>
                <a:gd name="connsiteX12" fmla="*/ 4296971 w 8109665"/>
                <a:gd name="connsiteY12" fmla="*/ 753 h 2129183"/>
                <a:gd name="connsiteX13" fmla="*/ 3224075 w 8109665"/>
                <a:gd name="connsiteY13" fmla="*/ 659121 h 2129183"/>
                <a:gd name="connsiteX14" fmla="*/ 2730299 w 8109665"/>
                <a:gd name="connsiteY14" fmla="*/ 713985 h 2129183"/>
                <a:gd name="connsiteX15" fmla="*/ 2187755 w 8109665"/>
                <a:gd name="connsiteY15" fmla="*/ 787137 h 2129183"/>
                <a:gd name="connsiteX16" fmla="*/ 1444043 w 8109665"/>
                <a:gd name="connsiteY16" fmla="*/ 842001 h 2129183"/>
                <a:gd name="connsiteX17" fmla="*/ 1059995 w 8109665"/>
                <a:gd name="connsiteY17" fmla="*/ 902961 h 2129183"/>
                <a:gd name="connsiteX18" fmla="*/ 633275 w 8109665"/>
                <a:gd name="connsiteY18" fmla="*/ 1030977 h 2129183"/>
                <a:gd name="connsiteX19" fmla="*/ 395531 w 8109665"/>
                <a:gd name="connsiteY19" fmla="*/ 1183377 h 2129183"/>
                <a:gd name="connsiteX20" fmla="*/ 322379 w 8109665"/>
                <a:gd name="connsiteY20" fmla="*/ 1256529 h 2129183"/>
                <a:gd name="connsiteX21" fmla="*/ 224843 w 8109665"/>
                <a:gd name="connsiteY21" fmla="*/ 1335777 h 2129183"/>
                <a:gd name="connsiteX22" fmla="*/ 41963 w 8109665"/>
                <a:gd name="connsiteY22" fmla="*/ 1360161 h 2129183"/>
                <a:gd name="connsiteX23" fmla="*/ 17960 w 8109665"/>
                <a:gd name="connsiteY23" fmla="*/ 1460745 h 2129183"/>
                <a:gd name="connsiteX24" fmla="*/ 127688 w 8109665"/>
                <a:gd name="connsiteY24" fmla="*/ 1473699 h 2129183"/>
                <a:gd name="connsiteX25" fmla="*/ 245036 w 8109665"/>
                <a:gd name="connsiteY25" fmla="*/ 1572378 h 2129183"/>
                <a:gd name="connsiteX0" fmla="*/ 245036 w 8112819"/>
                <a:gd name="connsiteY0" fmla="*/ 1572378 h 2129183"/>
                <a:gd name="connsiteX1" fmla="*/ 955599 w 8112819"/>
                <a:gd name="connsiteY1" fmla="*/ 1736589 h 2129183"/>
                <a:gd name="connsiteX2" fmla="*/ 1511097 w 8112819"/>
                <a:gd name="connsiteY2" fmla="*/ 1872224 h 2129183"/>
                <a:gd name="connsiteX3" fmla="*/ 2431593 w 8112819"/>
                <a:gd name="connsiteY3" fmla="*/ 2067296 h 2129183"/>
                <a:gd name="connsiteX4" fmla="*/ 3467913 w 8112819"/>
                <a:gd name="connsiteY4" fmla="*/ 2128257 h 2129183"/>
                <a:gd name="connsiteX5" fmla="*/ 4461561 w 8112819"/>
                <a:gd name="connsiteY5" fmla="*/ 2030721 h 2129183"/>
                <a:gd name="connsiteX6" fmla="*/ 6048726 w 8112819"/>
                <a:gd name="connsiteY6" fmla="*/ 1912137 h 2129183"/>
                <a:gd name="connsiteX7" fmla="*/ 7927560 w 8112819"/>
                <a:gd name="connsiteY7" fmla="*/ 1959582 h 2129183"/>
                <a:gd name="connsiteX8" fmla="*/ 7877681 w 8112819"/>
                <a:gd name="connsiteY8" fmla="*/ 1471424 h 2129183"/>
                <a:gd name="connsiteX9" fmla="*/ 6461875 w 8112819"/>
                <a:gd name="connsiteY9" fmla="*/ 1002510 h 2129183"/>
                <a:gd name="connsiteX10" fmla="*/ 4559099 w 8112819"/>
                <a:gd name="connsiteY10" fmla="*/ 744465 h 2129183"/>
                <a:gd name="connsiteX11" fmla="*/ 4126283 w 8112819"/>
                <a:gd name="connsiteY11" fmla="*/ 445761 h 2129183"/>
                <a:gd name="connsiteX12" fmla="*/ 4296971 w 8112819"/>
                <a:gd name="connsiteY12" fmla="*/ 753 h 2129183"/>
                <a:gd name="connsiteX13" fmla="*/ 3224075 w 8112819"/>
                <a:gd name="connsiteY13" fmla="*/ 659121 h 2129183"/>
                <a:gd name="connsiteX14" fmla="*/ 2730299 w 8112819"/>
                <a:gd name="connsiteY14" fmla="*/ 713985 h 2129183"/>
                <a:gd name="connsiteX15" fmla="*/ 2187755 w 8112819"/>
                <a:gd name="connsiteY15" fmla="*/ 787137 h 2129183"/>
                <a:gd name="connsiteX16" fmla="*/ 1444043 w 8112819"/>
                <a:gd name="connsiteY16" fmla="*/ 842001 h 2129183"/>
                <a:gd name="connsiteX17" fmla="*/ 1059995 w 8112819"/>
                <a:gd name="connsiteY17" fmla="*/ 902961 h 2129183"/>
                <a:gd name="connsiteX18" fmla="*/ 633275 w 8112819"/>
                <a:gd name="connsiteY18" fmla="*/ 1030977 h 2129183"/>
                <a:gd name="connsiteX19" fmla="*/ 395531 w 8112819"/>
                <a:gd name="connsiteY19" fmla="*/ 1183377 h 2129183"/>
                <a:gd name="connsiteX20" fmla="*/ 322379 w 8112819"/>
                <a:gd name="connsiteY20" fmla="*/ 1256529 h 2129183"/>
                <a:gd name="connsiteX21" fmla="*/ 224843 w 8112819"/>
                <a:gd name="connsiteY21" fmla="*/ 1335777 h 2129183"/>
                <a:gd name="connsiteX22" fmla="*/ 41963 w 8112819"/>
                <a:gd name="connsiteY22" fmla="*/ 1360161 h 2129183"/>
                <a:gd name="connsiteX23" fmla="*/ 17960 w 8112819"/>
                <a:gd name="connsiteY23" fmla="*/ 1460745 h 2129183"/>
                <a:gd name="connsiteX24" fmla="*/ 127688 w 8112819"/>
                <a:gd name="connsiteY24" fmla="*/ 1473699 h 2129183"/>
                <a:gd name="connsiteX25" fmla="*/ 245036 w 8112819"/>
                <a:gd name="connsiteY25" fmla="*/ 1572378 h 2129183"/>
                <a:gd name="connsiteX0" fmla="*/ 245036 w 8133898"/>
                <a:gd name="connsiteY0" fmla="*/ 1572378 h 2129183"/>
                <a:gd name="connsiteX1" fmla="*/ 955599 w 8133898"/>
                <a:gd name="connsiteY1" fmla="*/ 1736589 h 2129183"/>
                <a:gd name="connsiteX2" fmla="*/ 1511097 w 8133898"/>
                <a:gd name="connsiteY2" fmla="*/ 1872224 h 2129183"/>
                <a:gd name="connsiteX3" fmla="*/ 2431593 w 8133898"/>
                <a:gd name="connsiteY3" fmla="*/ 2067296 h 2129183"/>
                <a:gd name="connsiteX4" fmla="*/ 3467913 w 8133898"/>
                <a:gd name="connsiteY4" fmla="*/ 2128257 h 2129183"/>
                <a:gd name="connsiteX5" fmla="*/ 4461561 w 8133898"/>
                <a:gd name="connsiteY5" fmla="*/ 2030721 h 2129183"/>
                <a:gd name="connsiteX6" fmla="*/ 6048726 w 8133898"/>
                <a:gd name="connsiteY6" fmla="*/ 1912137 h 2129183"/>
                <a:gd name="connsiteX7" fmla="*/ 7927560 w 8133898"/>
                <a:gd name="connsiteY7" fmla="*/ 1959582 h 2129183"/>
                <a:gd name="connsiteX8" fmla="*/ 7920813 w 8133898"/>
                <a:gd name="connsiteY8" fmla="*/ 1411039 h 2129183"/>
                <a:gd name="connsiteX9" fmla="*/ 6461875 w 8133898"/>
                <a:gd name="connsiteY9" fmla="*/ 1002510 h 2129183"/>
                <a:gd name="connsiteX10" fmla="*/ 4559099 w 8133898"/>
                <a:gd name="connsiteY10" fmla="*/ 744465 h 2129183"/>
                <a:gd name="connsiteX11" fmla="*/ 4126283 w 8133898"/>
                <a:gd name="connsiteY11" fmla="*/ 445761 h 2129183"/>
                <a:gd name="connsiteX12" fmla="*/ 4296971 w 8133898"/>
                <a:gd name="connsiteY12" fmla="*/ 753 h 2129183"/>
                <a:gd name="connsiteX13" fmla="*/ 3224075 w 8133898"/>
                <a:gd name="connsiteY13" fmla="*/ 659121 h 2129183"/>
                <a:gd name="connsiteX14" fmla="*/ 2730299 w 8133898"/>
                <a:gd name="connsiteY14" fmla="*/ 713985 h 2129183"/>
                <a:gd name="connsiteX15" fmla="*/ 2187755 w 8133898"/>
                <a:gd name="connsiteY15" fmla="*/ 787137 h 2129183"/>
                <a:gd name="connsiteX16" fmla="*/ 1444043 w 8133898"/>
                <a:gd name="connsiteY16" fmla="*/ 842001 h 2129183"/>
                <a:gd name="connsiteX17" fmla="*/ 1059995 w 8133898"/>
                <a:gd name="connsiteY17" fmla="*/ 902961 h 2129183"/>
                <a:gd name="connsiteX18" fmla="*/ 633275 w 8133898"/>
                <a:gd name="connsiteY18" fmla="*/ 1030977 h 2129183"/>
                <a:gd name="connsiteX19" fmla="*/ 395531 w 8133898"/>
                <a:gd name="connsiteY19" fmla="*/ 1183377 h 2129183"/>
                <a:gd name="connsiteX20" fmla="*/ 322379 w 8133898"/>
                <a:gd name="connsiteY20" fmla="*/ 1256529 h 2129183"/>
                <a:gd name="connsiteX21" fmla="*/ 224843 w 8133898"/>
                <a:gd name="connsiteY21" fmla="*/ 1335777 h 2129183"/>
                <a:gd name="connsiteX22" fmla="*/ 41963 w 8133898"/>
                <a:gd name="connsiteY22" fmla="*/ 1360161 h 2129183"/>
                <a:gd name="connsiteX23" fmla="*/ 17960 w 8133898"/>
                <a:gd name="connsiteY23" fmla="*/ 1460745 h 2129183"/>
                <a:gd name="connsiteX24" fmla="*/ 127688 w 8133898"/>
                <a:gd name="connsiteY24" fmla="*/ 1473699 h 2129183"/>
                <a:gd name="connsiteX25" fmla="*/ 245036 w 8133898"/>
                <a:gd name="connsiteY25" fmla="*/ 1572378 h 2129183"/>
                <a:gd name="connsiteX0" fmla="*/ 245036 w 8112819"/>
                <a:gd name="connsiteY0" fmla="*/ 1572378 h 2129183"/>
                <a:gd name="connsiteX1" fmla="*/ 955599 w 8112819"/>
                <a:gd name="connsiteY1" fmla="*/ 1736589 h 2129183"/>
                <a:gd name="connsiteX2" fmla="*/ 1511097 w 8112819"/>
                <a:gd name="connsiteY2" fmla="*/ 1872224 h 2129183"/>
                <a:gd name="connsiteX3" fmla="*/ 2431593 w 8112819"/>
                <a:gd name="connsiteY3" fmla="*/ 2067296 h 2129183"/>
                <a:gd name="connsiteX4" fmla="*/ 3467913 w 8112819"/>
                <a:gd name="connsiteY4" fmla="*/ 2128257 h 2129183"/>
                <a:gd name="connsiteX5" fmla="*/ 4461561 w 8112819"/>
                <a:gd name="connsiteY5" fmla="*/ 2030721 h 2129183"/>
                <a:gd name="connsiteX6" fmla="*/ 6048726 w 8112819"/>
                <a:gd name="connsiteY6" fmla="*/ 1912137 h 2129183"/>
                <a:gd name="connsiteX7" fmla="*/ 7927560 w 8112819"/>
                <a:gd name="connsiteY7" fmla="*/ 1959582 h 2129183"/>
                <a:gd name="connsiteX8" fmla="*/ 7877681 w 8112819"/>
                <a:gd name="connsiteY8" fmla="*/ 1359281 h 2129183"/>
                <a:gd name="connsiteX9" fmla="*/ 6461875 w 8112819"/>
                <a:gd name="connsiteY9" fmla="*/ 1002510 h 2129183"/>
                <a:gd name="connsiteX10" fmla="*/ 4559099 w 8112819"/>
                <a:gd name="connsiteY10" fmla="*/ 744465 h 2129183"/>
                <a:gd name="connsiteX11" fmla="*/ 4126283 w 8112819"/>
                <a:gd name="connsiteY11" fmla="*/ 445761 h 2129183"/>
                <a:gd name="connsiteX12" fmla="*/ 4296971 w 8112819"/>
                <a:gd name="connsiteY12" fmla="*/ 753 h 2129183"/>
                <a:gd name="connsiteX13" fmla="*/ 3224075 w 8112819"/>
                <a:gd name="connsiteY13" fmla="*/ 659121 h 2129183"/>
                <a:gd name="connsiteX14" fmla="*/ 2730299 w 8112819"/>
                <a:gd name="connsiteY14" fmla="*/ 713985 h 2129183"/>
                <a:gd name="connsiteX15" fmla="*/ 2187755 w 8112819"/>
                <a:gd name="connsiteY15" fmla="*/ 787137 h 2129183"/>
                <a:gd name="connsiteX16" fmla="*/ 1444043 w 8112819"/>
                <a:gd name="connsiteY16" fmla="*/ 842001 h 2129183"/>
                <a:gd name="connsiteX17" fmla="*/ 1059995 w 8112819"/>
                <a:gd name="connsiteY17" fmla="*/ 902961 h 2129183"/>
                <a:gd name="connsiteX18" fmla="*/ 633275 w 8112819"/>
                <a:gd name="connsiteY18" fmla="*/ 1030977 h 2129183"/>
                <a:gd name="connsiteX19" fmla="*/ 395531 w 8112819"/>
                <a:gd name="connsiteY19" fmla="*/ 1183377 h 2129183"/>
                <a:gd name="connsiteX20" fmla="*/ 322379 w 8112819"/>
                <a:gd name="connsiteY20" fmla="*/ 1256529 h 2129183"/>
                <a:gd name="connsiteX21" fmla="*/ 224843 w 8112819"/>
                <a:gd name="connsiteY21" fmla="*/ 1335777 h 2129183"/>
                <a:gd name="connsiteX22" fmla="*/ 41963 w 8112819"/>
                <a:gd name="connsiteY22" fmla="*/ 1360161 h 2129183"/>
                <a:gd name="connsiteX23" fmla="*/ 17960 w 8112819"/>
                <a:gd name="connsiteY23" fmla="*/ 1460745 h 2129183"/>
                <a:gd name="connsiteX24" fmla="*/ 127688 w 8112819"/>
                <a:gd name="connsiteY24" fmla="*/ 1473699 h 2129183"/>
                <a:gd name="connsiteX25" fmla="*/ 245036 w 8112819"/>
                <a:gd name="connsiteY25" fmla="*/ 1572378 h 2129183"/>
                <a:gd name="connsiteX0" fmla="*/ 245036 w 8130158"/>
                <a:gd name="connsiteY0" fmla="*/ 1572378 h 2129183"/>
                <a:gd name="connsiteX1" fmla="*/ 955599 w 8130158"/>
                <a:gd name="connsiteY1" fmla="*/ 1736589 h 2129183"/>
                <a:gd name="connsiteX2" fmla="*/ 1511097 w 8130158"/>
                <a:gd name="connsiteY2" fmla="*/ 1872224 h 2129183"/>
                <a:gd name="connsiteX3" fmla="*/ 2431593 w 8130158"/>
                <a:gd name="connsiteY3" fmla="*/ 2067296 h 2129183"/>
                <a:gd name="connsiteX4" fmla="*/ 3467913 w 8130158"/>
                <a:gd name="connsiteY4" fmla="*/ 2128257 h 2129183"/>
                <a:gd name="connsiteX5" fmla="*/ 4461561 w 8130158"/>
                <a:gd name="connsiteY5" fmla="*/ 2030721 h 2129183"/>
                <a:gd name="connsiteX6" fmla="*/ 6048726 w 8130158"/>
                <a:gd name="connsiteY6" fmla="*/ 1912137 h 2129183"/>
                <a:gd name="connsiteX7" fmla="*/ 7953439 w 8130158"/>
                <a:gd name="connsiteY7" fmla="*/ 1881944 h 2129183"/>
                <a:gd name="connsiteX8" fmla="*/ 7877681 w 8130158"/>
                <a:gd name="connsiteY8" fmla="*/ 1359281 h 2129183"/>
                <a:gd name="connsiteX9" fmla="*/ 6461875 w 8130158"/>
                <a:gd name="connsiteY9" fmla="*/ 1002510 h 2129183"/>
                <a:gd name="connsiteX10" fmla="*/ 4559099 w 8130158"/>
                <a:gd name="connsiteY10" fmla="*/ 744465 h 2129183"/>
                <a:gd name="connsiteX11" fmla="*/ 4126283 w 8130158"/>
                <a:gd name="connsiteY11" fmla="*/ 445761 h 2129183"/>
                <a:gd name="connsiteX12" fmla="*/ 4296971 w 8130158"/>
                <a:gd name="connsiteY12" fmla="*/ 753 h 2129183"/>
                <a:gd name="connsiteX13" fmla="*/ 3224075 w 8130158"/>
                <a:gd name="connsiteY13" fmla="*/ 659121 h 2129183"/>
                <a:gd name="connsiteX14" fmla="*/ 2730299 w 8130158"/>
                <a:gd name="connsiteY14" fmla="*/ 713985 h 2129183"/>
                <a:gd name="connsiteX15" fmla="*/ 2187755 w 8130158"/>
                <a:gd name="connsiteY15" fmla="*/ 787137 h 2129183"/>
                <a:gd name="connsiteX16" fmla="*/ 1444043 w 8130158"/>
                <a:gd name="connsiteY16" fmla="*/ 842001 h 2129183"/>
                <a:gd name="connsiteX17" fmla="*/ 1059995 w 8130158"/>
                <a:gd name="connsiteY17" fmla="*/ 902961 h 2129183"/>
                <a:gd name="connsiteX18" fmla="*/ 633275 w 8130158"/>
                <a:gd name="connsiteY18" fmla="*/ 1030977 h 2129183"/>
                <a:gd name="connsiteX19" fmla="*/ 395531 w 8130158"/>
                <a:gd name="connsiteY19" fmla="*/ 1183377 h 2129183"/>
                <a:gd name="connsiteX20" fmla="*/ 322379 w 8130158"/>
                <a:gd name="connsiteY20" fmla="*/ 1256529 h 2129183"/>
                <a:gd name="connsiteX21" fmla="*/ 224843 w 8130158"/>
                <a:gd name="connsiteY21" fmla="*/ 1335777 h 2129183"/>
                <a:gd name="connsiteX22" fmla="*/ 41963 w 8130158"/>
                <a:gd name="connsiteY22" fmla="*/ 1360161 h 2129183"/>
                <a:gd name="connsiteX23" fmla="*/ 17960 w 8130158"/>
                <a:gd name="connsiteY23" fmla="*/ 1460745 h 2129183"/>
                <a:gd name="connsiteX24" fmla="*/ 127688 w 8130158"/>
                <a:gd name="connsiteY24" fmla="*/ 1473699 h 2129183"/>
                <a:gd name="connsiteX25" fmla="*/ 245036 w 8130158"/>
                <a:gd name="connsiteY25" fmla="*/ 1572378 h 2129183"/>
                <a:gd name="connsiteX0" fmla="*/ 245036 w 8124308"/>
                <a:gd name="connsiteY0" fmla="*/ 1572378 h 2129183"/>
                <a:gd name="connsiteX1" fmla="*/ 955599 w 8124308"/>
                <a:gd name="connsiteY1" fmla="*/ 1736589 h 2129183"/>
                <a:gd name="connsiteX2" fmla="*/ 1511097 w 8124308"/>
                <a:gd name="connsiteY2" fmla="*/ 1872224 h 2129183"/>
                <a:gd name="connsiteX3" fmla="*/ 2431593 w 8124308"/>
                <a:gd name="connsiteY3" fmla="*/ 2067296 h 2129183"/>
                <a:gd name="connsiteX4" fmla="*/ 3467913 w 8124308"/>
                <a:gd name="connsiteY4" fmla="*/ 2128257 h 2129183"/>
                <a:gd name="connsiteX5" fmla="*/ 4461561 w 8124308"/>
                <a:gd name="connsiteY5" fmla="*/ 2030721 h 2129183"/>
                <a:gd name="connsiteX6" fmla="*/ 6048726 w 8124308"/>
                <a:gd name="connsiteY6" fmla="*/ 1912137 h 2129183"/>
                <a:gd name="connsiteX7" fmla="*/ 7944813 w 8124308"/>
                <a:gd name="connsiteY7" fmla="*/ 1812933 h 2129183"/>
                <a:gd name="connsiteX8" fmla="*/ 7877681 w 8124308"/>
                <a:gd name="connsiteY8" fmla="*/ 1359281 h 2129183"/>
                <a:gd name="connsiteX9" fmla="*/ 6461875 w 8124308"/>
                <a:gd name="connsiteY9" fmla="*/ 1002510 h 2129183"/>
                <a:gd name="connsiteX10" fmla="*/ 4559099 w 8124308"/>
                <a:gd name="connsiteY10" fmla="*/ 744465 h 2129183"/>
                <a:gd name="connsiteX11" fmla="*/ 4126283 w 8124308"/>
                <a:gd name="connsiteY11" fmla="*/ 445761 h 2129183"/>
                <a:gd name="connsiteX12" fmla="*/ 4296971 w 8124308"/>
                <a:gd name="connsiteY12" fmla="*/ 753 h 2129183"/>
                <a:gd name="connsiteX13" fmla="*/ 3224075 w 8124308"/>
                <a:gd name="connsiteY13" fmla="*/ 659121 h 2129183"/>
                <a:gd name="connsiteX14" fmla="*/ 2730299 w 8124308"/>
                <a:gd name="connsiteY14" fmla="*/ 713985 h 2129183"/>
                <a:gd name="connsiteX15" fmla="*/ 2187755 w 8124308"/>
                <a:gd name="connsiteY15" fmla="*/ 787137 h 2129183"/>
                <a:gd name="connsiteX16" fmla="*/ 1444043 w 8124308"/>
                <a:gd name="connsiteY16" fmla="*/ 842001 h 2129183"/>
                <a:gd name="connsiteX17" fmla="*/ 1059995 w 8124308"/>
                <a:gd name="connsiteY17" fmla="*/ 902961 h 2129183"/>
                <a:gd name="connsiteX18" fmla="*/ 633275 w 8124308"/>
                <a:gd name="connsiteY18" fmla="*/ 1030977 h 2129183"/>
                <a:gd name="connsiteX19" fmla="*/ 395531 w 8124308"/>
                <a:gd name="connsiteY19" fmla="*/ 1183377 h 2129183"/>
                <a:gd name="connsiteX20" fmla="*/ 322379 w 8124308"/>
                <a:gd name="connsiteY20" fmla="*/ 1256529 h 2129183"/>
                <a:gd name="connsiteX21" fmla="*/ 224843 w 8124308"/>
                <a:gd name="connsiteY21" fmla="*/ 1335777 h 2129183"/>
                <a:gd name="connsiteX22" fmla="*/ 41963 w 8124308"/>
                <a:gd name="connsiteY22" fmla="*/ 1360161 h 2129183"/>
                <a:gd name="connsiteX23" fmla="*/ 17960 w 8124308"/>
                <a:gd name="connsiteY23" fmla="*/ 1460745 h 2129183"/>
                <a:gd name="connsiteX24" fmla="*/ 127688 w 8124308"/>
                <a:gd name="connsiteY24" fmla="*/ 1473699 h 2129183"/>
                <a:gd name="connsiteX25" fmla="*/ 245036 w 8124308"/>
                <a:gd name="connsiteY25" fmla="*/ 1572378 h 2129183"/>
                <a:gd name="connsiteX0" fmla="*/ 245036 w 8047457"/>
                <a:gd name="connsiteY0" fmla="*/ 1572378 h 2129183"/>
                <a:gd name="connsiteX1" fmla="*/ 955599 w 8047457"/>
                <a:gd name="connsiteY1" fmla="*/ 1736589 h 2129183"/>
                <a:gd name="connsiteX2" fmla="*/ 1511097 w 8047457"/>
                <a:gd name="connsiteY2" fmla="*/ 1872224 h 2129183"/>
                <a:gd name="connsiteX3" fmla="*/ 2431593 w 8047457"/>
                <a:gd name="connsiteY3" fmla="*/ 2067296 h 2129183"/>
                <a:gd name="connsiteX4" fmla="*/ 3467913 w 8047457"/>
                <a:gd name="connsiteY4" fmla="*/ 2128257 h 2129183"/>
                <a:gd name="connsiteX5" fmla="*/ 4461561 w 8047457"/>
                <a:gd name="connsiteY5" fmla="*/ 2030721 h 2129183"/>
                <a:gd name="connsiteX6" fmla="*/ 6048726 w 8047457"/>
                <a:gd name="connsiteY6" fmla="*/ 1912137 h 2129183"/>
                <a:gd name="connsiteX7" fmla="*/ 7944813 w 8047457"/>
                <a:gd name="connsiteY7" fmla="*/ 1812933 h 2129183"/>
                <a:gd name="connsiteX8" fmla="*/ 7653394 w 8047457"/>
                <a:gd name="connsiteY8" fmla="*/ 1324776 h 2129183"/>
                <a:gd name="connsiteX9" fmla="*/ 6461875 w 8047457"/>
                <a:gd name="connsiteY9" fmla="*/ 1002510 h 2129183"/>
                <a:gd name="connsiteX10" fmla="*/ 4559099 w 8047457"/>
                <a:gd name="connsiteY10" fmla="*/ 744465 h 2129183"/>
                <a:gd name="connsiteX11" fmla="*/ 4126283 w 8047457"/>
                <a:gd name="connsiteY11" fmla="*/ 445761 h 2129183"/>
                <a:gd name="connsiteX12" fmla="*/ 4296971 w 8047457"/>
                <a:gd name="connsiteY12" fmla="*/ 753 h 2129183"/>
                <a:gd name="connsiteX13" fmla="*/ 3224075 w 8047457"/>
                <a:gd name="connsiteY13" fmla="*/ 659121 h 2129183"/>
                <a:gd name="connsiteX14" fmla="*/ 2730299 w 8047457"/>
                <a:gd name="connsiteY14" fmla="*/ 713985 h 2129183"/>
                <a:gd name="connsiteX15" fmla="*/ 2187755 w 8047457"/>
                <a:gd name="connsiteY15" fmla="*/ 787137 h 2129183"/>
                <a:gd name="connsiteX16" fmla="*/ 1444043 w 8047457"/>
                <a:gd name="connsiteY16" fmla="*/ 842001 h 2129183"/>
                <a:gd name="connsiteX17" fmla="*/ 1059995 w 8047457"/>
                <a:gd name="connsiteY17" fmla="*/ 902961 h 2129183"/>
                <a:gd name="connsiteX18" fmla="*/ 633275 w 8047457"/>
                <a:gd name="connsiteY18" fmla="*/ 1030977 h 2129183"/>
                <a:gd name="connsiteX19" fmla="*/ 395531 w 8047457"/>
                <a:gd name="connsiteY19" fmla="*/ 1183377 h 2129183"/>
                <a:gd name="connsiteX20" fmla="*/ 322379 w 8047457"/>
                <a:gd name="connsiteY20" fmla="*/ 1256529 h 2129183"/>
                <a:gd name="connsiteX21" fmla="*/ 224843 w 8047457"/>
                <a:gd name="connsiteY21" fmla="*/ 1335777 h 2129183"/>
                <a:gd name="connsiteX22" fmla="*/ 41963 w 8047457"/>
                <a:gd name="connsiteY22" fmla="*/ 1360161 h 2129183"/>
                <a:gd name="connsiteX23" fmla="*/ 17960 w 8047457"/>
                <a:gd name="connsiteY23" fmla="*/ 1460745 h 2129183"/>
                <a:gd name="connsiteX24" fmla="*/ 127688 w 8047457"/>
                <a:gd name="connsiteY24" fmla="*/ 1473699 h 2129183"/>
                <a:gd name="connsiteX25" fmla="*/ 245036 w 8047457"/>
                <a:gd name="connsiteY25" fmla="*/ 1572378 h 2129183"/>
                <a:gd name="connsiteX0" fmla="*/ 245036 w 7844146"/>
                <a:gd name="connsiteY0" fmla="*/ 1572378 h 2129183"/>
                <a:gd name="connsiteX1" fmla="*/ 955599 w 7844146"/>
                <a:gd name="connsiteY1" fmla="*/ 1736589 h 2129183"/>
                <a:gd name="connsiteX2" fmla="*/ 1511097 w 7844146"/>
                <a:gd name="connsiteY2" fmla="*/ 1872224 h 2129183"/>
                <a:gd name="connsiteX3" fmla="*/ 2431593 w 7844146"/>
                <a:gd name="connsiteY3" fmla="*/ 2067296 h 2129183"/>
                <a:gd name="connsiteX4" fmla="*/ 3467913 w 7844146"/>
                <a:gd name="connsiteY4" fmla="*/ 2128257 h 2129183"/>
                <a:gd name="connsiteX5" fmla="*/ 4461561 w 7844146"/>
                <a:gd name="connsiteY5" fmla="*/ 2030721 h 2129183"/>
                <a:gd name="connsiteX6" fmla="*/ 6048726 w 7844146"/>
                <a:gd name="connsiteY6" fmla="*/ 1912137 h 2129183"/>
                <a:gd name="connsiteX7" fmla="*/ 7677395 w 7844146"/>
                <a:gd name="connsiteY7" fmla="*/ 1821559 h 2129183"/>
                <a:gd name="connsiteX8" fmla="*/ 7653394 w 7844146"/>
                <a:gd name="connsiteY8" fmla="*/ 1324776 h 2129183"/>
                <a:gd name="connsiteX9" fmla="*/ 6461875 w 7844146"/>
                <a:gd name="connsiteY9" fmla="*/ 1002510 h 2129183"/>
                <a:gd name="connsiteX10" fmla="*/ 4559099 w 7844146"/>
                <a:gd name="connsiteY10" fmla="*/ 744465 h 2129183"/>
                <a:gd name="connsiteX11" fmla="*/ 4126283 w 7844146"/>
                <a:gd name="connsiteY11" fmla="*/ 445761 h 2129183"/>
                <a:gd name="connsiteX12" fmla="*/ 4296971 w 7844146"/>
                <a:gd name="connsiteY12" fmla="*/ 753 h 2129183"/>
                <a:gd name="connsiteX13" fmla="*/ 3224075 w 7844146"/>
                <a:gd name="connsiteY13" fmla="*/ 659121 h 2129183"/>
                <a:gd name="connsiteX14" fmla="*/ 2730299 w 7844146"/>
                <a:gd name="connsiteY14" fmla="*/ 713985 h 2129183"/>
                <a:gd name="connsiteX15" fmla="*/ 2187755 w 7844146"/>
                <a:gd name="connsiteY15" fmla="*/ 787137 h 2129183"/>
                <a:gd name="connsiteX16" fmla="*/ 1444043 w 7844146"/>
                <a:gd name="connsiteY16" fmla="*/ 842001 h 2129183"/>
                <a:gd name="connsiteX17" fmla="*/ 1059995 w 7844146"/>
                <a:gd name="connsiteY17" fmla="*/ 902961 h 2129183"/>
                <a:gd name="connsiteX18" fmla="*/ 633275 w 7844146"/>
                <a:gd name="connsiteY18" fmla="*/ 1030977 h 2129183"/>
                <a:gd name="connsiteX19" fmla="*/ 395531 w 7844146"/>
                <a:gd name="connsiteY19" fmla="*/ 1183377 h 2129183"/>
                <a:gd name="connsiteX20" fmla="*/ 322379 w 7844146"/>
                <a:gd name="connsiteY20" fmla="*/ 1256529 h 2129183"/>
                <a:gd name="connsiteX21" fmla="*/ 224843 w 7844146"/>
                <a:gd name="connsiteY21" fmla="*/ 1335777 h 2129183"/>
                <a:gd name="connsiteX22" fmla="*/ 41963 w 7844146"/>
                <a:gd name="connsiteY22" fmla="*/ 1360161 h 2129183"/>
                <a:gd name="connsiteX23" fmla="*/ 17960 w 7844146"/>
                <a:gd name="connsiteY23" fmla="*/ 1460745 h 2129183"/>
                <a:gd name="connsiteX24" fmla="*/ 127688 w 7844146"/>
                <a:gd name="connsiteY24" fmla="*/ 1473699 h 2129183"/>
                <a:gd name="connsiteX25" fmla="*/ 245036 w 7844146"/>
                <a:gd name="connsiteY25" fmla="*/ 1572378 h 2129183"/>
                <a:gd name="connsiteX0" fmla="*/ 245036 w 7855386"/>
                <a:gd name="connsiteY0" fmla="*/ 1572378 h 2129183"/>
                <a:gd name="connsiteX1" fmla="*/ 955599 w 7855386"/>
                <a:gd name="connsiteY1" fmla="*/ 1736589 h 2129183"/>
                <a:gd name="connsiteX2" fmla="*/ 1511097 w 7855386"/>
                <a:gd name="connsiteY2" fmla="*/ 1872224 h 2129183"/>
                <a:gd name="connsiteX3" fmla="*/ 2431593 w 7855386"/>
                <a:gd name="connsiteY3" fmla="*/ 2067296 h 2129183"/>
                <a:gd name="connsiteX4" fmla="*/ 3467913 w 7855386"/>
                <a:gd name="connsiteY4" fmla="*/ 2128257 h 2129183"/>
                <a:gd name="connsiteX5" fmla="*/ 4461561 w 7855386"/>
                <a:gd name="connsiteY5" fmla="*/ 2030721 h 2129183"/>
                <a:gd name="connsiteX6" fmla="*/ 6048726 w 7855386"/>
                <a:gd name="connsiteY6" fmla="*/ 1912137 h 2129183"/>
                <a:gd name="connsiteX7" fmla="*/ 7694647 w 7855386"/>
                <a:gd name="connsiteY7" fmla="*/ 1718042 h 2129183"/>
                <a:gd name="connsiteX8" fmla="*/ 7653394 w 7855386"/>
                <a:gd name="connsiteY8" fmla="*/ 1324776 h 2129183"/>
                <a:gd name="connsiteX9" fmla="*/ 6461875 w 7855386"/>
                <a:gd name="connsiteY9" fmla="*/ 1002510 h 2129183"/>
                <a:gd name="connsiteX10" fmla="*/ 4559099 w 7855386"/>
                <a:gd name="connsiteY10" fmla="*/ 744465 h 2129183"/>
                <a:gd name="connsiteX11" fmla="*/ 4126283 w 7855386"/>
                <a:gd name="connsiteY11" fmla="*/ 445761 h 2129183"/>
                <a:gd name="connsiteX12" fmla="*/ 4296971 w 7855386"/>
                <a:gd name="connsiteY12" fmla="*/ 753 h 2129183"/>
                <a:gd name="connsiteX13" fmla="*/ 3224075 w 7855386"/>
                <a:gd name="connsiteY13" fmla="*/ 659121 h 2129183"/>
                <a:gd name="connsiteX14" fmla="*/ 2730299 w 7855386"/>
                <a:gd name="connsiteY14" fmla="*/ 713985 h 2129183"/>
                <a:gd name="connsiteX15" fmla="*/ 2187755 w 7855386"/>
                <a:gd name="connsiteY15" fmla="*/ 787137 h 2129183"/>
                <a:gd name="connsiteX16" fmla="*/ 1444043 w 7855386"/>
                <a:gd name="connsiteY16" fmla="*/ 842001 h 2129183"/>
                <a:gd name="connsiteX17" fmla="*/ 1059995 w 7855386"/>
                <a:gd name="connsiteY17" fmla="*/ 902961 h 2129183"/>
                <a:gd name="connsiteX18" fmla="*/ 633275 w 7855386"/>
                <a:gd name="connsiteY18" fmla="*/ 1030977 h 2129183"/>
                <a:gd name="connsiteX19" fmla="*/ 395531 w 7855386"/>
                <a:gd name="connsiteY19" fmla="*/ 1183377 h 2129183"/>
                <a:gd name="connsiteX20" fmla="*/ 322379 w 7855386"/>
                <a:gd name="connsiteY20" fmla="*/ 1256529 h 2129183"/>
                <a:gd name="connsiteX21" fmla="*/ 224843 w 7855386"/>
                <a:gd name="connsiteY21" fmla="*/ 1335777 h 2129183"/>
                <a:gd name="connsiteX22" fmla="*/ 41963 w 7855386"/>
                <a:gd name="connsiteY22" fmla="*/ 1360161 h 2129183"/>
                <a:gd name="connsiteX23" fmla="*/ 17960 w 7855386"/>
                <a:gd name="connsiteY23" fmla="*/ 1460745 h 2129183"/>
                <a:gd name="connsiteX24" fmla="*/ 127688 w 7855386"/>
                <a:gd name="connsiteY24" fmla="*/ 1473699 h 2129183"/>
                <a:gd name="connsiteX25" fmla="*/ 245036 w 7855386"/>
                <a:gd name="connsiteY25" fmla="*/ 1572378 h 2129183"/>
                <a:gd name="connsiteX0" fmla="*/ 245036 w 7833258"/>
                <a:gd name="connsiteY0" fmla="*/ 1572378 h 2129183"/>
                <a:gd name="connsiteX1" fmla="*/ 955599 w 7833258"/>
                <a:gd name="connsiteY1" fmla="*/ 1736589 h 2129183"/>
                <a:gd name="connsiteX2" fmla="*/ 1511097 w 7833258"/>
                <a:gd name="connsiteY2" fmla="*/ 1872224 h 2129183"/>
                <a:gd name="connsiteX3" fmla="*/ 2431593 w 7833258"/>
                <a:gd name="connsiteY3" fmla="*/ 2067296 h 2129183"/>
                <a:gd name="connsiteX4" fmla="*/ 3467913 w 7833258"/>
                <a:gd name="connsiteY4" fmla="*/ 2128257 h 2129183"/>
                <a:gd name="connsiteX5" fmla="*/ 4461561 w 7833258"/>
                <a:gd name="connsiteY5" fmla="*/ 2030721 h 2129183"/>
                <a:gd name="connsiteX6" fmla="*/ 6048726 w 7833258"/>
                <a:gd name="connsiteY6" fmla="*/ 1912137 h 2129183"/>
                <a:gd name="connsiteX7" fmla="*/ 7660142 w 7833258"/>
                <a:gd name="connsiteY7" fmla="*/ 1726669 h 2129183"/>
                <a:gd name="connsiteX8" fmla="*/ 7653394 w 7833258"/>
                <a:gd name="connsiteY8" fmla="*/ 1324776 h 2129183"/>
                <a:gd name="connsiteX9" fmla="*/ 6461875 w 7833258"/>
                <a:gd name="connsiteY9" fmla="*/ 1002510 h 2129183"/>
                <a:gd name="connsiteX10" fmla="*/ 4559099 w 7833258"/>
                <a:gd name="connsiteY10" fmla="*/ 744465 h 2129183"/>
                <a:gd name="connsiteX11" fmla="*/ 4126283 w 7833258"/>
                <a:gd name="connsiteY11" fmla="*/ 445761 h 2129183"/>
                <a:gd name="connsiteX12" fmla="*/ 4296971 w 7833258"/>
                <a:gd name="connsiteY12" fmla="*/ 753 h 2129183"/>
                <a:gd name="connsiteX13" fmla="*/ 3224075 w 7833258"/>
                <a:gd name="connsiteY13" fmla="*/ 659121 h 2129183"/>
                <a:gd name="connsiteX14" fmla="*/ 2730299 w 7833258"/>
                <a:gd name="connsiteY14" fmla="*/ 713985 h 2129183"/>
                <a:gd name="connsiteX15" fmla="*/ 2187755 w 7833258"/>
                <a:gd name="connsiteY15" fmla="*/ 787137 h 2129183"/>
                <a:gd name="connsiteX16" fmla="*/ 1444043 w 7833258"/>
                <a:gd name="connsiteY16" fmla="*/ 842001 h 2129183"/>
                <a:gd name="connsiteX17" fmla="*/ 1059995 w 7833258"/>
                <a:gd name="connsiteY17" fmla="*/ 902961 h 2129183"/>
                <a:gd name="connsiteX18" fmla="*/ 633275 w 7833258"/>
                <a:gd name="connsiteY18" fmla="*/ 1030977 h 2129183"/>
                <a:gd name="connsiteX19" fmla="*/ 395531 w 7833258"/>
                <a:gd name="connsiteY19" fmla="*/ 1183377 h 2129183"/>
                <a:gd name="connsiteX20" fmla="*/ 322379 w 7833258"/>
                <a:gd name="connsiteY20" fmla="*/ 1256529 h 2129183"/>
                <a:gd name="connsiteX21" fmla="*/ 224843 w 7833258"/>
                <a:gd name="connsiteY21" fmla="*/ 1335777 h 2129183"/>
                <a:gd name="connsiteX22" fmla="*/ 41963 w 7833258"/>
                <a:gd name="connsiteY22" fmla="*/ 1360161 h 2129183"/>
                <a:gd name="connsiteX23" fmla="*/ 17960 w 7833258"/>
                <a:gd name="connsiteY23" fmla="*/ 1460745 h 2129183"/>
                <a:gd name="connsiteX24" fmla="*/ 127688 w 7833258"/>
                <a:gd name="connsiteY24" fmla="*/ 1473699 h 2129183"/>
                <a:gd name="connsiteX25" fmla="*/ 245036 w 7833258"/>
                <a:gd name="connsiteY25" fmla="*/ 1572378 h 2129183"/>
                <a:gd name="connsiteX0" fmla="*/ 245036 w 7817624"/>
                <a:gd name="connsiteY0" fmla="*/ 1572378 h 2129183"/>
                <a:gd name="connsiteX1" fmla="*/ 955599 w 7817624"/>
                <a:gd name="connsiteY1" fmla="*/ 1736589 h 2129183"/>
                <a:gd name="connsiteX2" fmla="*/ 1511097 w 7817624"/>
                <a:gd name="connsiteY2" fmla="*/ 1872224 h 2129183"/>
                <a:gd name="connsiteX3" fmla="*/ 2431593 w 7817624"/>
                <a:gd name="connsiteY3" fmla="*/ 2067296 h 2129183"/>
                <a:gd name="connsiteX4" fmla="*/ 3467913 w 7817624"/>
                <a:gd name="connsiteY4" fmla="*/ 2128257 h 2129183"/>
                <a:gd name="connsiteX5" fmla="*/ 4461561 w 7817624"/>
                <a:gd name="connsiteY5" fmla="*/ 2030721 h 2129183"/>
                <a:gd name="connsiteX6" fmla="*/ 6048726 w 7817624"/>
                <a:gd name="connsiteY6" fmla="*/ 1912137 h 2129183"/>
                <a:gd name="connsiteX7" fmla="*/ 7634263 w 7817624"/>
                <a:gd name="connsiteY7" fmla="*/ 1761174 h 2129183"/>
                <a:gd name="connsiteX8" fmla="*/ 7653394 w 7817624"/>
                <a:gd name="connsiteY8" fmla="*/ 1324776 h 2129183"/>
                <a:gd name="connsiteX9" fmla="*/ 6461875 w 7817624"/>
                <a:gd name="connsiteY9" fmla="*/ 1002510 h 2129183"/>
                <a:gd name="connsiteX10" fmla="*/ 4559099 w 7817624"/>
                <a:gd name="connsiteY10" fmla="*/ 744465 h 2129183"/>
                <a:gd name="connsiteX11" fmla="*/ 4126283 w 7817624"/>
                <a:gd name="connsiteY11" fmla="*/ 445761 h 2129183"/>
                <a:gd name="connsiteX12" fmla="*/ 4296971 w 7817624"/>
                <a:gd name="connsiteY12" fmla="*/ 753 h 2129183"/>
                <a:gd name="connsiteX13" fmla="*/ 3224075 w 7817624"/>
                <a:gd name="connsiteY13" fmla="*/ 659121 h 2129183"/>
                <a:gd name="connsiteX14" fmla="*/ 2730299 w 7817624"/>
                <a:gd name="connsiteY14" fmla="*/ 713985 h 2129183"/>
                <a:gd name="connsiteX15" fmla="*/ 2187755 w 7817624"/>
                <a:gd name="connsiteY15" fmla="*/ 787137 h 2129183"/>
                <a:gd name="connsiteX16" fmla="*/ 1444043 w 7817624"/>
                <a:gd name="connsiteY16" fmla="*/ 842001 h 2129183"/>
                <a:gd name="connsiteX17" fmla="*/ 1059995 w 7817624"/>
                <a:gd name="connsiteY17" fmla="*/ 902961 h 2129183"/>
                <a:gd name="connsiteX18" fmla="*/ 633275 w 7817624"/>
                <a:gd name="connsiteY18" fmla="*/ 1030977 h 2129183"/>
                <a:gd name="connsiteX19" fmla="*/ 395531 w 7817624"/>
                <a:gd name="connsiteY19" fmla="*/ 1183377 h 2129183"/>
                <a:gd name="connsiteX20" fmla="*/ 322379 w 7817624"/>
                <a:gd name="connsiteY20" fmla="*/ 1256529 h 2129183"/>
                <a:gd name="connsiteX21" fmla="*/ 224843 w 7817624"/>
                <a:gd name="connsiteY21" fmla="*/ 1335777 h 2129183"/>
                <a:gd name="connsiteX22" fmla="*/ 41963 w 7817624"/>
                <a:gd name="connsiteY22" fmla="*/ 1360161 h 2129183"/>
                <a:gd name="connsiteX23" fmla="*/ 17960 w 7817624"/>
                <a:gd name="connsiteY23" fmla="*/ 1460745 h 2129183"/>
                <a:gd name="connsiteX24" fmla="*/ 127688 w 7817624"/>
                <a:gd name="connsiteY24" fmla="*/ 1473699 h 2129183"/>
                <a:gd name="connsiteX25" fmla="*/ 245036 w 7817624"/>
                <a:gd name="connsiteY25" fmla="*/ 1572378 h 2129183"/>
                <a:gd name="connsiteX0" fmla="*/ 234888 w 7807476"/>
                <a:gd name="connsiteY0" fmla="*/ 1572378 h 2129183"/>
                <a:gd name="connsiteX1" fmla="*/ 945451 w 7807476"/>
                <a:gd name="connsiteY1" fmla="*/ 1736589 h 2129183"/>
                <a:gd name="connsiteX2" fmla="*/ 1500949 w 7807476"/>
                <a:gd name="connsiteY2" fmla="*/ 1872224 h 2129183"/>
                <a:gd name="connsiteX3" fmla="*/ 2421445 w 7807476"/>
                <a:gd name="connsiteY3" fmla="*/ 2067296 h 2129183"/>
                <a:gd name="connsiteX4" fmla="*/ 3457765 w 7807476"/>
                <a:gd name="connsiteY4" fmla="*/ 2128257 h 2129183"/>
                <a:gd name="connsiteX5" fmla="*/ 4451413 w 7807476"/>
                <a:gd name="connsiteY5" fmla="*/ 2030721 h 2129183"/>
                <a:gd name="connsiteX6" fmla="*/ 6038578 w 7807476"/>
                <a:gd name="connsiteY6" fmla="*/ 1912137 h 2129183"/>
                <a:gd name="connsiteX7" fmla="*/ 7624115 w 7807476"/>
                <a:gd name="connsiteY7" fmla="*/ 1761174 h 2129183"/>
                <a:gd name="connsiteX8" fmla="*/ 7643246 w 7807476"/>
                <a:gd name="connsiteY8" fmla="*/ 1324776 h 2129183"/>
                <a:gd name="connsiteX9" fmla="*/ 6451727 w 7807476"/>
                <a:gd name="connsiteY9" fmla="*/ 1002510 h 2129183"/>
                <a:gd name="connsiteX10" fmla="*/ 4548951 w 7807476"/>
                <a:gd name="connsiteY10" fmla="*/ 744465 h 2129183"/>
                <a:gd name="connsiteX11" fmla="*/ 4116135 w 7807476"/>
                <a:gd name="connsiteY11" fmla="*/ 445761 h 2129183"/>
                <a:gd name="connsiteX12" fmla="*/ 4286823 w 7807476"/>
                <a:gd name="connsiteY12" fmla="*/ 753 h 2129183"/>
                <a:gd name="connsiteX13" fmla="*/ 3213927 w 7807476"/>
                <a:gd name="connsiteY13" fmla="*/ 659121 h 2129183"/>
                <a:gd name="connsiteX14" fmla="*/ 2720151 w 7807476"/>
                <a:gd name="connsiteY14" fmla="*/ 713985 h 2129183"/>
                <a:gd name="connsiteX15" fmla="*/ 2177607 w 7807476"/>
                <a:gd name="connsiteY15" fmla="*/ 787137 h 2129183"/>
                <a:gd name="connsiteX16" fmla="*/ 1433895 w 7807476"/>
                <a:gd name="connsiteY16" fmla="*/ 842001 h 2129183"/>
                <a:gd name="connsiteX17" fmla="*/ 1049847 w 7807476"/>
                <a:gd name="connsiteY17" fmla="*/ 902961 h 2129183"/>
                <a:gd name="connsiteX18" fmla="*/ 623127 w 7807476"/>
                <a:gd name="connsiteY18" fmla="*/ 1030977 h 2129183"/>
                <a:gd name="connsiteX19" fmla="*/ 385383 w 7807476"/>
                <a:gd name="connsiteY19" fmla="*/ 1183377 h 2129183"/>
                <a:gd name="connsiteX20" fmla="*/ 312231 w 7807476"/>
                <a:gd name="connsiteY20" fmla="*/ 1256529 h 2129183"/>
                <a:gd name="connsiteX21" fmla="*/ 214695 w 7807476"/>
                <a:gd name="connsiteY21" fmla="*/ 1335777 h 2129183"/>
                <a:gd name="connsiteX22" fmla="*/ 31815 w 7807476"/>
                <a:gd name="connsiteY22" fmla="*/ 1360161 h 2129183"/>
                <a:gd name="connsiteX23" fmla="*/ 7812 w 7807476"/>
                <a:gd name="connsiteY23" fmla="*/ 1460745 h 2129183"/>
                <a:gd name="connsiteX24" fmla="*/ 117540 w 7807476"/>
                <a:gd name="connsiteY24" fmla="*/ 1488939 h 2129183"/>
                <a:gd name="connsiteX25" fmla="*/ 234888 w 7807476"/>
                <a:gd name="connsiteY25" fmla="*/ 1572378 h 2129183"/>
                <a:gd name="connsiteX0" fmla="*/ 235310 w 7807898"/>
                <a:gd name="connsiteY0" fmla="*/ 1572378 h 2129183"/>
                <a:gd name="connsiteX1" fmla="*/ 945873 w 7807898"/>
                <a:gd name="connsiteY1" fmla="*/ 1736589 h 2129183"/>
                <a:gd name="connsiteX2" fmla="*/ 1501371 w 7807898"/>
                <a:gd name="connsiteY2" fmla="*/ 1872224 h 2129183"/>
                <a:gd name="connsiteX3" fmla="*/ 2421867 w 7807898"/>
                <a:gd name="connsiteY3" fmla="*/ 2067296 h 2129183"/>
                <a:gd name="connsiteX4" fmla="*/ 3458187 w 7807898"/>
                <a:gd name="connsiteY4" fmla="*/ 2128257 h 2129183"/>
                <a:gd name="connsiteX5" fmla="*/ 4451835 w 7807898"/>
                <a:gd name="connsiteY5" fmla="*/ 2030721 h 2129183"/>
                <a:gd name="connsiteX6" fmla="*/ 6039000 w 7807898"/>
                <a:gd name="connsiteY6" fmla="*/ 1912137 h 2129183"/>
                <a:gd name="connsiteX7" fmla="*/ 7624537 w 7807898"/>
                <a:gd name="connsiteY7" fmla="*/ 1761174 h 2129183"/>
                <a:gd name="connsiteX8" fmla="*/ 7643668 w 7807898"/>
                <a:gd name="connsiteY8" fmla="*/ 1324776 h 2129183"/>
                <a:gd name="connsiteX9" fmla="*/ 6452149 w 7807898"/>
                <a:gd name="connsiteY9" fmla="*/ 1002510 h 2129183"/>
                <a:gd name="connsiteX10" fmla="*/ 4549373 w 7807898"/>
                <a:gd name="connsiteY10" fmla="*/ 744465 h 2129183"/>
                <a:gd name="connsiteX11" fmla="*/ 4116557 w 7807898"/>
                <a:gd name="connsiteY11" fmla="*/ 445761 h 2129183"/>
                <a:gd name="connsiteX12" fmla="*/ 4287245 w 7807898"/>
                <a:gd name="connsiteY12" fmla="*/ 753 h 2129183"/>
                <a:gd name="connsiteX13" fmla="*/ 3214349 w 7807898"/>
                <a:gd name="connsiteY13" fmla="*/ 659121 h 2129183"/>
                <a:gd name="connsiteX14" fmla="*/ 2720573 w 7807898"/>
                <a:gd name="connsiteY14" fmla="*/ 713985 h 2129183"/>
                <a:gd name="connsiteX15" fmla="*/ 2178029 w 7807898"/>
                <a:gd name="connsiteY15" fmla="*/ 787137 h 2129183"/>
                <a:gd name="connsiteX16" fmla="*/ 1434317 w 7807898"/>
                <a:gd name="connsiteY16" fmla="*/ 842001 h 2129183"/>
                <a:gd name="connsiteX17" fmla="*/ 1050269 w 7807898"/>
                <a:gd name="connsiteY17" fmla="*/ 902961 h 2129183"/>
                <a:gd name="connsiteX18" fmla="*/ 623549 w 7807898"/>
                <a:gd name="connsiteY18" fmla="*/ 1030977 h 2129183"/>
                <a:gd name="connsiteX19" fmla="*/ 385805 w 7807898"/>
                <a:gd name="connsiteY19" fmla="*/ 1183377 h 2129183"/>
                <a:gd name="connsiteX20" fmla="*/ 312653 w 7807898"/>
                <a:gd name="connsiteY20" fmla="*/ 1256529 h 2129183"/>
                <a:gd name="connsiteX21" fmla="*/ 215117 w 7807898"/>
                <a:gd name="connsiteY21" fmla="*/ 1335777 h 2129183"/>
                <a:gd name="connsiteX22" fmla="*/ 32237 w 7807898"/>
                <a:gd name="connsiteY22" fmla="*/ 1360161 h 2129183"/>
                <a:gd name="connsiteX23" fmla="*/ 8234 w 7807898"/>
                <a:gd name="connsiteY23" fmla="*/ 1460745 h 2129183"/>
                <a:gd name="connsiteX24" fmla="*/ 123677 w 7807898"/>
                <a:gd name="connsiteY24" fmla="*/ 1483224 h 2129183"/>
                <a:gd name="connsiteX25" fmla="*/ 235310 w 7807898"/>
                <a:gd name="connsiteY25" fmla="*/ 1572378 h 2129183"/>
                <a:gd name="connsiteX0" fmla="*/ 235310 w 7807898"/>
                <a:gd name="connsiteY0" fmla="*/ 1572378 h 2129183"/>
                <a:gd name="connsiteX1" fmla="*/ 945873 w 7807898"/>
                <a:gd name="connsiteY1" fmla="*/ 1736589 h 2129183"/>
                <a:gd name="connsiteX2" fmla="*/ 1501371 w 7807898"/>
                <a:gd name="connsiteY2" fmla="*/ 1872224 h 2129183"/>
                <a:gd name="connsiteX3" fmla="*/ 2421867 w 7807898"/>
                <a:gd name="connsiteY3" fmla="*/ 2067296 h 2129183"/>
                <a:gd name="connsiteX4" fmla="*/ 3458187 w 7807898"/>
                <a:gd name="connsiteY4" fmla="*/ 2128257 h 2129183"/>
                <a:gd name="connsiteX5" fmla="*/ 4451835 w 7807898"/>
                <a:gd name="connsiteY5" fmla="*/ 2030721 h 2129183"/>
                <a:gd name="connsiteX6" fmla="*/ 6039000 w 7807898"/>
                <a:gd name="connsiteY6" fmla="*/ 1912137 h 2129183"/>
                <a:gd name="connsiteX7" fmla="*/ 7624537 w 7807898"/>
                <a:gd name="connsiteY7" fmla="*/ 1761174 h 2129183"/>
                <a:gd name="connsiteX8" fmla="*/ 7643668 w 7807898"/>
                <a:gd name="connsiteY8" fmla="*/ 1324776 h 2129183"/>
                <a:gd name="connsiteX9" fmla="*/ 6452149 w 7807898"/>
                <a:gd name="connsiteY9" fmla="*/ 1002510 h 2129183"/>
                <a:gd name="connsiteX10" fmla="*/ 4549373 w 7807898"/>
                <a:gd name="connsiteY10" fmla="*/ 744465 h 2129183"/>
                <a:gd name="connsiteX11" fmla="*/ 4116557 w 7807898"/>
                <a:gd name="connsiteY11" fmla="*/ 445761 h 2129183"/>
                <a:gd name="connsiteX12" fmla="*/ 4287245 w 7807898"/>
                <a:gd name="connsiteY12" fmla="*/ 753 h 2129183"/>
                <a:gd name="connsiteX13" fmla="*/ 3214349 w 7807898"/>
                <a:gd name="connsiteY13" fmla="*/ 659121 h 2129183"/>
                <a:gd name="connsiteX14" fmla="*/ 2720573 w 7807898"/>
                <a:gd name="connsiteY14" fmla="*/ 713985 h 2129183"/>
                <a:gd name="connsiteX15" fmla="*/ 2178029 w 7807898"/>
                <a:gd name="connsiteY15" fmla="*/ 787137 h 2129183"/>
                <a:gd name="connsiteX16" fmla="*/ 1434317 w 7807898"/>
                <a:gd name="connsiteY16" fmla="*/ 842001 h 2129183"/>
                <a:gd name="connsiteX17" fmla="*/ 1050269 w 7807898"/>
                <a:gd name="connsiteY17" fmla="*/ 902961 h 2129183"/>
                <a:gd name="connsiteX18" fmla="*/ 623549 w 7807898"/>
                <a:gd name="connsiteY18" fmla="*/ 1030977 h 2129183"/>
                <a:gd name="connsiteX19" fmla="*/ 385805 w 7807898"/>
                <a:gd name="connsiteY19" fmla="*/ 1183377 h 2129183"/>
                <a:gd name="connsiteX20" fmla="*/ 312653 w 7807898"/>
                <a:gd name="connsiteY20" fmla="*/ 1256529 h 2129183"/>
                <a:gd name="connsiteX21" fmla="*/ 215117 w 7807898"/>
                <a:gd name="connsiteY21" fmla="*/ 1335777 h 2129183"/>
                <a:gd name="connsiteX22" fmla="*/ 32237 w 7807898"/>
                <a:gd name="connsiteY22" fmla="*/ 1360161 h 2129183"/>
                <a:gd name="connsiteX23" fmla="*/ 8234 w 7807898"/>
                <a:gd name="connsiteY23" fmla="*/ 1460745 h 2129183"/>
                <a:gd name="connsiteX24" fmla="*/ 123677 w 7807898"/>
                <a:gd name="connsiteY24" fmla="*/ 1483224 h 2129183"/>
                <a:gd name="connsiteX25" fmla="*/ 235310 w 7807898"/>
                <a:gd name="connsiteY25" fmla="*/ 1572378 h 2129183"/>
                <a:gd name="connsiteX0" fmla="*/ 251179 w 7823767"/>
                <a:gd name="connsiteY0" fmla="*/ 1572378 h 2129183"/>
                <a:gd name="connsiteX1" fmla="*/ 961742 w 7823767"/>
                <a:gd name="connsiteY1" fmla="*/ 1736589 h 2129183"/>
                <a:gd name="connsiteX2" fmla="*/ 1517240 w 7823767"/>
                <a:gd name="connsiteY2" fmla="*/ 1872224 h 2129183"/>
                <a:gd name="connsiteX3" fmla="*/ 2437736 w 7823767"/>
                <a:gd name="connsiteY3" fmla="*/ 2067296 h 2129183"/>
                <a:gd name="connsiteX4" fmla="*/ 3474056 w 7823767"/>
                <a:gd name="connsiteY4" fmla="*/ 2128257 h 2129183"/>
                <a:gd name="connsiteX5" fmla="*/ 4467704 w 7823767"/>
                <a:gd name="connsiteY5" fmla="*/ 2030721 h 2129183"/>
                <a:gd name="connsiteX6" fmla="*/ 6054869 w 7823767"/>
                <a:gd name="connsiteY6" fmla="*/ 1912137 h 2129183"/>
                <a:gd name="connsiteX7" fmla="*/ 7640406 w 7823767"/>
                <a:gd name="connsiteY7" fmla="*/ 1761174 h 2129183"/>
                <a:gd name="connsiteX8" fmla="*/ 7659537 w 7823767"/>
                <a:gd name="connsiteY8" fmla="*/ 1324776 h 2129183"/>
                <a:gd name="connsiteX9" fmla="*/ 6468018 w 7823767"/>
                <a:gd name="connsiteY9" fmla="*/ 1002510 h 2129183"/>
                <a:gd name="connsiteX10" fmla="*/ 4565242 w 7823767"/>
                <a:gd name="connsiteY10" fmla="*/ 744465 h 2129183"/>
                <a:gd name="connsiteX11" fmla="*/ 4132426 w 7823767"/>
                <a:gd name="connsiteY11" fmla="*/ 445761 h 2129183"/>
                <a:gd name="connsiteX12" fmla="*/ 4303114 w 7823767"/>
                <a:gd name="connsiteY12" fmla="*/ 753 h 2129183"/>
                <a:gd name="connsiteX13" fmla="*/ 3230218 w 7823767"/>
                <a:gd name="connsiteY13" fmla="*/ 659121 h 2129183"/>
                <a:gd name="connsiteX14" fmla="*/ 2736442 w 7823767"/>
                <a:gd name="connsiteY14" fmla="*/ 713985 h 2129183"/>
                <a:gd name="connsiteX15" fmla="*/ 2193898 w 7823767"/>
                <a:gd name="connsiteY15" fmla="*/ 787137 h 2129183"/>
                <a:gd name="connsiteX16" fmla="*/ 1450186 w 7823767"/>
                <a:gd name="connsiteY16" fmla="*/ 842001 h 2129183"/>
                <a:gd name="connsiteX17" fmla="*/ 1066138 w 7823767"/>
                <a:gd name="connsiteY17" fmla="*/ 902961 h 2129183"/>
                <a:gd name="connsiteX18" fmla="*/ 639418 w 7823767"/>
                <a:gd name="connsiteY18" fmla="*/ 1030977 h 2129183"/>
                <a:gd name="connsiteX19" fmla="*/ 401674 w 7823767"/>
                <a:gd name="connsiteY19" fmla="*/ 1183377 h 2129183"/>
                <a:gd name="connsiteX20" fmla="*/ 328522 w 7823767"/>
                <a:gd name="connsiteY20" fmla="*/ 1256529 h 2129183"/>
                <a:gd name="connsiteX21" fmla="*/ 230986 w 7823767"/>
                <a:gd name="connsiteY21" fmla="*/ 1335777 h 2129183"/>
                <a:gd name="connsiteX22" fmla="*/ 48106 w 7823767"/>
                <a:gd name="connsiteY22" fmla="*/ 1360161 h 2129183"/>
                <a:gd name="connsiteX23" fmla="*/ 5053 w 7823767"/>
                <a:gd name="connsiteY23" fmla="*/ 1455030 h 2129183"/>
                <a:gd name="connsiteX24" fmla="*/ 139546 w 7823767"/>
                <a:gd name="connsiteY24" fmla="*/ 1483224 h 2129183"/>
                <a:gd name="connsiteX25" fmla="*/ 251179 w 7823767"/>
                <a:gd name="connsiteY25" fmla="*/ 1572378 h 2129183"/>
                <a:gd name="connsiteX0" fmla="*/ 252214 w 7824802"/>
                <a:gd name="connsiteY0" fmla="*/ 1572378 h 2129183"/>
                <a:gd name="connsiteX1" fmla="*/ 962777 w 7824802"/>
                <a:gd name="connsiteY1" fmla="*/ 1736589 h 2129183"/>
                <a:gd name="connsiteX2" fmla="*/ 1518275 w 7824802"/>
                <a:gd name="connsiteY2" fmla="*/ 1872224 h 2129183"/>
                <a:gd name="connsiteX3" fmla="*/ 2438771 w 7824802"/>
                <a:gd name="connsiteY3" fmla="*/ 2067296 h 2129183"/>
                <a:gd name="connsiteX4" fmla="*/ 3475091 w 7824802"/>
                <a:gd name="connsiteY4" fmla="*/ 2128257 h 2129183"/>
                <a:gd name="connsiteX5" fmla="*/ 4468739 w 7824802"/>
                <a:gd name="connsiteY5" fmla="*/ 2030721 h 2129183"/>
                <a:gd name="connsiteX6" fmla="*/ 6055904 w 7824802"/>
                <a:gd name="connsiteY6" fmla="*/ 1912137 h 2129183"/>
                <a:gd name="connsiteX7" fmla="*/ 7641441 w 7824802"/>
                <a:gd name="connsiteY7" fmla="*/ 1761174 h 2129183"/>
                <a:gd name="connsiteX8" fmla="*/ 7660572 w 7824802"/>
                <a:gd name="connsiteY8" fmla="*/ 1324776 h 2129183"/>
                <a:gd name="connsiteX9" fmla="*/ 6469053 w 7824802"/>
                <a:gd name="connsiteY9" fmla="*/ 1002510 h 2129183"/>
                <a:gd name="connsiteX10" fmla="*/ 4566277 w 7824802"/>
                <a:gd name="connsiteY10" fmla="*/ 744465 h 2129183"/>
                <a:gd name="connsiteX11" fmla="*/ 4133461 w 7824802"/>
                <a:gd name="connsiteY11" fmla="*/ 445761 h 2129183"/>
                <a:gd name="connsiteX12" fmla="*/ 4304149 w 7824802"/>
                <a:gd name="connsiteY12" fmla="*/ 753 h 2129183"/>
                <a:gd name="connsiteX13" fmla="*/ 3231253 w 7824802"/>
                <a:gd name="connsiteY13" fmla="*/ 659121 h 2129183"/>
                <a:gd name="connsiteX14" fmla="*/ 2737477 w 7824802"/>
                <a:gd name="connsiteY14" fmla="*/ 713985 h 2129183"/>
                <a:gd name="connsiteX15" fmla="*/ 2194933 w 7824802"/>
                <a:gd name="connsiteY15" fmla="*/ 787137 h 2129183"/>
                <a:gd name="connsiteX16" fmla="*/ 1451221 w 7824802"/>
                <a:gd name="connsiteY16" fmla="*/ 842001 h 2129183"/>
                <a:gd name="connsiteX17" fmla="*/ 1067173 w 7824802"/>
                <a:gd name="connsiteY17" fmla="*/ 902961 h 2129183"/>
                <a:gd name="connsiteX18" fmla="*/ 640453 w 7824802"/>
                <a:gd name="connsiteY18" fmla="*/ 1030977 h 2129183"/>
                <a:gd name="connsiteX19" fmla="*/ 402709 w 7824802"/>
                <a:gd name="connsiteY19" fmla="*/ 1183377 h 2129183"/>
                <a:gd name="connsiteX20" fmla="*/ 329557 w 7824802"/>
                <a:gd name="connsiteY20" fmla="*/ 1256529 h 2129183"/>
                <a:gd name="connsiteX21" fmla="*/ 232021 w 7824802"/>
                <a:gd name="connsiteY21" fmla="*/ 1335777 h 2129183"/>
                <a:gd name="connsiteX22" fmla="*/ 49141 w 7824802"/>
                <a:gd name="connsiteY22" fmla="*/ 1360161 h 2129183"/>
                <a:gd name="connsiteX23" fmla="*/ 6088 w 7824802"/>
                <a:gd name="connsiteY23" fmla="*/ 1455030 h 2129183"/>
                <a:gd name="connsiteX24" fmla="*/ 140581 w 7824802"/>
                <a:gd name="connsiteY24" fmla="*/ 1483224 h 2129183"/>
                <a:gd name="connsiteX25" fmla="*/ 252214 w 7824802"/>
                <a:gd name="connsiteY25" fmla="*/ 1572378 h 2129183"/>
                <a:gd name="connsiteX0" fmla="*/ 250953 w 7823541"/>
                <a:gd name="connsiteY0" fmla="*/ 1572378 h 2129183"/>
                <a:gd name="connsiteX1" fmla="*/ 961516 w 7823541"/>
                <a:gd name="connsiteY1" fmla="*/ 1736589 h 2129183"/>
                <a:gd name="connsiteX2" fmla="*/ 1517014 w 7823541"/>
                <a:gd name="connsiteY2" fmla="*/ 1872224 h 2129183"/>
                <a:gd name="connsiteX3" fmla="*/ 2437510 w 7823541"/>
                <a:gd name="connsiteY3" fmla="*/ 2067296 h 2129183"/>
                <a:gd name="connsiteX4" fmla="*/ 3473830 w 7823541"/>
                <a:gd name="connsiteY4" fmla="*/ 2128257 h 2129183"/>
                <a:gd name="connsiteX5" fmla="*/ 4467478 w 7823541"/>
                <a:gd name="connsiteY5" fmla="*/ 2030721 h 2129183"/>
                <a:gd name="connsiteX6" fmla="*/ 6054643 w 7823541"/>
                <a:gd name="connsiteY6" fmla="*/ 1912137 h 2129183"/>
                <a:gd name="connsiteX7" fmla="*/ 7640180 w 7823541"/>
                <a:gd name="connsiteY7" fmla="*/ 1761174 h 2129183"/>
                <a:gd name="connsiteX8" fmla="*/ 7659311 w 7823541"/>
                <a:gd name="connsiteY8" fmla="*/ 1324776 h 2129183"/>
                <a:gd name="connsiteX9" fmla="*/ 6467792 w 7823541"/>
                <a:gd name="connsiteY9" fmla="*/ 1002510 h 2129183"/>
                <a:gd name="connsiteX10" fmla="*/ 4565016 w 7823541"/>
                <a:gd name="connsiteY10" fmla="*/ 744465 h 2129183"/>
                <a:gd name="connsiteX11" fmla="*/ 4132200 w 7823541"/>
                <a:gd name="connsiteY11" fmla="*/ 445761 h 2129183"/>
                <a:gd name="connsiteX12" fmla="*/ 4302888 w 7823541"/>
                <a:gd name="connsiteY12" fmla="*/ 753 h 2129183"/>
                <a:gd name="connsiteX13" fmla="*/ 3229992 w 7823541"/>
                <a:gd name="connsiteY13" fmla="*/ 659121 h 2129183"/>
                <a:gd name="connsiteX14" fmla="*/ 2736216 w 7823541"/>
                <a:gd name="connsiteY14" fmla="*/ 713985 h 2129183"/>
                <a:gd name="connsiteX15" fmla="*/ 2193672 w 7823541"/>
                <a:gd name="connsiteY15" fmla="*/ 787137 h 2129183"/>
                <a:gd name="connsiteX16" fmla="*/ 1449960 w 7823541"/>
                <a:gd name="connsiteY16" fmla="*/ 842001 h 2129183"/>
                <a:gd name="connsiteX17" fmla="*/ 1065912 w 7823541"/>
                <a:gd name="connsiteY17" fmla="*/ 902961 h 2129183"/>
                <a:gd name="connsiteX18" fmla="*/ 639192 w 7823541"/>
                <a:gd name="connsiteY18" fmla="*/ 1030977 h 2129183"/>
                <a:gd name="connsiteX19" fmla="*/ 401448 w 7823541"/>
                <a:gd name="connsiteY19" fmla="*/ 1183377 h 2129183"/>
                <a:gd name="connsiteX20" fmla="*/ 328296 w 7823541"/>
                <a:gd name="connsiteY20" fmla="*/ 1256529 h 2129183"/>
                <a:gd name="connsiteX21" fmla="*/ 230760 w 7823541"/>
                <a:gd name="connsiteY21" fmla="*/ 1335777 h 2129183"/>
                <a:gd name="connsiteX22" fmla="*/ 53595 w 7823541"/>
                <a:gd name="connsiteY22" fmla="*/ 1369686 h 2129183"/>
                <a:gd name="connsiteX23" fmla="*/ 4827 w 7823541"/>
                <a:gd name="connsiteY23" fmla="*/ 1455030 h 2129183"/>
                <a:gd name="connsiteX24" fmla="*/ 139320 w 7823541"/>
                <a:gd name="connsiteY24" fmla="*/ 1483224 h 2129183"/>
                <a:gd name="connsiteX25" fmla="*/ 250953 w 7823541"/>
                <a:gd name="connsiteY25" fmla="*/ 1572378 h 2129183"/>
                <a:gd name="connsiteX0" fmla="*/ 250953 w 7823541"/>
                <a:gd name="connsiteY0" fmla="*/ 1572378 h 2129183"/>
                <a:gd name="connsiteX1" fmla="*/ 961516 w 7823541"/>
                <a:gd name="connsiteY1" fmla="*/ 1736589 h 2129183"/>
                <a:gd name="connsiteX2" fmla="*/ 1517014 w 7823541"/>
                <a:gd name="connsiteY2" fmla="*/ 1872224 h 2129183"/>
                <a:gd name="connsiteX3" fmla="*/ 2437510 w 7823541"/>
                <a:gd name="connsiteY3" fmla="*/ 2067296 h 2129183"/>
                <a:gd name="connsiteX4" fmla="*/ 3473830 w 7823541"/>
                <a:gd name="connsiteY4" fmla="*/ 2128257 h 2129183"/>
                <a:gd name="connsiteX5" fmla="*/ 4467478 w 7823541"/>
                <a:gd name="connsiteY5" fmla="*/ 2030721 h 2129183"/>
                <a:gd name="connsiteX6" fmla="*/ 6054643 w 7823541"/>
                <a:gd name="connsiteY6" fmla="*/ 1912137 h 2129183"/>
                <a:gd name="connsiteX7" fmla="*/ 7640180 w 7823541"/>
                <a:gd name="connsiteY7" fmla="*/ 1761174 h 2129183"/>
                <a:gd name="connsiteX8" fmla="*/ 7659311 w 7823541"/>
                <a:gd name="connsiteY8" fmla="*/ 1324776 h 2129183"/>
                <a:gd name="connsiteX9" fmla="*/ 6467792 w 7823541"/>
                <a:gd name="connsiteY9" fmla="*/ 1002510 h 2129183"/>
                <a:gd name="connsiteX10" fmla="*/ 4565016 w 7823541"/>
                <a:gd name="connsiteY10" fmla="*/ 744465 h 2129183"/>
                <a:gd name="connsiteX11" fmla="*/ 4132200 w 7823541"/>
                <a:gd name="connsiteY11" fmla="*/ 445761 h 2129183"/>
                <a:gd name="connsiteX12" fmla="*/ 4302888 w 7823541"/>
                <a:gd name="connsiteY12" fmla="*/ 753 h 2129183"/>
                <a:gd name="connsiteX13" fmla="*/ 3229992 w 7823541"/>
                <a:gd name="connsiteY13" fmla="*/ 659121 h 2129183"/>
                <a:gd name="connsiteX14" fmla="*/ 2736216 w 7823541"/>
                <a:gd name="connsiteY14" fmla="*/ 713985 h 2129183"/>
                <a:gd name="connsiteX15" fmla="*/ 2193672 w 7823541"/>
                <a:gd name="connsiteY15" fmla="*/ 787137 h 2129183"/>
                <a:gd name="connsiteX16" fmla="*/ 1449960 w 7823541"/>
                <a:gd name="connsiteY16" fmla="*/ 842001 h 2129183"/>
                <a:gd name="connsiteX17" fmla="*/ 1065912 w 7823541"/>
                <a:gd name="connsiteY17" fmla="*/ 902961 h 2129183"/>
                <a:gd name="connsiteX18" fmla="*/ 639192 w 7823541"/>
                <a:gd name="connsiteY18" fmla="*/ 1030977 h 2129183"/>
                <a:gd name="connsiteX19" fmla="*/ 401448 w 7823541"/>
                <a:gd name="connsiteY19" fmla="*/ 1183377 h 2129183"/>
                <a:gd name="connsiteX20" fmla="*/ 328296 w 7823541"/>
                <a:gd name="connsiteY20" fmla="*/ 1256529 h 2129183"/>
                <a:gd name="connsiteX21" fmla="*/ 230760 w 7823541"/>
                <a:gd name="connsiteY21" fmla="*/ 1335777 h 2129183"/>
                <a:gd name="connsiteX22" fmla="*/ 53595 w 7823541"/>
                <a:gd name="connsiteY22" fmla="*/ 1369686 h 2129183"/>
                <a:gd name="connsiteX23" fmla="*/ 4827 w 7823541"/>
                <a:gd name="connsiteY23" fmla="*/ 1455030 h 2129183"/>
                <a:gd name="connsiteX24" fmla="*/ 136029 w 7823541"/>
                <a:gd name="connsiteY24" fmla="*/ 1481578 h 2129183"/>
                <a:gd name="connsiteX25" fmla="*/ 250953 w 7823541"/>
                <a:gd name="connsiteY25" fmla="*/ 1572378 h 2129183"/>
                <a:gd name="connsiteX0" fmla="*/ 250953 w 7823541"/>
                <a:gd name="connsiteY0" fmla="*/ 1572378 h 2129183"/>
                <a:gd name="connsiteX1" fmla="*/ 961516 w 7823541"/>
                <a:gd name="connsiteY1" fmla="*/ 1736589 h 2129183"/>
                <a:gd name="connsiteX2" fmla="*/ 1517014 w 7823541"/>
                <a:gd name="connsiteY2" fmla="*/ 1872224 h 2129183"/>
                <a:gd name="connsiteX3" fmla="*/ 2437510 w 7823541"/>
                <a:gd name="connsiteY3" fmla="*/ 2067296 h 2129183"/>
                <a:gd name="connsiteX4" fmla="*/ 3473830 w 7823541"/>
                <a:gd name="connsiteY4" fmla="*/ 2128257 h 2129183"/>
                <a:gd name="connsiteX5" fmla="*/ 4467478 w 7823541"/>
                <a:gd name="connsiteY5" fmla="*/ 2030721 h 2129183"/>
                <a:gd name="connsiteX6" fmla="*/ 6054643 w 7823541"/>
                <a:gd name="connsiteY6" fmla="*/ 1912137 h 2129183"/>
                <a:gd name="connsiteX7" fmla="*/ 7640180 w 7823541"/>
                <a:gd name="connsiteY7" fmla="*/ 1761174 h 2129183"/>
                <a:gd name="connsiteX8" fmla="*/ 7659311 w 7823541"/>
                <a:gd name="connsiteY8" fmla="*/ 1324776 h 2129183"/>
                <a:gd name="connsiteX9" fmla="*/ 6467792 w 7823541"/>
                <a:gd name="connsiteY9" fmla="*/ 1002510 h 2129183"/>
                <a:gd name="connsiteX10" fmla="*/ 4565016 w 7823541"/>
                <a:gd name="connsiteY10" fmla="*/ 744465 h 2129183"/>
                <a:gd name="connsiteX11" fmla="*/ 4132200 w 7823541"/>
                <a:gd name="connsiteY11" fmla="*/ 445761 h 2129183"/>
                <a:gd name="connsiteX12" fmla="*/ 4302888 w 7823541"/>
                <a:gd name="connsiteY12" fmla="*/ 753 h 2129183"/>
                <a:gd name="connsiteX13" fmla="*/ 3229992 w 7823541"/>
                <a:gd name="connsiteY13" fmla="*/ 659121 h 2129183"/>
                <a:gd name="connsiteX14" fmla="*/ 2736216 w 7823541"/>
                <a:gd name="connsiteY14" fmla="*/ 713985 h 2129183"/>
                <a:gd name="connsiteX15" fmla="*/ 2193672 w 7823541"/>
                <a:gd name="connsiteY15" fmla="*/ 787137 h 2129183"/>
                <a:gd name="connsiteX16" fmla="*/ 1449960 w 7823541"/>
                <a:gd name="connsiteY16" fmla="*/ 842001 h 2129183"/>
                <a:gd name="connsiteX17" fmla="*/ 1065912 w 7823541"/>
                <a:gd name="connsiteY17" fmla="*/ 902961 h 2129183"/>
                <a:gd name="connsiteX18" fmla="*/ 639192 w 7823541"/>
                <a:gd name="connsiteY18" fmla="*/ 1030977 h 2129183"/>
                <a:gd name="connsiteX19" fmla="*/ 401448 w 7823541"/>
                <a:gd name="connsiteY19" fmla="*/ 1183377 h 2129183"/>
                <a:gd name="connsiteX20" fmla="*/ 328296 w 7823541"/>
                <a:gd name="connsiteY20" fmla="*/ 1256529 h 2129183"/>
                <a:gd name="connsiteX21" fmla="*/ 230760 w 7823541"/>
                <a:gd name="connsiteY21" fmla="*/ 1335777 h 2129183"/>
                <a:gd name="connsiteX22" fmla="*/ 53595 w 7823541"/>
                <a:gd name="connsiteY22" fmla="*/ 1369686 h 2129183"/>
                <a:gd name="connsiteX23" fmla="*/ 4827 w 7823541"/>
                <a:gd name="connsiteY23" fmla="*/ 1455030 h 2129183"/>
                <a:gd name="connsiteX24" fmla="*/ 61963 w 7823541"/>
                <a:gd name="connsiteY24" fmla="*/ 1474994 h 2129183"/>
                <a:gd name="connsiteX25" fmla="*/ 250953 w 7823541"/>
                <a:gd name="connsiteY25" fmla="*/ 1572378 h 2129183"/>
                <a:gd name="connsiteX0" fmla="*/ 242729 w 7815317"/>
                <a:gd name="connsiteY0" fmla="*/ 1572378 h 2129183"/>
                <a:gd name="connsiteX1" fmla="*/ 953292 w 7815317"/>
                <a:gd name="connsiteY1" fmla="*/ 1736589 h 2129183"/>
                <a:gd name="connsiteX2" fmla="*/ 1508790 w 7815317"/>
                <a:gd name="connsiteY2" fmla="*/ 1872224 h 2129183"/>
                <a:gd name="connsiteX3" fmla="*/ 2429286 w 7815317"/>
                <a:gd name="connsiteY3" fmla="*/ 2067296 h 2129183"/>
                <a:gd name="connsiteX4" fmla="*/ 3465606 w 7815317"/>
                <a:gd name="connsiteY4" fmla="*/ 2128257 h 2129183"/>
                <a:gd name="connsiteX5" fmla="*/ 4459254 w 7815317"/>
                <a:gd name="connsiteY5" fmla="*/ 2030721 h 2129183"/>
                <a:gd name="connsiteX6" fmla="*/ 6046419 w 7815317"/>
                <a:gd name="connsiteY6" fmla="*/ 1912137 h 2129183"/>
                <a:gd name="connsiteX7" fmla="*/ 7631956 w 7815317"/>
                <a:gd name="connsiteY7" fmla="*/ 1761174 h 2129183"/>
                <a:gd name="connsiteX8" fmla="*/ 7651087 w 7815317"/>
                <a:gd name="connsiteY8" fmla="*/ 1324776 h 2129183"/>
                <a:gd name="connsiteX9" fmla="*/ 6459568 w 7815317"/>
                <a:gd name="connsiteY9" fmla="*/ 1002510 h 2129183"/>
                <a:gd name="connsiteX10" fmla="*/ 4556792 w 7815317"/>
                <a:gd name="connsiteY10" fmla="*/ 744465 h 2129183"/>
                <a:gd name="connsiteX11" fmla="*/ 4123976 w 7815317"/>
                <a:gd name="connsiteY11" fmla="*/ 445761 h 2129183"/>
                <a:gd name="connsiteX12" fmla="*/ 4294664 w 7815317"/>
                <a:gd name="connsiteY12" fmla="*/ 753 h 2129183"/>
                <a:gd name="connsiteX13" fmla="*/ 3221768 w 7815317"/>
                <a:gd name="connsiteY13" fmla="*/ 659121 h 2129183"/>
                <a:gd name="connsiteX14" fmla="*/ 2727992 w 7815317"/>
                <a:gd name="connsiteY14" fmla="*/ 713985 h 2129183"/>
                <a:gd name="connsiteX15" fmla="*/ 2185448 w 7815317"/>
                <a:gd name="connsiteY15" fmla="*/ 787137 h 2129183"/>
                <a:gd name="connsiteX16" fmla="*/ 1441736 w 7815317"/>
                <a:gd name="connsiteY16" fmla="*/ 842001 h 2129183"/>
                <a:gd name="connsiteX17" fmla="*/ 1057688 w 7815317"/>
                <a:gd name="connsiteY17" fmla="*/ 902961 h 2129183"/>
                <a:gd name="connsiteX18" fmla="*/ 630968 w 7815317"/>
                <a:gd name="connsiteY18" fmla="*/ 1030977 h 2129183"/>
                <a:gd name="connsiteX19" fmla="*/ 393224 w 7815317"/>
                <a:gd name="connsiteY19" fmla="*/ 1183377 h 2129183"/>
                <a:gd name="connsiteX20" fmla="*/ 320072 w 7815317"/>
                <a:gd name="connsiteY20" fmla="*/ 1256529 h 2129183"/>
                <a:gd name="connsiteX21" fmla="*/ 222536 w 7815317"/>
                <a:gd name="connsiteY21" fmla="*/ 1335777 h 2129183"/>
                <a:gd name="connsiteX22" fmla="*/ 45371 w 7815317"/>
                <a:gd name="connsiteY22" fmla="*/ 1369686 h 2129183"/>
                <a:gd name="connsiteX23" fmla="*/ 4833 w 7815317"/>
                <a:gd name="connsiteY23" fmla="*/ 1431987 h 2129183"/>
                <a:gd name="connsiteX24" fmla="*/ 53739 w 7815317"/>
                <a:gd name="connsiteY24" fmla="*/ 1474994 h 2129183"/>
                <a:gd name="connsiteX25" fmla="*/ 242729 w 7815317"/>
                <a:gd name="connsiteY25" fmla="*/ 1572378 h 2129183"/>
                <a:gd name="connsiteX0" fmla="*/ 259689 w 7832277"/>
                <a:gd name="connsiteY0" fmla="*/ 1572378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9689 w 7832277"/>
                <a:gd name="connsiteY25" fmla="*/ 1572378 h 2129183"/>
                <a:gd name="connsiteX0" fmla="*/ 259689 w 7832277"/>
                <a:gd name="connsiteY0" fmla="*/ 1572378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9689 w 7832277"/>
                <a:gd name="connsiteY25" fmla="*/ 1572378 h 2129183"/>
                <a:gd name="connsiteX0" fmla="*/ 259689 w 7832277"/>
                <a:gd name="connsiteY0" fmla="*/ 1572378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9689 w 7832277"/>
                <a:gd name="connsiteY25" fmla="*/ 1572378 h 2129183"/>
                <a:gd name="connsiteX0" fmla="*/ 256397 w 7832277"/>
                <a:gd name="connsiteY0" fmla="*/ 1587191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6397 w 7832277"/>
                <a:gd name="connsiteY25" fmla="*/ 1587191 h 2129183"/>
                <a:gd name="connsiteX0" fmla="*/ 253136 w 7829016"/>
                <a:gd name="connsiteY0" fmla="*/ 1587191 h 2129183"/>
                <a:gd name="connsiteX1" fmla="*/ 966991 w 7829016"/>
                <a:gd name="connsiteY1" fmla="*/ 1736589 h 2129183"/>
                <a:gd name="connsiteX2" fmla="*/ 1522489 w 7829016"/>
                <a:gd name="connsiteY2" fmla="*/ 1872224 h 2129183"/>
                <a:gd name="connsiteX3" fmla="*/ 2442985 w 7829016"/>
                <a:gd name="connsiteY3" fmla="*/ 2067296 h 2129183"/>
                <a:gd name="connsiteX4" fmla="*/ 3479305 w 7829016"/>
                <a:gd name="connsiteY4" fmla="*/ 2128257 h 2129183"/>
                <a:gd name="connsiteX5" fmla="*/ 4472953 w 7829016"/>
                <a:gd name="connsiteY5" fmla="*/ 2030721 h 2129183"/>
                <a:gd name="connsiteX6" fmla="*/ 6060118 w 7829016"/>
                <a:gd name="connsiteY6" fmla="*/ 1912137 h 2129183"/>
                <a:gd name="connsiteX7" fmla="*/ 7645655 w 7829016"/>
                <a:gd name="connsiteY7" fmla="*/ 1761174 h 2129183"/>
                <a:gd name="connsiteX8" fmla="*/ 7664786 w 7829016"/>
                <a:gd name="connsiteY8" fmla="*/ 1324776 h 2129183"/>
                <a:gd name="connsiteX9" fmla="*/ 6473267 w 7829016"/>
                <a:gd name="connsiteY9" fmla="*/ 1002510 h 2129183"/>
                <a:gd name="connsiteX10" fmla="*/ 4570491 w 7829016"/>
                <a:gd name="connsiteY10" fmla="*/ 744465 h 2129183"/>
                <a:gd name="connsiteX11" fmla="*/ 4137675 w 7829016"/>
                <a:gd name="connsiteY11" fmla="*/ 445761 h 2129183"/>
                <a:gd name="connsiteX12" fmla="*/ 4308363 w 7829016"/>
                <a:gd name="connsiteY12" fmla="*/ 753 h 2129183"/>
                <a:gd name="connsiteX13" fmla="*/ 3235467 w 7829016"/>
                <a:gd name="connsiteY13" fmla="*/ 659121 h 2129183"/>
                <a:gd name="connsiteX14" fmla="*/ 2741691 w 7829016"/>
                <a:gd name="connsiteY14" fmla="*/ 713985 h 2129183"/>
                <a:gd name="connsiteX15" fmla="*/ 2199147 w 7829016"/>
                <a:gd name="connsiteY15" fmla="*/ 787137 h 2129183"/>
                <a:gd name="connsiteX16" fmla="*/ 1455435 w 7829016"/>
                <a:gd name="connsiteY16" fmla="*/ 842001 h 2129183"/>
                <a:gd name="connsiteX17" fmla="*/ 1071387 w 7829016"/>
                <a:gd name="connsiteY17" fmla="*/ 902961 h 2129183"/>
                <a:gd name="connsiteX18" fmla="*/ 644667 w 7829016"/>
                <a:gd name="connsiteY18" fmla="*/ 1030977 h 2129183"/>
                <a:gd name="connsiteX19" fmla="*/ 406923 w 7829016"/>
                <a:gd name="connsiteY19" fmla="*/ 1183377 h 2129183"/>
                <a:gd name="connsiteX20" fmla="*/ 333771 w 7829016"/>
                <a:gd name="connsiteY20" fmla="*/ 1256529 h 2129183"/>
                <a:gd name="connsiteX21" fmla="*/ 236235 w 7829016"/>
                <a:gd name="connsiteY21" fmla="*/ 1335777 h 2129183"/>
                <a:gd name="connsiteX22" fmla="*/ 59070 w 7829016"/>
                <a:gd name="connsiteY22" fmla="*/ 1369686 h 2129183"/>
                <a:gd name="connsiteX23" fmla="*/ 11477 w 7829016"/>
                <a:gd name="connsiteY23" fmla="*/ 1473348 h 2129183"/>
                <a:gd name="connsiteX24" fmla="*/ 253136 w 7829016"/>
                <a:gd name="connsiteY24" fmla="*/ 1587191 h 2129183"/>
                <a:gd name="connsiteX0" fmla="*/ 266262 w 7842142"/>
                <a:gd name="connsiteY0" fmla="*/ 1587191 h 2129183"/>
                <a:gd name="connsiteX1" fmla="*/ 980117 w 7842142"/>
                <a:gd name="connsiteY1" fmla="*/ 1736589 h 2129183"/>
                <a:gd name="connsiteX2" fmla="*/ 1535615 w 7842142"/>
                <a:gd name="connsiteY2" fmla="*/ 1872224 h 2129183"/>
                <a:gd name="connsiteX3" fmla="*/ 2456111 w 7842142"/>
                <a:gd name="connsiteY3" fmla="*/ 2067296 h 2129183"/>
                <a:gd name="connsiteX4" fmla="*/ 3492431 w 7842142"/>
                <a:gd name="connsiteY4" fmla="*/ 2128257 h 2129183"/>
                <a:gd name="connsiteX5" fmla="*/ 4486079 w 7842142"/>
                <a:gd name="connsiteY5" fmla="*/ 2030721 h 2129183"/>
                <a:gd name="connsiteX6" fmla="*/ 6073244 w 7842142"/>
                <a:gd name="connsiteY6" fmla="*/ 1912137 h 2129183"/>
                <a:gd name="connsiteX7" fmla="*/ 7658781 w 7842142"/>
                <a:gd name="connsiteY7" fmla="*/ 1761174 h 2129183"/>
                <a:gd name="connsiteX8" fmla="*/ 7677912 w 7842142"/>
                <a:gd name="connsiteY8" fmla="*/ 1324776 h 2129183"/>
                <a:gd name="connsiteX9" fmla="*/ 6486393 w 7842142"/>
                <a:gd name="connsiteY9" fmla="*/ 1002510 h 2129183"/>
                <a:gd name="connsiteX10" fmla="*/ 4583617 w 7842142"/>
                <a:gd name="connsiteY10" fmla="*/ 744465 h 2129183"/>
                <a:gd name="connsiteX11" fmla="*/ 4150801 w 7842142"/>
                <a:gd name="connsiteY11" fmla="*/ 445761 h 2129183"/>
                <a:gd name="connsiteX12" fmla="*/ 4321489 w 7842142"/>
                <a:gd name="connsiteY12" fmla="*/ 753 h 2129183"/>
                <a:gd name="connsiteX13" fmla="*/ 3248593 w 7842142"/>
                <a:gd name="connsiteY13" fmla="*/ 659121 h 2129183"/>
                <a:gd name="connsiteX14" fmla="*/ 2754817 w 7842142"/>
                <a:gd name="connsiteY14" fmla="*/ 713985 h 2129183"/>
                <a:gd name="connsiteX15" fmla="*/ 2212273 w 7842142"/>
                <a:gd name="connsiteY15" fmla="*/ 787137 h 2129183"/>
                <a:gd name="connsiteX16" fmla="*/ 1468561 w 7842142"/>
                <a:gd name="connsiteY16" fmla="*/ 842001 h 2129183"/>
                <a:gd name="connsiteX17" fmla="*/ 1084513 w 7842142"/>
                <a:gd name="connsiteY17" fmla="*/ 902961 h 2129183"/>
                <a:gd name="connsiteX18" fmla="*/ 657793 w 7842142"/>
                <a:gd name="connsiteY18" fmla="*/ 1030977 h 2129183"/>
                <a:gd name="connsiteX19" fmla="*/ 420049 w 7842142"/>
                <a:gd name="connsiteY19" fmla="*/ 1183377 h 2129183"/>
                <a:gd name="connsiteX20" fmla="*/ 346897 w 7842142"/>
                <a:gd name="connsiteY20" fmla="*/ 1256529 h 2129183"/>
                <a:gd name="connsiteX21" fmla="*/ 249361 w 7842142"/>
                <a:gd name="connsiteY21" fmla="*/ 1335777 h 2129183"/>
                <a:gd name="connsiteX22" fmla="*/ 72196 w 7842142"/>
                <a:gd name="connsiteY22" fmla="*/ 1369686 h 2129183"/>
                <a:gd name="connsiteX23" fmla="*/ 9790 w 7842142"/>
                <a:gd name="connsiteY23" fmla="*/ 1458535 h 2129183"/>
                <a:gd name="connsiteX24" fmla="*/ 266262 w 7842142"/>
                <a:gd name="connsiteY24" fmla="*/ 1587191 h 2129183"/>
                <a:gd name="connsiteX0" fmla="*/ 256472 w 7832352"/>
                <a:gd name="connsiteY0" fmla="*/ 1587191 h 2129183"/>
                <a:gd name="connsiteX1" fmla="*/ 970327 w 7832352"/>
                <a:gd name="connsiteY1" fmla="*/ 1736589 h 2129183"/>
                <a:gd name="connsiteX2" fmla="*/ 1525825 w 7832352"/>
                <a:gd name="connsiteY2" fmla="*/ 1872224 h 2129183"/>
                <a:gd name="connsiteX3" fmla="*/ 2446321 w 7832352"/>
                <a:gd name="connsiteY3" fmla="*/ 2067296 h 2129183"/>
                <a:gd name="connsiteX4" fmla="*/ 3482641 w 7832352"/>
                <a:gd name="connsiteY4" fmla="*/ 2128257 h 2129183"/>
                <a:gd name="connsiteX5" fmla="*/ 4476289 w 7832352"/>
                <a:gd name="connsiteY5" fmla="*/ 2030721 h 2129183"/>
                <a:gd name="connsiteX6" fmla="*/ 6063454 w 7832352"/>
                <a:gd name="connsiteY6" fmla="*/ 1912137 h 2129183"/>
                <a:gd name="connsiteX7" fmla="*/ 7648991 w 7832352"/>
                <a:gd name="connsiteY7" fmla="*/ 1761174 h 2129183"/>
                <a:gd name="connsiteX8" fmla="*/ 7668122 w 7832352"/>
                <a:gd name="connsiteY8" fmla="*/ 1324776 h 2129183"/>
                <a:gd name="connsiteX9" fmla="*/ 6476603 w 7832352"/>
                <a:gd name="connsiteY9" fmla="*/ 1002510 h 2129183"/>
                <a:gd name="connsiteX10" fmla="*/ 4573827 w 7832352"/>
                <a:gd name="connsiteY10" fmla="*/ 744465 h 2129183"/>
                <a:gd name="connsiteX11" fmla="*/ 4141011 w 7832352"/>
                <a:gd name="connsiteY11" fmla="*/ 445761 h 2129183"/>
                <a:gd name="connsiteX12" fmla="*/ 4311699 w 7832352"/>
                <a:gd name="connsiteY12" fmla="*/ 753 h 2129183"/>
                <a:gd name="connsiteX13" fmla="*/ 3238803 w 7832352"/>
                <a:gd name="connsiteY13" fmla="*/ 659121 h 2129183"/>
                <a:gd name="connsiteX14" fmla="*/ 2745027 w 7832352"/>
                <a:gd name="connsiteY14" fmla="*/ 713985 h 2129183"/>
                <a:gd name="connsiteX15" fmla="*/ 2202483 w 7832352"/>
                <a:gd name="connsiteY15" fmla="*/ 787137 h 2129183"/>
                <a:gd name="connsiteX16" fmla="*/ 1458771 w 7832352"/>
                <a:gd name="connsiteY16" fmla="*/ 842001 h 2129183"/>
                <a:gd name="connsiteX17" fmla="*/ 1074723 w 7832352"/>
                <a:gd name="connsiteY17" fmla="*/ 902961 h 2129183"/>
                <a:gd name="connsiteX18" fmla="*/ 648003 w 7832352"/>
                <a:gd name="connsiteY18" fmla="*/ 1030977 h 2129183"/>
                <a:gd name="connsiteX19" fmla="*/ 410259 w 7832352"/>
                <a:gd name="connsiteY19" fmla="*/ 1183377 h 2129183"/>
                <a:gd name="connsiteX20" fmla="*/ 337107 w 7832352"/>
                <a:gd name="connsiteY20" fmla="*/ 1256529 h 2129183"/>
                <a:gd name="connsiteX21" fmla="*/ 239571 w 7832352"/>
                <a:gd name="connsiteY21" fmla="*/ 1335777 h 2129183"/>
                <a:gd name="connsiteX22" fmla="*/ 62406 w 7832352"/>
                <a:gd name="connsiteY22" fmla="*/ 1369686 h 2129183"/>
                <a:gd name="connsiteX23" fmla="*/ 0 w 7832352"/>
                <a:gd name="connsiteY23" fmla="*/ 1458535 h 2129183"/>
                <a:gd name="connsiteX24" fmla="*/ 256472 w 7832352"/>
                <a:gd name="connsiteY24" fmla="*/ 1587191 h 2129183"/>
                <a:gd name="connsiteX0" fmla="*/ 256472 w 7832352"/>
                <a:gd name="connsiteY0" fmla="*/ 1587191 h 2129183"/>
                <a:gd name="connsiteX1" fmla="*/ 970327 w 7832352"/>
                <a:gd name="connsiteY1" fmla="*/ 1736589 h 2129183"/>
                <a:gd name="connsiteX2" fmla="*/ 1525825 w 7832352"/>
                <a:gd name="connsiteY2" fmla="*/ 1872224 h 2129183"/>
                <a:gd name="connsiteX3" fmla="*/ 2446321 w 7832352"/>
                <a:gd name="connsiteY3" fmla="*/ 2067296 h 2129183"/>
                <a:gd name="connsiteX4" fmla="*/ 3482641 w 7832352"/>
                <a:gd name="connsiteY4" fmla="*/ 2128257 h 2129183"/>
                <a:gd name="connsiteX5" fmla="*/ 4476289 w 7832352"/>
                <a:gd name="connsiteY5" fmla="*/ 2030721 h 2129183"/>
                <a:gd name="connsiteX6" fmla="*/ 6063454 w 7832352"/>
                <a:gd name="connsiteY6" fmla="*/ 1912137 h 2129183"/>
                <a:gd name="connsiteX7" fmla="*/ 7648991 w 7832352"/>
                <a:gd name="connsiteY7" fmla="*/ 1761174 h 2129183"/>
                <a:gd name="connsiteX8" fmla="*/ 7668122 w 7832352"/>
                <a:gd name="connsiteY8" fmla="*/ 1324776 h 2129183"/>
                <a:gd name="connsiteX9" fmla="*/ 6476603 w 7832352"/>
                <a:gd name="connsiteY9" fmla="*/ 1002510 h 2129183"/>
                <a:gd name="connsiteX10" fmla="*/ 4573827 w 7832352"/>
                <a:gd name="connsiteY10" fmla="*/ 744465 h 2129183"/>
                <a:gd name="connsiteX11" fmla="*/ 4141011 w 7832352"/>
                <a:gd name="connsiteY11" fmla="*/ 445761 h 2129183"/>
                <a:gd name="connsiteX12" fmla="*/ 4311699 w 7832352"/>
                <a:gd name="connsiteY12" fmla="*/ 753 h 2129183"/>
                <a:gd name="connsiteX13" fmla="*/ 3238803 w 7832352"/>
                <a:gd name="connsiteY13" fmla="*/ 659121 h 2129183"/>
                <a:gd name="connsiteX14" fmla="*/ 2745027 w 7832352"/>
                <a:gd name="connsiteY14" fmla="*/ 713985 h 2129183"/>
                <a:gd name="connsiteX15" fmla="*/ 2202483 w 7832352"/>
                <a:gd name="connsiteY15" fmla="*/ 787137 h 2129183"/>
                <a:gd name="connsiteX16" fmla="*/ 1458771 w 7832352"/>
                <a:gd name="connsiteY16" fmla="*/ 842001 h 2129183"/>
                <a:gd name="connsiteX17" fmla="*/ 1074723 w 7832352"/>
                <a:gd name="connsiteY17" fmla="*/ 902961 h 2129183"/>
                <a:gd name="connsiteX18" fmla="*/ 648003 w 7832352"/>
                <a:gd name="connsiteY18" fmla="*/ 1030977 h 2129183"/>
                <a:gd name="connsiteX19" fmla="*/ 410259 w 7832352"/>
                <a:gd name="connsiteY19" fmla="*/ 1183377 h 2129183"/>
                <a:gd name="connsiteX20" fmla="*/ 337107 w 7832352"/>
                <a:gd name="connsiteY20" fmla="*/ 1256529 h 2129183"/>
                <a:gd name="connsiteX21" fmla="*/ 239571 w 7832352"/>
                <a:gd name="connsiteY21" fmla="*/ 1335777 h 2129183"/>
                <a:gd name="connsiteX22" fmla="*/ 62406 w 7832352"/>
                <a:gd name="connsiteY22" fmla="*/ 1369686 h 2129183"/>
                <a:gd name="connsiteX23" fmla="*/ 0 w 7832352"/>
                <a:gd name="connsiteY23" fmla="*/ 1458535 h 2129183"/>
                <a:gd name="connsiteX24" fmla="*/ 256472 w 7832352"/>
                <a:gd name="connsiteY24" fmla="*/ 1587191 h 2129183"/>
                <a:gd name="connsiteX0" fmla="*/ 266498 w 7842378"/>
                <a:gd name="connsiteY0" fmla="*/ 1587191 h 2129183"/>
                <a:gd name="connsiteX1" fmla="*/ 980353 w 7842378"/>
                <a:gd name="connsiteY1" fmla="*/ 1736589 h 2129183"/>
                <a:gd name="connsiteX2" fmla="*/ 1535851 w 7842378"/>
                <a:gd name="connsiteY2" fmla="*/ 1872224 h 2129183"/>
                <a:gd name="connsiteX3" fmla="*/ 2456347 w 7842378"/>
                <a:gd name="connsiteY3" fmla="*/ 2067296 h 2129183"/>
                <a:gd name="connsiteX4" fmla="*/ 3492667 w 7842378"/>
                <a:gd name="connsiteY4" fmla="*/ 2128257 h 2129183"/>
                <a:gd name="connsiteX5" fmla="*/ 4486315 w 7842378"/>
                <a:gd name="connsiteY5" fmla="*/ 2030721 h 2129183"/>
                <a:gd name="connsiteX6" fmla="*/ 6073480 w 7842378"/>
                <a:gd name="connsiteY6" fmla="*/ 1912137 h 2129183"/>
                <a:gd name="connsiteX7" fmla="*/ 7659017 w 7842378"/>
                <a:gd name="connsiteY7" fmla="*/ 1761174 h 2129183"/>
                <a:gd name="connsiteX8" fmla="*/ 7678148 w 7842378"/>
                <a:gd name="connsiteY8" fmla="*/ 1324776 h 2129183"/>
                <a:gd name="connsiteX9" fmla="*/ 6486629 w 7842378"/>
                <a:gd name="connsiteY9" fmla="*/ 1002510 h 2129183"/>
                <a:gd name="connsiteX10" fmla="*/ 4583853 w 7842378"/>
                <a:gd name="connsiteY10" fmla="*/ 744465 h 2129183"/>
                <a:gd name="connsiteX11" fmla="*/ 4151037 w 7842378"/>
                <a:gd name="connsiteY11" fmla="*/ 445761 h 2129183"/>
                <a:gd name="connsiteX12" fmla="*/ 4321725 w 7842378"/>
                <a:gd name="connsiteY12" fmla="*/ 753 h 2129183"/>
                <a:gd name="connsiteX13" fmla="*/ 3248829 w 7842378"/>
                <a:gd name="connsiteY13" fmla="*/ 659121 h 2129183"/>
                <a:gd name="connsiteX14" fmla="*/ 2755053 w 7842378"/>
                <a:gd name="connsiteY14" fmla="*/ 713985 h 2129183"/>
                <a:gd name="connsiteX15" fmla="*/ 2212509 w 7842378"/>
                <a:gd name="connsiteY15" fmla="*/ 787137 h 2129183"/>
                <a:gd name="connsiteX16" fmla="*/ 1468797 w 7842378"/>
                <a:gd name="connsiteY16" fmla="*/ 842001 h 2129183"/>
                <a:gd name="connsiteX17" fmla="*/ 1084749 w 7842378"/>
                <a:gd name="connsiteY17" fmla="*/ 902961 h 2129183"/>
                <a:gd name="connsiteX18" fmla="*/ 658029 w 7842378"/>
                <a:gd name="connsiteY18" fmla="*/ 1030977 h 2129183"/>
                <a:gd name="connsiteX19" fmla="*/ 420285 w 7842378"/>
                <a:gd name="connsiteY19" fmla="*/ 1183377 h 2129183"/>
                <a:gd name="connsiteX20" fmla="*/ 347133 w 7842378"/>
                <a:gd name="connsiteY20" fmla="*/ 1256529 h 2129183"/>
                <a:gd name="connsiteX21" fmla="*/ 249597 w 7842378"/>
                <a:gd name="connsiteY21" fmla="*/ 1335777 h 2129183"/>
                <a:gd name="connsiteX22" fmla="*/ 72432 w 7842378"/>
                <a:gd name="connsiteY22" fmla="*/ 1369686 h 2129183"/>
                <a:gd name="connsiteX23" fmla="*/ 10026 w 7842378"/>
                <a:gd name="connsiteY23" fmla="*/ 1458535 h 2129183"/>
                <a:gd name="connsiteX24" fmla="*/ 266498 w 7842378"/>
                <a:gd name="connsiteY24" fmla="*/ 1587191 h 2129183"/>
                <a:gd name="connsiteX0" fmla="*/ 258636 w 7834516"/>
                <a:gd name="connsiteY0" fmla="*/ 1587191 h 2129183"/>
                <a:gd name="connsiteX1" fmla="*/ 972491 w 7834516"/>
                <a:gd name="connsiteY1" fmla="*/ 1736589 h 2129183"/>
                <a:gd name="connsiteX2" fmla="*/ 1527989 w 7834516"/>
                <a:gd name="connsiteY2" fmla="*/ 1872224 h 2129183"/>
                <a:gd name="connsiteX3" fmla="*/ 2448485 w 7834516"/>
                <a:gd name="connsiteY3" fmla="*/ 2067296 h 2129183"/>
                <a:gd name="connsiteX4" fmla="*/ 3484805 w 7834516"/>
                <a:gd name="connsiteY4" fmla="*/ 2128257 h 2129183"/>
                <a:gd name="connsiteX5" fmla="*/ 4478453 w 7834516"/>
                <a:gd name="connsiteY5" fmla="*/ 2030721 h 2129183"/>
                <a:gd name="connsiteX6" fmla="*/ 6065618 w 7834516"/>
                <a:gd name="connsiteY6" fmla="*/ 1912137 h 2129183"/>
                <a:gd name="connsiteX7" fmla="*/ 7651155 w 7834516"/>
                <a:gd name="connsiteY7" fmla="*/ 1761174 h 2129183"/>
                <a:gd name="connsiteX8" fmla="*/ 7670286 w 7834516"/>
                <a:gd name="connsiteY8" fmla="*/ 1324776 h 2129183"/>
                <a:gd name="connsiteX9" fmla="*/ 6478767 w 7834516"/>
                <a:gd name="connsiteY9" fmla="*/ 1002510 h 2129183"/>
                <a:gd name="connsiteX10" fmla="*/ 4575991 w 7834516"/>
                <a:gd name="connsiteY10" fmla="*/ 744465 h 2129183"/>
                <a:gd name="connsiteX11" fmla="*/ 4143175 w 7834516"/>
                <a:gd name="connsiteY11" fmla="*/ 445761 h 2129183"/>
                <a:gd name="connsiteX12" fmla="*/ 4313863 w 7834516"/>
                <a:gd name="connsiteY12" fmla="*/ 753 h 2129183"/>
                <a:gd name="connsiteX13" fmla="*/ 3240967 w 7834516"/>
                <a:gd name="connsiteY13" fmla="*/ 659121 h 2129183"/>
                <a:gd name="connsiteX14" fmla="*/ 2747191 w 7834516"/>
                <a:gd name="connsiteY14" fmla="*/ 713985 h 2129183"/>
                <a:gd name="connsiteX15" fmla="*/ 2204647 w 7834516"/>
                <a:gd name="connsiteY15" fmla="*/ 787137 h 2129183"/>
                <a:gd name="connsiteX16" fmla="*/ 1460935 w 7834516"/>
                <a:gd name="connsiteY16" fmla="*/ 842001 h 2129183"/>
                <a:gd name="connsiteX17" fmla="*/ 1076887 w 7834516"/>
                <a:gd name="connsiteY17" fmla="*/ 902961 h 2129183"/>
                <a:gd name="connsiteX18" fmla="*/ 650167 w 7834516"/>
                <a:gd name="connsiteY18" fmla="*/ 1030977 h 2129183"/>
                <a:gd name="connsiteX19" fmla="*/ 412423 w 7834516"/>
                <a:gd name="connsiteY19" fmla="*/ 1183377 h 2129183"/>
                <a:gd name="connsiteX20" fmla="*/ 339271 w 7834516"/>
                <a:gd name="connsiteY20" fmla="*/ 1256529 h 2129183"/>
                <a:gd name="connsiteX21" fmla="*/ 241735 w 7834516"/>
                <a:gd name="connsiteY21" fmla="*/ 1335777 h 2129183"/>
                <a:gd name="connsiteX22" fmla="*/ 64570 w 7834516"/>
                <a:gd name="connsiteY22" fmla="*/ 1369686 h 2129183"/>
                <a:gd name="connsiteX23" fmla="*/ 10393 w 7834516"/>
                <a:gd name="connsiteY23" fmla="*/ 1473348 h 2129183"/>
                <a:gd name="connsiteX24" fmla="*/ 258636 w 7834516"/>
                <a:gd name="connsiteY24" fmla="*/ 1587191 h 2129183"/>
                <a:gd name="connsiteX0" fmla="*/ 265766 w 7841646"/>
                <a:gd name="connsiteY0" fmla="*/ 1587191 h 2129183"/>
                <a:gd name="connsiteX1" fmla="*/ 979621 w 7841646"/>
                <a:gd name="connsiteY1" fmla="*/ 1736589 h 2129183"/>
                <a:gd name="connsiteX2" fmla="*/ 1535119 w 7841646"/>
                <a:gd name="connsiteY2" fmla="*/ 1872224 h 2129183"/>
                <a:gd name="connsiteX3" fmla="*/ 2455615 w 7841646"/>
                <a:gd name="connsiteY3" fmla="*/ 2067296 h 2129183"/>
                <a:gd name="connsiteX4" fmla="*/ 3491935 w 7841646"/>
                <a:gd name="connsiteY4" fmla="*/ 2128257 h 2129183"/>
                <a:gd name="connsiteX5" fmla="*/ 4485583 w 7841646"/>
                <a:gd name="connsiteY5" fmla="*/ 2030721 h 2129183"/>
                <a:gd name="connsiteX6" fmla="*/ 6072748 w 7841646"/>
                <a:gd name="connsiteY6" fmla="*/ 1912137 h 2129183"/>
                <a:gd name="connsiteX7" fmla="*/ 7658285 w 7841646"/>
                <a:gd name="connsiteY7" fmla="*/ 1761174 h 2129183"/>
                <a:gd name="connsiteX8" fmla="*/ 7677416 w 7841646"/>
                <a:gd name="connsiteY8" fmla="*/ 1324776 h 2129183"/>
                <a:gd name="connsiteX9" fmla="*/ 6485897 w 7841646"/>
                <a:gd name="connsiteY9" fmla="*/ 1002510 h 2129183"/>
                <a:gd name="connsiteX10" fmla="*/ 4583121 w 7841646"/>
                <a:gd name="connsiteY10" fmla="*/ 744465 h 2129183"/>
                <a:gd name="connsiteX11" fmla="*/ 4150305 w 7841646"/>
                <a:gd name="connsiteY11" fmla="*/ 445761 h 2129183"/>
                <a:gd name="connsiteX12" fmla="*/ 4320993 w 7841646"/>
                <a:gd name="connsiteY12" fmla="*/ 753 h 2129183"/>
                <a:gd name="connsiteX13" fmla="*/ 3248097 w 7841646"/>
                <a:gd name="connsiteY13" fmla="*/ 659121 h 2129183"/>
                <a:gd name="connsiteX14" fmla="*/ 2754321 w 7841646"/>
                <a:gd name="connsiteY14" fmla="*/ 713985 h 2129183"/>
                <a:gd name="connsiteX15" fmla="*/ 2211777 w 7841646"/>
                <a:gd name="connsiteY15" fmla="*/ 787137 h 2129183"/>
                <a:gd name="connsiteX16" fmla="*/ 1468065 w 7841646"/>
                <a:gd name="connsiteY16" fmla="*/ 842001 h 2129183"/>
                <a:gd name="connsiteX17" fmla="*/ 1084017 w 7841646"/>
                <a:gd name="connsiteY17" fmla="*/ 902961 h 2129183"/>
                <a:gd name="connsiteX18" fmla="*/ 657297 w 7841646"/>
                <a:gd name="connsiteY18" fmla="*/ 1030977 h 2129183"/>
                <a:gd name="connsiteX19" fmla="*/ 419553 w 7841646"/>
                <a:gd name="connsiteY19" fmla="*/ 1183377 h 2129183"/>
                <a:gd name="connsiteX20" fmla="*/ 346401 w 7841646"/>
                <a:gd name="connsiteY20" fmla="*/ 1256529 h 2129183"/>
                <a:gd name="connsiteX21" fmla="*/ 248865 w 7841646"/>
                <a:gd name="connsiteY21" fmla="*/ 1335777 h 2129183"/>
                <a:gd name="connsiteX22" fmla="*/ 71700 w 7841646"/>
                <a:gd name="connsiteY22" fmla="*/ 1369686 h 2129183"/>
                <a:gd name="connsiteX23" fmla="*/ 17523 w 7841646"/>
                <a:gd name="connsiteY23" fmla="*/ 1473348 h 2129183"/>
                <a:gd name="connsiteX24" fmla="*/ 265766 w 7841646"/>
                <a:gd name="connsiteY24" fmla="*/ 1587191 h 2129183"/>
                <a:gd name="connsiteX0" fmla="*/ 254728 w 7830608"/>
                <a:gd name="connsiteY0" fmla="*/ 1587191 h 2129183"/>
                <a:gd name="connsiteX1" fmla="*/ 968583 w 7830608"/>
                <a:gd name="connsiteY1" fmla="*/ 1736589 h 2129183"/>
                <a:gd name="connsiteX2" fmla="*/ 1524081 w 7830608"/>
                <a:gd name="connsiteY2" fmla="*/ 1872224 h 2129183"/>
                <a:gd name="connsiteX3" fmla="*/ 2444577 w 7830608"/>
                <a:gd name="connsiteY3" fmla="*/ 2067296 h 2129183"/>
                <a:gd name="connsiteX4" fmla="*/ 3480897 w 7830608"/>
                <a:gd name="connsiteY4" fmla="*/ 2128257 h 2129183"/>
                <a:gd name="connsiteX5" fmla="*/ 4474545 w 7830608"/>
                <a:gd name="connsiteY5" fmla="*/ 2030721 h 2129183"/>
                <a:gd name="connsiteX6" fmla="*/ 6061710 w 7830608"/>
                <a:gd name="connsiteY6" fmla="*/ 1912137 h 2129183"/>
                <a:gd name="connsiteX7" fmla="*/ 7647247 w 7830608"/>
                <a:gd name="connsiteY7" fmla="*/ 1761174 h 2129183"/>
                <a:gd name="connsiteX8" fmla="*/ 7666378 w 7830608"/>
                <a:gd name="connsiteY8" fmla="*/ 1324776 h 2129183"/>
                <a:gd name="connsiteX9" fmla="*/ 6474859 w 7830608"/>
                <a:gd name="connsiteY9" fmla="*/ 1002510 h 2129183"/>
                <a:gd name="connsiteX10" fmla="*/ 4572083 w 7830608"/>
                <a:gd name="connsiteY10" fmla="*/ 744465 h 2129183"/>
                <a:gd name="connsiteX11" fmla="*/ 4139267 w 7830608"/>
                <a:gd name="connsiteY11" fmla="*/ 445761 h 2129183"/>
                <a:gd name="connsiteX12" fmla="*/ 4309955 w 7830608"/>
                <a:gd name="connsiteY12" fmla="*/ 753 h 2129183"/>
                <a:gd name="connsiteX13" fmla="*/ 3237059 w 7830608"/>
                <a:gd name="connsiteY13" fmla="*/ 659121 h 2129183"/>
                <a:gd name="connsiteX14" fmla="*/ 2743283 w 7830608"/>
                <a:gd name="connsiteY14" fmla="*/ 713985 h 2129183"/>
                <a:gd name="connsiteX15" fmla="*/ 2200739 w 7830608"/>
                <a:gd name="connsiteY15" fmla="*/ 787137 h 2129183"/>
                <a:gd name="connsiteX16" fmla="*/ 1457027 w 7830608"/>
                <a:gd name="connsiteY16" fmla="*/ 842001 h 2129183"/>
                <a:gd name="connsiteX17" fmla="*/ 1072979 w 7830608"/>
                <a:gd name="connsiteY17" fmla="*/ 902961 h 2129183"/>
                <a:gd name="connsiteX18" fmla="*/ 646259 w 7830608"/>
                <a:gd name="connsiteY18" fmla="*/ 1030977 h 2129183"/>
                <a:gd name="connsiteX19" fmla="*/ 408515 w 7830608"/>
                <a:gd name="connsiteY19" fmla="*/ 1183377 h 2129183"/>
                <a:gd name="connsiteX20" fmla="*/ 335363 w 7830608"/>
                <a:gd name="connsiteY20" fmla="*/ 1256529 h 2129183"/>
                <a:gd name="connsiteX21" fmla="*/ 237827 w 7830608"/>
                <a:gd name="connsiteY21" fmla="*/ 1335777 h 2129183"/>
                <a:gd name="connsiteX22" fmla="*/ 60662 w 7830608"/>
                <a:gd name="connsiteY22" fmla="*/ 1369686 h 2129183"/>
                <a:gd name="connsiteX23" fmla="*/ 6485 w 7830608"/>
                <a:gd name="connsiteY23" fmla="*/ 1473348 h 2129183"/>
                <a:gd name="connsiteX24" fmla="*/ 254728 w 7830608"/>
                <a:gd name="connsiteY24" fmla="*/ 1587191 h 2129183"/>
                <a:gd name="connsiteX0" fmla="*/ 254728 w 7830608"/>
                <a:gd name="connsiteY0" fmla="*/ 1587191 h 2129183"/>
                <a:gd name="connsiteX1" fmla="*/ 968583 w 7830608"/>
                <a:gd name="connsiteY1" fmla="*/ 1736589 h 2129183"/>
                <a:gd name="connsiteX2" fmla="*/ 1524081 w 7830608"/>
                <a:gd name="connsiteY2" fmla="*/ 1872224 h 2129183"/>
                <a:gd name="connsiteX3" fmla="*/ 2444577 w 7830608"/>
                <a:gd name="connsiteY3" fmla="*/ 2067296 h 2129183"/>
                <a:gd name="connsiteX4" fmla="*/ 3480897 w 7830608"/>
                <a:gd name="connsiteY4" fmla="*/ 2128257 h 2129183"/>
                <a:gd name="connsiteX5" fmla="*/ 4474545 w 7830608"/>
                <a:gd name="connsiteY5" fmla="*/ 2030721 h 2129183"/>
                <a:gd name="connsiteX6" fmla="*/ 6061710 w 7830608"/>
                <a:gd name="connsiteY6" fmla="*/ 1912137 h 2129183"/>
                <a:gd name="connsiteX7" fmla="*/ 7647247 w 7830608"/>
                <a:gd name="connsiteY7" fmla="*/ 1761174 h 2129183"/>
                <a:gd name="connsiteX8" fmla="*/ 7666378 w 7830608"/>
                <a:gd name="connsiteY8" fmla="*/ 1324776 h 2129183"/>
                <a:gd name="connsiteX9" fmla="*/ 6474859 w 7830608"/>
                <a:gd name="connsiteY9" fmla="*/ 1002510 h 2129183"/>
                <a:gd name="connsiteX10" fmla="*/ 4572083 w 7830608"/>
                <a:gd name="connsiteY10" fmla="*/ 744465 h 2129183"/>
                <a:gd name="connsiteX11" fmla="*/ 4139267 w 7830608"/>
                <a:gd name="connsiteY11" fmla="*/ 445761 h 2129183"/>
                <a:gd name="connsiteX12" fmla="*/ 4309955 w 7830608"/>
                <a:gd name="connsiteY12" fmla="*/ 753 h 2129183"/>
                <a:gd name="connsiteX13" fmla="*/ 3237059 w 7830608"/>
                <a:gd name="connsiteY13" fmla="*/ 659121 h 2129183"/>
                <a:gd name="connsiteX14" fmla="*/ 2743283 w 7830608"/>
                <a:gd name="connsiteY14" fmla="*/ 713985 h 2129183"/>
                <a:gd name="connsiteX15" fmla="*/ 2200739 w 7830608"/>
                <a:gd name="connsiteY15" fmla="*/ 787137 h 2129183"/>
                <a:gd name="connsiteX16" fmla="*/ 1457027 w 7830608"/>
                <a:gd name="connsiteY16" fmla="*/ 842001 h 2129183"/>
                <a:gd name="connsiteX17" fmla="*/ 1072979 w 7830608"/>
                <a:gd name="connsiteY17" fmla="*/ 902961 h 2129183"/>
                <a:gd name="connsiteX18" fmla="*/ 646259 w 7830608"/>
                <a:gd name="connsiteY18" fmla="*/ 1030977 h 2129183"/>
                <a:gd name="connsiteX19" fmla="*/ 408515 w 7830608"/>
                <a:gd name="connsiteY19" fmla="*/ 1183377 h 2129183"/>
                <a:gd name="connsiteX20" fmla="*/ 335363 w 7830608"/>
                <a:gd name="connsiteY20" fmla="*/ 1256529 h 2129183"/>
                <a:gd name="connsiteX21" fmla="*/ 237827 w 7830608"/>
                <a:gd name="connsiteY21" fmla="*/ 1335777 h 2129183"/>
                <a:gd name="connsiteX22" fmla="*/ 60662 w 7830608"/>
                <a:gd name="connsiteY22" fmla="*/ 1369686 h 2129183"/>
                <a:gd name="connsiteX23" fmla="*/ 6485 w 7830608"/>
                <a:gd name="connsiteY23" fmla="*/ 1473348 h 2129183"/>
                <a:gd name="connsiteX24" fmla="*/ 254728 w 7830608"/>
                <a:gd name="connsiteY24" fmla="*/ 1587191 h 2129183"/>
                <a:gd name="connsiteX0" fmla="*/ 254728 w 7830608"/>
                <a:gd name="connsiteY0" fmla="*/ 1587191 h 2129183"/>
                <a:gd name="connsiteX1" fmla="*/ 968583 w 7830608"/>
                <a:gd name="connsiteY1" fmla="*/ 1736589 h 2129183"/>
                <a:gd name="connsiteX2" fmla="*/ 1524081 w 7830608"/>
                <a:gd name="connsiteY2" fmla="*/ 1872224 h 2129183"/>
                <a:gd name="connsiteX3" fmla="*/ 2444577 w 7830608"/>
                <a:gd name="connsiteY3" fmla="*/ 2067296 h 2129183"/>
                <a:gd name="connsiteX4" fmla="*/ 3480897 w 7830608"/>
                <a:gd name="connsiteY4" fmla="*/ 2128257 h 2129183"/>
                <a:gd name="connsiteX5" fmla="*/ 4474545 w 7830608"/>
                <a:gd name="connsiteY5" fmla="*/ 2030721 h 2129183"/>
                <a:gd name="connsiteX6" fmla="*/ 6061710 w 7830608"/>
                <a:gd name="connsiteY6" fmla="*/ 1912137 h 2129183"/>
                <a:gd name="connsiteX7" fmla="*/ 7647247 w 7830608"/>
                <a:gd name="connsiteY7" fmla="*/ 1761174 h 2129183"/>
                <a:gd name="connsiteX8" fmla="*/ 7666378 w 7830608"/>
                <a:gd name="connsiteY8" fmla="*/ 1324776 h 2129183"/>
                <a:gd name="connsiteX9" fmla="*/ 6474859 w 7830608"/>
                <a:gd name="connsiteY9" fmla="*/ 1002510 h 2129183"/>
                <a:gd name="connsiteX10" fmla="*/ 4572083 w 7830608"/>
                <a:gd name="connsiteY10" fmla="*/ 744465 h 2129183"/>
                <a:gd name="connsiteX11" fmla="*/ 4139267 w 7830608"/>
                <a:gd name="connsiteY11" fmla="*/ 445761 h 2129183"/>
                <a:gd name="connsiteX12" fmla="*/ 4309955 w 7830608"/>
                <a:gd name="connsiteY12" fmla="*/ 753 h 2129183"/>
                <a:gd name="connsiteX13" fmla="*/ 3237059 w 7830608"/>
                <a:gd name="connsiteY13" fmla="*/ 659121 h 2129183"/>
                <a:gd name="connsiteX14" fmla="*/ 2743283 w 7830608"/>
                <a:gd name="connsiteY14" fmla="*/ 713985 h 2129183"/>
                <a:gd name="connsiteX15" fmla="*/ 2200739 w 7830608"/>
                <a:gd name="connsiteY15" fmla="*/ 787137 h 2129183"/>
                <a:gd name="connsiteX16" fmla="*/ 1457027 w 7830608"/>
                <a:gd name="connsiteY16" fmla="*/ 842001 h 2129183"/>
                <a:gd name="connsiteX17" fmla="*/ 1072979 w 7830608"/>
                <a:gd name="connsiteY17" fmla="*/ 902961 h 2129183"/>
                <a:gd name="connsiteX18" fmla="*/ 646259 w 7830608"/>
                <a:gd name="connsiteY18" fmla="*/ 1030977 h 2129183"/>
                <a:gd name="connsiteX19" fmla="*/ 408515 w 7830608"/>
                <a:gd name="connsiteY19" fmla="*/ 1183377 h 2129183"/>
                <a:gd name="connsiteX20" fmla="*/ 335363 w 7830608"/>
                <a:gd name="connsiteY20" fmla="*/ 1256529 h 2129183"/>
                <a:gd name="connsiteX21" fmla="*/ 237827 w 7830608"/>
                <a:gd name="connsiteY21" fmla="*/ 1335777 h 2129183"/>
                <a:gd name="connsiteX22" fmla="*/ 60662 w 7830608"/>
                <a:gd name="connsiteY22" fmla="*/ 1369686 h 2129183"/>
                <a:gd name="connsiteX23" fmla="*/ 6485 w 7830608"/>
                <a:gd name="connsiteY23" fmla="*/ 1473348 h 2129183"/>
                <a:gd name="connsiteX24" fmla="*/ 254728 w 7830608"/>
                <a:gd name="connsiteY24" fmla="*/ 1587191 h 2129183"/>
                <a:gd name="connsiteX0" fmla="*/ 224677 w 7800557"/>
                <a:gd name="connsiteY0" fmla="*/ 1587191 h 2129183"/>
                <a:gd name="connsiteX1" fmla="*/ 938532 w 7800557"/>
                <a:gd name="connsiteY1" fmla="*/ 1736589 h 2129183"/>
                <a:gd name="connsiteX2" fmla="*/ 1494030 w 7800557"/>
                <a:gd name="connsiteY2" fmla="*/ 1872224 h 2129183"/>
                <a:gd name="connsiteX3" fmla="*/ 2414526 w 7800557"/>
                <a:gd name="connsiteY3" fmla="*/ 2067296 h 2129183"/>
                <a:gd name="connsiteX4" fmla="*/ 3450846 w 7800557"/>
                <a:gd name="connsiteY4" fmla="*/ 2128257 h 2129183"/>
                <a:gd name="connsiteX5" fmla="*/ 4444494 w 7800557"/>
                <a:gd name="connsiteY5" fmla="*/ 2030721 h 2129183"/>
                <a:gd name="connsiteX6" fmla="*/ 6031659 w 7800557"/>
                <a:gd name="connsiteY6" fmla="*/ 1912137 h 2129183"/>
                <a:gd name="connsiteX7" fmla="*/ 7617196 w 7800557"/>
                <a:gd name="connsiteY7" fmla="*/ 1761174 h 2129183"/>
                <a:gd name="connsiteX8" fmla="*/ 7636327 w 7800557"/>
                <a:gd name="connsiteY8" fmla="*/ 1324776 h 2129183"/>
                <a:gd name="connsiteX9" fmla="*/ 6444808 w 7800557"/>
                <a:gd name="connsiteY9" fmla="*/ 1002510 h 2129183"/>
                <a:gd name="connsiteX10" fmla="*/ 4542032 w 7800557"/>
                <a:gd name="connsiteY10" fmla="*/ 744465 h 2129183"/>
                <a:gd name="connsiteX11" fmla="*/ 4109216 w 7800557"/>
                <a:gd name="connsiteY11" fmla="*/ 445761 h 2129183"/>
                <a:gd name="connsiteX12" fmla="*/ 4279904 w 7800557"/>
                <a:gd name="connsiteY12" fmla="*/ 753 h 2129183"/>
                <a:gd name="connsiteX13" fmla="*/ 3207008 w 7800557"/>
                <a:gd name="connsiteY13" fmla="*/ 659121 h 2129183"/>
                <a:gd name="connsiteX14" fmla="*/ 2713232 w 7800557"/>
                <a:gd name="connsiteY14" fmla="*/ 713985 h 2129183"/>
                <a:gd name="connsiteX15" fmla="*/ 2170688 w 7800557"/>
                <a:gd name="connsiteY15" fmla="*/ 787137 h 2129183"/>
                <a:gd name="connsiteX16" fmla="*/ 1426976 w 7800557"/>
                <a:gd name="connsiteY16" fmla="*/ 842001 h 2129183"/>
                <a:gd name="connsiteX17" fmla="*/ 1042928 w 7800557"/>
                <a:gd name="connsiteY17" fmla="*/ 902961 h 2129183"/>
                <a:gd name="connsiteX18" fmla="*/ 616208 w 7800557"/>
                <a:gd name="connsiteY18" fmla="*/ 1030977 h 2129183"/>
                <a:gd name="connsiteX19" fmla="*/ 378464 w 7800557"/>
                <a:gd name="connsiteY19" fmla="*/ 1183377 h 2129183"/>
                <a:gd name="connsiteX20" fmla="*/ 305312 w 7800557"/>
                <a:gd name="connsiteY20" fmla="*/ 1256529 h 2129183"/>
                <a:gd name="connsiteX21" fmla="*/ 207776 w 7800557"/>
                <a:gd name="connsiteY21" fmla="*/ 1335777 h 2129183"/>
                <a:gd name="connsiteX22" fmla="*/ 30611 w 7800557"/>
                <a:gd name="connsiteY22" fmla="*/ 1369686 h 2129183"/>
                <a:gd name="connsiteX23" fmla="*/ 7706 w 7800557"/>
                <a:gd name="connsiteY23" fmla="*/ 1474994 h 2129183"/>
                <a:gd name="connsiteX24" fmla="*/ 224677 w 7800557"/>
                <a:gd name="connsiteY24" fmla="*/ 1587191 h 2129183"/>
                <a:gd name="connsiteX0" fmla="*/ 244319 w 7820199"/>
                <a:gd name="connsiteY0" fmla="*/ 1587191 h 2129183"/>
                <a:gd name="connsiteX1" fmla="*/ 958174 w 7820199"/>
                <a:gd name="connsiteY1" fmla="*/ 1736589 h 2129183"/>
                <a:gd name="connsiteX2" fmla="*/ 1513672 w 7820199"/>
                <a:gd name="connsiteY2" fmla="*/ 1872224 h 2129183"/>
                <a:gd name="connsiteX3" fmla="*/ 2434168 w 7820199"/>
                <a:gd name="connsiteY3" fmla="*/ 2067296 h 2129183"/>
                <a:gd name="connsiteX4" fmla="*/ 3470488 w 7820199"/>
                <a:gd name="connsiteY4" fmla="*/ 2128257 h 2129183"/>
                <a:gd name="connsiteX5" fmla="*/ 4464136 w 7820199"/>
                <a:gd name="connsiteY5" fmla="*/ 2030721 h 2129183"/>
                <a:gd name="connsiteX6" fmla="*/ 6051301 w 7820199"/>
                <a:gd name="connsiteY6" fmla="*/ 1912137 h 2129183"/>
                <a:gd name="connsiteX7" fmla="*/ 7636838 w 7820199"/>
                <a:gd name="connsiteY7" fmla="*/ 1761174 h 2129183"/>
                <a:gd name="connsiteX8" fmla="*/ 7655969 w 7820199"/>
                <a:gd name="connsiteY8" fmla="*/ 1324776 h 2129183"/>
                <a:gd name="connsiteX9" fmla="*/ 6464450 w 7820199"/>
                <a:gd name="connsiteY9" fmla="*/ 1002510 h 2129183"/>
                <a:gd name="connsiteX10" fmla="*/ 4561674 w 7820199"/>
                <a:gd name="connsiteY10" fmla="*/ 744465 h 2129183"/>
                <a:gd name="connsiteX11" fmla="*/ 4128858 w 7820199"/>
                <a:gd name="connsiteY11" fmla="*/ 445761 h 2129183"/>
                <a:gd name="connsiteX12" fmla="*/ 4299546 w 7820199"/>
                <a:gd name="connsiteY12" fmla="*/ 753 h 2129183"/>
                <a:gd name="connsiteX13" fmla="*/ 3226650 w 7820199"/>
                <a:gd name="connsiteY13" fmla="*/ 659121 h 2129183"/>
                <a:gd name="connsiteX14" fmla="*/ 2732874 w 7820199"/>
                <a:gd name="connsiteY14" fmla="*/ 713985 h 2129183"/>
                <a:gd name="connsiteX15" fmla="*/ 2190330 w 7820199"/>
                <a:gd name="connsiteY15" fmla="*/ 787137 h 2129183"/>
                <a:gd name="connsiteX16" fmla="*/ 1446618 w 7820199"/>
                <a:gd name="connsiteY16" fmla="*/ 842001 h 2129183"/>
                <a:gd name="connsiteX17" fmla="*/ 1062570 w 7820199"/>
                <a:gd name="connsiteY17" fmla="*/ 902961 h 2129183"/>
                <a:gd name="connsiteX18" fmla="*/ 635850 w 7820199"/>
                <a:gd name="connsiteY18" fmla="*/ 1030977 h 2129183"/>
                <a:gd name="connsiteX19" fmla="*/ 398106 w 7820199"/>
                <a:gd name="connsiteY19" fmla="*/ 1183377 h 2129183"/>
                <a:gd name="connsiteX20" fmla="*/ 324954 w 7820199"/>
                <a:gd name="connsiteY20" fmla="*/ 1256529 h 2129183"/>
                <a:gd name="connsiteX21" fmla="*/ 227418 w 7820199"/>
                <a:gd name="connsiteY21" fmla="*/ 1335777 h 2129183"/>
                <a:gd name="connsiteX22" fmla="*/ 50253 w 7820199"/>
                <a:gd name="connsiteY22" fmla="*/ 1369686 h 2129183"/>
                <a:gd name="connsiteX23" fmla="*/ 27348 w 7820199"/>
                <a:gd name="connsiteY23" fmla="*/ 1474994 h 2129183"/>
                <a:gd name="connsiteX24" fmla="*/ 244319 w 7820199"/>
                <a:gd name="connsiteY24" fmla="*/ 1587191 h 2129183"/>
                <a:gd name="connsiteX0" fmla="*/ 254039 w 7829919"/>
                <a:gd name="connsiteY0" fmla="*/ 1587191 h 2129183"/>
                <a:gd name="connsiteX1" fmla="*/ 967894 w 7829919"/>
                <a:gd name="connsiteY1" fmla="*/ 1736589 h 2129183"/>
                <a:gd name="connsiteX2" fmla="*/ 1523392 w 7829919"/>
                <a:gd name="connsiteY2" fmla="*/ 1872224 h 2129183"/>
                <a:gd name="connsiteX3" fmla="*/ 2443888 w 7829919"/>
                <a:gd name="connsiteY3" fmla="*/ 2067296 h 2129183"/>
                <a:gd name="connsiteX4" fmla="*/ 3480208 w 7829919"/>
                <a:gd name="connsiteY4" fmla="*/ 2128257 h 2129183"/>
                <a:gd name="connsiteX5" fmla="*/ 4473856 w 7829919"/>
                <a:gd name="connsiteY5" fmla="*/ 2030721 h 2129183"/>
                <a:gd name="connsiteX6" fmla="*/ 6061021 w 7829919"/>
                <a:gd name="connsiteY6" fmla="*/ 1912137 h 2129183"/>
                <a:gd name="connsiteX7" fmla="*/ 7646558 w 7829919"/>
                <a:gd name="connsiteY7" fmla="*/ 1761174 h 2129183"/>
                <a:gd name="connsiteX8" fmla="*/ 7665689 w 7829919"/>
                <a:gd name="connsiteY8" fmla="*/ 1324776 h 2129183"/>
                <a:gd name="connsiteX9" fmla="*/ 6474170 w 7829919"/>
                <a:gd name="connsiteY9" fmla="*/ 1002510 h 2129183"/>
                <a:gd name="connsiteX10" fmla="*/ 4571394 w 7829919"/>
                <a:gd name="connsiteY10" fmla="*/ 744465 h 2129183"/>
                <a:gd name="connsiteX11" fmla="*/ 4138578 w 7829919"/>
                <a:gd name="connsiteY11" fmla="*/ 445761 h 2129183"/>
                <a:gd name="connsiteX12" fmla="*/ 4309266 w 7829919"/>
                <a:gd name="connsiteY12" fmla="*/ 753 h 2129183"/>
                <a:gd name="connsiteX13" fmla="*/ 3236370 w 7829919"/>
                <a:gd name="connsiteY13" fmla="*/ 659121 h 2129183"/>
                <a:gd name="connsiteX14" fmla="*/ 2742594 w 7829919"/>
                <a:gd name="connsiteY14" fmla="*/ 713985 h 2129183"/>
                <a:gd name="connsiteX15" fmla="*/ 2200050 w 7829919"/>
                <a:gd name="connsiteY15" fmla="*/ 787137 h 2129183"/>
                <a:gd name="connsiteX16" fmla="*/ 1456338 w 7829919"/>
                <a:gd name="connsiteY16" fmla="*/ 842001 h 2129183"/>
                <a:gd name="connsiteX17" fmla="*/ 1072290 w 7829919"/>
                <a:gd name="connsiteY17" fmla="*/ 902961 h 2129183"/>
                <a:gd name="connsiteX18" fmla="*/ 645570 w 7829919"/>
                <a:gd name="connsiteY18" fmla="*/ 1030977 h 2129183"/>
                <a:gd name="connsiteX19" fmla="*/ 407826 w 7829919"/>
                <a:gd name="connsiteY19" fmla="*/ 1183377 h 2129183"/>
                <a:gd name="connsiteX20" fmla="*/ 334674 w 7829919"/>
                <a:gd name="connsiteY20" fmla="*/ 1256529 h 2129183"/>
                <a:gd name="connsiteX21" fmla="*/ 237138 w 7829919"/>
                <a:gd name="connsiteY21" fmla="*/ 1335777 h 2129183"/>
                <a:gd name="connsiteX22" fmla="*/ 59973 w 7829919"/>
                <a:gd name="connsiteY22" fmla="*/ 1369686 h 2129183"/>
                <a:gd name="connsiteX23" fmla="*/ 37068 w 7829919"/>
                <a:gd name="connsiteY23" fmla="*/ 1474994 h 2129183"/>
                <a:gd name="connsiteX24" fmla="*/ 254039 w 7829919"/>
                <a:gd name="connsiteY24" fmla="*/ 1587191 h 2129183"/>
                <a:gd name="connsiteX0" fmla="*/ 259159 w 7835039"/>
                <a:gd name="connsiteY0" fmla="*/ 1587191 h 2129183"/>
                <a:gd name="connsiteX1" fmla="*/ 973014 w 7835039"/>
                <a:gd name="connsiteY1" fmla="*/ 1736589 h 2129183"/>
                <a:gd name="connsiteX2" fmla="*/ 1528512 w 7835039"/>
                <a:gd name="connsiteY2" fmla="*/ 1872224 h 2129183"/>
                <a:gd name="connsiteX3" fmla="*/ 2449008 w 7835039"/>
                <a:gd name="connsiteY3" fmla="*/ 2067296 h 2129183"/>
                <a:gd name="connsiteX4" fmla="*/ 3485328 w 7835039"/>
                <a:gd name="connsiteY4" fmla="*/ 2128257 h 2129183"/>
                <a:gd name="connsiteX5" fmla="*/ 4478976 w 7835039"/>
                <a:gd name="connsiteY5" fmla="*/ 2030721 h 2129183"/>
                <a:gd name="connsiteX6" fmla="*/ 6066141 w 7835039"/>
                <a:gd name="connsiteY6" fmla="*/ 1912137 h 2129183"/>
                <a:gd name="connsiteX7" fmla="*/ 7651678 w 7835039"/>
                <a:gd name="connsiteY7" fmla="*/ 1761174 h 2129183"/>
                <a:gd name="connsiteX8" fmla="*/ 7670809 w 7835039"/>
                <a:gd name="connsiteY8" fmla="*/ 1324776 h 2129183"/>
                <a:gd name="connsiteX9" fmla="*/ 6479290 w 7835039"/>
                <a:gd name="connsiteY9" fmla="*/ 1002510 h 2129183"/>
                <a:gd name="connsiteX10" fmla="*/ 4576514 w 7835039"/>
                <a:gd name="connsiteY10" fmla="*/ 744465 h 2129183"/>
                <a:gd name="connsiteX11" fmla="*/ 4143698 w 7835039"/>
                <a:gd name="connsiteY11" fmla="*/ 445761 h 2129183"/>
                <a:gd name="connsiteX12" fmla="*/ 4314386 w 7835039"/>
                <a:gd name="connsiteY12" fmla="*/ 753 h 2129183"/>
                <a:gd name="connsiteX13" fmla="*/ 3241490 w 7835039"/>
                <a:gd name="connsiteY13" fmla="*/ 659121 h 2129183"/>
                <a:gd name="connsiteX14" fmla="*/ 2747714 w 7835039"/>
                <a:gd name="connsiteY14" fmla="*/ 713985 h 2129183"/>
                <a:gd name="connsiteX15" fmla="*/ 2205170 w 7835039"/>
                <a:gd name="connsiteY15" fmla="*/ 787137 h 2129183"/>
                <a:gd name="connsiteX16" fmla="*/ 1461458 w 7835039"/>
                <a:gd name="connsiteY16" fmla="*/ 842001 h 2129183"/>
                <a:gd name="connsiteX17" fmla="*/ 1077410 w 7835039"/>
                <a:gd name="connsiteY17" fmla="*/ 902961 h 2129183"/>
                <a:gd name="connsiteX18" fmla="*/ 650690 w 7835039"/>
                <a:gd name="connsiteY18" fmla="*/ 1030977 h 2129183"/>
                <a:gd name="connsiteX19" fmla="*/ 412946 w 7835039"/>
                <a:gd name="connsiteY19" fmla="*/ 1183377 h 2129183"/>
                <a:gd name="connsiteX20" fmla="*/ 339794 w 7835039"/>
                <a:gd name="connsiteY20" fmla="*/ 1256529 h 2129183"/>
                <a:gd name="connsiteX21" fmla="*/ 242258 w 7835039"/>
                <a:gd name="connsiteY21" fmla="*/ 1335777 h 2129183"/>
                <a:gd name="connsiteX22" fmla="*/ 65093 w 7835039"/>
                <a:gd name="connsiteY22" fmla="*/ 1369686 h 2129183"/>
                <a:gd name="connsiteX23" fmla="*/ 42188 w 7835039"/>
                <a:gd name="connsiteY23" fmla="*/ 1474994 h 2129183"/>
                <a:gd name="connsiteX24" fmla="*/ 259159 w 7835039"/>
                <a:gd name="connsiteY24" fmla="*/ 1587191 h 2129183"/>
                <a:gd name="connsiteX0" fmla="*/ 259534 w 7835414"/>
                <a:gd name="connsiteY0" fmla="*/ 1587191 h 2129183"/>
                <a:gd name="connsiteX1" fmla="*/ 973389 w 7835414"/>
                <a:gd name="connsiteY1" fmla="*/ 1736589 h 2129183"/>
                <a:gd name="connsiteX2" fmla="*/ 1528887 w 7835414"/>
                <a:gd name="connsiteY2" fmla="*/ 1872224 h 2129183"/>
                <a:gd name="connsiteX3" fmla="*/ 2449383 w 7835414"/>
                <a:gd name="connsiteY3" fmla="*/ 2067296 h 2129183"/>
                <a:gd name="connsiteX4" fmla="*/ 3485703 w 7835414"/>
                <a:gd name="connsiteY4" fmla="*/ 2128257 h 2129183"/>
                <a:gd name="connsiteX5" fmla="*/ 4479351 w 7835414"/>
                <a:gd name="connsiteY5" fmla="*/ 2030721 h 2129183"/>
                <a:gd name="connsiteX6" fmla="*/ 6066516 w 7835414"/>
                <a:gd name="connsiteY6" fmla="*/ 1912137 h 2129183"/>
                <a:gd name="connsiteX7" fmla="*/ 7652053 w 7835414"/>
                <a:gd name="connsiteY7" fmla="*/ 1761174 h 2129183"/>
                <a:gd name="connsiteX8" fmla="*/ 7671184 w 7835414"/>
                <a:gd name="connsiteY8" fmla="*/ 1324776 h 2129183"/>
                <a:gd name="connsiteX9" fmla="*/ 6479665 w 7835414"/>
                <a:gd name="connsiteY9" fmla="*/ 1002510 h 2129183"/>
                <a:gd name="connsiteX10" fmla="*/ 4576889 w 7835414"/>
                <a:gd name="connsiteY10" fmla="*/ 744465 h 2129183"/>
                <a:gd name="connsiteX11" fmla="*/ 4144073 w 7835414"/>
                <a:gd name="connsiteY11" fmla="*/ 445761 h 2129183"/>
                <a:gd name="connsiteX12" fmla="*/ 4314761 w 7835414"/>
                <a:gd name="connsiteY12" fmla="*/ 753 h 2129183"/>
                <a:gd name="connsiteX13" fmla="*/ 3241865 w 7835414"/>
                <a:gd name="connsiteY13" fmla="*/ 659121 h 2129183"/>
                <a:gd name="connsiteX14" fmla="*/ 2748089 w 7835414"/>
                <a:gd name="connsiteY14" fmla="*/ 713985 h 2129183"/>
                <a:gd name="connsiteX15" fmla="*/ 2205545 w 7835414"/>
                <a:gd name="connsiteY15" fmla="*/ 787137 h 2129183"/>
                <a:gd name="connsiteX16" fmla="*/ 1461833 w 7835414"/>
                <a:gd name="connsiteY16" fmla="*/ 842001 h 2129183"/>
                <a:gd name="connsiteX17" fmla="*/ 1077785 w 7835414"/>
                <a:gd name="connsiteY17" fmla="*/ 902961 h 2129183"/>
                <a:gd name="connsiteX18" fmla="*/ 651065 w 7835414"/>
                <a:gd name="connsiteY18" fmla="*/ 1030977 h 2129183"/>
                <a:gd name="connsiteX19" fmla="*/ 413321 w 7835414"/>
                <a:gd name="connsiteY19" fmla="*/ 1183377 h 2129183"/>
                <a:gd name="connsiteX20" fmla="*/ 340169 w 7835414"/>
                <a:gd name="connsiteY20" fmla="*/ 1256529 h 2129183"/>
                <a:gd name="connsiteX21" fmla="*/ 242633 w 7835414"/>
                <a:gd name="connsiteY21" fmla="*/ 1335777 h 2129183"/>
                <a:gd name="connsiteX22" fmla="*/ 65468 w 7835414"/>
                <a:gd name="connsiteY22" fmla="*/ 1369686 h 2129183"/>
                <a:gd name="connsiteX23" fmla="*/ 42563 w 7835414"/>
                <a:gd name="connsiteY23" fmla="*/ 1474994 h 2129183"/>
                <a:gd name="connsiteX24" fmla="*/ 259534 w 7835414"/>
                <a:gd name="connsiteY24" fmla="*/ 1587191 h 2129183"/>
                <a:gd name="connsiteX0" fmla="*/ 254413 w 7830293"/>
                <a:gd name="connsiteY0" fmla="*/ 1587191 h 2129183"/>
                <a:gd name="connsiteX1" fmla="*/ 968268 w 7830293"/>
                <a:gd name="connsiteY1" fmla="*/ 1736589 h 2129183"/>
                <a:gd name="connsiteX2" fmla="*/ 1523766 w 7830293"/>
                <a:gd name="connsiteY2" fmla="*/ 1872224 h 2129183"/>
                <a:gd name="connsiteX3" fmla="*/ 2444262 w 7830293"/>
                <a:gd name="connsiteY3" fmla="*/ 2067296 h 2129183"/>
                <a:gd name="connsiteX4" fmla="*/ 3480582 w 7830293"/>
                <a:gd name="connsiteY4" fmla="*/ 2128257 h 2129183"/>
                <a:gd name="connsiteX5" fmla="*/ 4474230 w 7830293"/>
                <a:gd name="connsiteY5" fmla="*/ 2030721 h 2129183"/>
                <a:gd name="connsiteX6" fmla="*/ 6061395 w 7830293"/>
                <a:gd name="connsiteY6" fmla="*/ 1912137 h 2129183"/>
                <a:gd name="connsiteX7" fmla="*/ 7646932 w 7830293"/>
                <a:gd name="connsiteY7" fmla="*/ 1761174 h 2129183"/>
                <a:gd name="connsiteX8" fmla="*/ 7666063 w 7830293"/>
                <a:gd name="connsiteY8" fmla="*/ 1324776 h 2129183"/>
                <a:gd name="connsiteX9" fmla="*/ 6474544 w 7830293"/>
                <a:gd name="connsiteY9" fmla="*/ 1002510 h 2129183"/>
                <a:gd name="connsiteX10" fmla="*/ 4571768 w 7830293"/>
                <a:gd name="connsiteY10" fmla="*/ 744465 h 2129183"/>
                <a:gd name="connsiteX11" fmla="*/ 4138952 w 7830293"/>
                <a:gd name="connsiteY11" fmla="*/ 445761 h 2129183"/>
                <a:gd name="connsiteX12" fmla="*/ 4309640 w 7830293"/>
                <a:gd name="connsiteY12" fmla="*/ 753 h 2129183"/>
                <a:gd name="connsiteX13" fmla="*/ 3236744 w 7830293"/>
                <a:gd name="connsiteY13" fmla="*/ 659121 h 2129183"/>
                <a:gd name="connsiteX14" fmla="*/ 2742968 w 7830293"/>
                <a:gd name="connsiteY14" fmla="*/ 713985 h 2129183"/>
                <a:gd name="connsiteX15" fmla="*/ 2200424 w 7830293"/>
                <a:gd name="connsiteY15" fmla="*/ 787137 h 2129183"/>
                <a:gd name="connsiteX16" fmla="*/ 1456712 w 7830293"/>
                <a:gd name="connsiteY16" fmla="*/ 842001 h 2129183"/>
                <a:gd name="connsiteX17" fmla="*/ 1072664 w 7830293"/>
                <a:gd name="connsiteY17" fmla="*/ 902961 h 2129183"/>
                <a:gd name="connsiteX18" fmla="*/ 645944 w 7830293"/>
                <a:gd name="connsiteY18" fmla="*/ 1030977 h 2129183"/>
                <a:gd name="connsiteX19" fmla="*/ 408200 w 7830293"/>
                <a:gd name="connsiteY19" fmla="*/ 1183377 h 2129183"/>
                <a:gd name="connsiteX20" fmla="*/ 335048 w 7830293"/>
                <a:gd name="connsiteY20" fmla="*/ 1256529 h 2129183"/>
                <a:gd name="connsiteX21" fmla="*/ 237512 w 7830293"/>
                <a:gd name="connsiteY21" fmla="*/ 1335777 h 2129183"/>
                <a:gd name="connsiteX22" fmla="*/ 81744 w 7830293"/>
                <a:gd name="connsiteY22" fmla="*/ 1372977 h 2129183"/>
                <a:gd name="connsiteX23" fmla="*/ 37442 w 7830293"/>
                <a:gd name="connsiteY23" fmla="*/ 1474994 h 2129183"/>
                <a:gd name="connsiteX24" fmla="*/ 254413 w 7830293"/>
                <a:gd name="connsiteY24" fmla="*/ 1587191 h 2129183"/>
                <a:gd name="connsiteX0" fmla="*/ 244320 w 7820200"/>
                <a:gd name="connsiteY0" fmla="*/ 1587191 h 2129183"/>
                <a:gd name="connsiteX1" fmla="*/ 958175 w 7820200"/>
                <a:gd name="connsiteY1" fmla="*/ 1736589 h 2129183"/>
                <a:gd name="connsiteX2" fmla="*/ 1513673 w 7820200"/>
                <a:gd name="connsiteY2" fmla="*/ 1872224 h 2129183"/>
                <a:gd name="connsiteX3" fmla="*/ 2434169 w 7820200"/>
                <a:gd name="connsiteY3" fmla="*/ 2067296 h 2129183"/>
                <a:gd name="connsiteX4" fmla="*/ 3470489 w 7820200"/>
                <a:gd name="connsiteY4" fmla="*/ 2128257 h 2129183"/>
                <a:gd name="connsiteX5" fmla="*/ 4464137 w 7820200"/>
                <a:gd name="connsiteY5" fmla="*/ 2030721 h 2129183"/>
                <a:gd name="connsiteX6" fmla="*/ 6051302 w 7820200"/>
                <a:gd name="connsiteY6" fmla="*/ 1912137 h 2129183"/>
                <a:gd name="connsiteX7" fmla="*/ 7636839 w 7820200"/>
                <a:gd name="connsiteY7" fmla="*/ 1761174 h 2129183"/>
                <a:gd name="connsiteX8" fmla="*/ 7655970 w 7820200"/>
                <a:gd name="connsiteY8" fmla="*/ 1324776 h 2129183"/>
                <a:gd name="connsiteX9" fmla="*/ 6464451 w 7820200"/>
                <a:gd name="connsiteY9" fmla="*/ 1002510 h 2129183"/>
                <a:gd name="connsiteX10" fmla="*/ 4561675 w 7820200"/>
                <a:gd name="connsiteY10" fmla="*/ 744465 h 2129183"/>
                <a:gd name="connsiteX11" fmla="*/ 4128859 w 7820200"/>
                <a:gd name="connsiteY11" fmla="*/ 445761 h 2129183"/>
                <a:gd name="connsiteX12" fmla="*/ 4299547 w 7820200"/>
                <a:gd name="connsiteY12" fmla="*/ 753 h 2129183"/>
                <a:gd name="connsiteX13" fmla="*/ 3226651 w 7820200"/>
                <a:gd name="connsiteY13" fmla="*/ 659121 h 2129183"/>
                <a:gd name="connsiteX14" fmla="*/ 2732875 w 7820200"/>
                <a:gd name="connsiteY14" fmla="*/ 713985 h 2129183"/>
                <a:gd name="connsiteX15" fmla="*/ 2190331 w 7820200"/>
                <a:gd name="connsiteY15" fmla="*/ 787137 h 2129183"/>
                <a:gd name="connsiteX16" fmla="*/ 1446619 w 7820200"/>
                <a:gd name="connsiteY16" fmla="*/ 842001 h 2129183"/>
                <a:gd name="connsiteX17" fmla="*/ 1062571 w 7820200"/>
                <a:gd name="connsiteY17" fmla="*/ 902961 h 2129183"/>
                <a:gd name="connsiteX18" fmla="*/ 635851 w 7820200"/>
                <a:gd name="connsiteY18" fmla="*/ 1030977 h 2129183"/>
                <a:gd name="connsiteX19" fmla="*/ 398107 w 7820200"/>
                <a:gd name="connsiteY19" fmla="*/ 1183377 h 2129183"/>
                <a:gd name="connsiteX20" fmla="*/ 324955 w 7820200"/>
                <a:gd name="connsiteY20" fmla="*/ 1256529 h 2129183"/>
                <a:gd name="connsiteX21" fmla="*/ 227419 w 7820200"/>
                <a:gd name="connsiteY21" fmla="*/ 1335777 h 2129183"/>
                <a:gd name="connsiteX22" fmla="*/ 71651 w 7820200"/>
                <a:gd name="connsiteY22" fmla="*/ 1372977 h 2129183"/>
                <a:gd name="connsiteX23" fmla="*/ 27349 w 7820200"/>
                <a:gd name="connsiteY23" fmla="*/ 1474994 h 2129183"/>
                <a:gd name="connsiteX24" fmla="*/ 244320 w 7820200"/>
                <a:gd name="connsiteY24" fmla="*/ 1587191 h 2129183"/>
                <a:gd name="connsiteX0" fmla="*/ 276649 w 7852529"/>
                <a:gd name="connsiteY0" fmla="*/ 1587191 h 2129183"/>
                <a:gd name="connsiteX1" fmla="*/ 990504 w 7852529"/>
                <a:gd name="connsiteY1" fmla="*/ 1736589 h 2129183"/>
                <a:gd name="connsiteX2" fmla="*/ 1546002 w 7852529"/>
                <a:gd name="connsiteY2" fmla="*/ 1872224 h 2129183"/>
                <a:gd name="connsiteX3" fmla="*/ 2466498 w 7852529"/>
                <a:gd name="connsiteY3" fmla="*/ 2067296 h 2129183"/>
                <a:gd name="connsiteX4" fmla="*/ 3502818 w 7852529"/>
                <a:gd name="connsiteY4" fmla="*/ 2128257 h 2129183"/>
                <a:gd name="connsiteX5" fmla="*/ 4496466 w 7852529"/>
                <a:gd name="connsiteY5" fmla="*/ 2030721 h 2129183"/>
                <a:gd name="connsiteX6" fmla="*/ 6083631 w 7852529"/>
                <a:gd name="connsiteY6" fmla="*/ 1912137 h 2129183"/>
                <a:gd name="connsiteX7" fmla="*/ 7669168 w 7852529"/>
                <a:gd name="connsiteY7" fmla="*/ 1761174 h 2129183"/>
                <a:gd name="connsiteX8" fmla="*/ 7688299 w 7852529"/>
                <a:gd name="connsiteY8" fmla="*/ 1324776 h 2129183"/>
                <a:gd name="connsiteX9" fmla="*/ 6496780 w 7852529"/>
                <a:gd name="connsiteY9" fmla="*/ 1002510 h 2129183"/>
                <a:gd name="connsiteX10" fmla="*/ 4594004 w 7852529"/>
                <a:gd name="connsiteY10" fmla="*/ 744465 h 2129183"/>
                <a:gd name="connsiteX11" fmla="*/ 4161188 w 7852529"/>
                <a:gd name="connsiteY11" fmla="*/ 445761 h 2129183"/>
                <a:gd name="connsiteX12" fmla="*/ 4331876 w 7852529"/>
                <a:gd name="connsiteY12" fmla="*/ 753 h 2129183"/>
                <a:gd name="connsiteX13" fmla="*/ 3258980 w 7852529"/>
                <a:gd name="connsiteY13" fmla="*/ 659121 h 2129183"/>
                <a:gd name="connsiteX14" fmla="*/ 2765204 w 7852529"/>
                <a:gd name="connsiteY14" fmla="*/ 713985 h 2129183"/>
                <a:gd name="connsiteX15" fmla="*/ 2222660 w 7852529"/>
                <a:gd name="connsiteY15" fmla="*/ 787137 h 2129183"/>
                <a:gd name="connsiteX16" fmla="*/ 1478948 w 7852529"/>
                <a:gd name="connsiteY16" fmla="*/ 842001 h 2129183"/>
                <a:gd name="connsiteX17" fmla="*/ 1094900 w 7852529"/>
                <a:gd name="connsiteY17" fmla="*/ 902961 h 2129183"/>
                <a:gd name="connsiteX18" fmla="*/ 668180 w 7852529"/>
                <a:gd name="connsiteY18" fmla="*/ 1030977 h 2129183"/>
                <a:gd name="connsiteX19" fmla="*/ 430436 w 7852529"/>
                <a:gd name="connsiteY19" fmla="*/ 1183377 h 2129183"/>
                <a:gd name="connsiteX20" fmla="*/ 357284 w 7852529"/>
                <a:gd name="connsiteY20" fmla="*/ 1256529 h 2129183"/>
                <a:gd name="connsiteX21" fmla="*/ 259748 w 7852529"/>
                <a:gd name="connsiteY21" fmla="*/ 1335777 h 2129183"/>
                <a:gd name="connsiteX22" fmla="*/ 103980 w 7852529"/>
                <a:gd name="connsiteY22" fmla="*/ 1372977 h 2129183"/>
                <a:gd name="connsiteX23" fmla="*/ 59678 w 7852529"/>
                <a:gd name="connsiteY23" fmla="*/ 1474994 h 2129183"/>
                <a:gd name="connsiteX24" fmla="*/ 276649 w 7852529"/>
                <a:gd name="connsiteY24" fmla="*/ 1587191 h 2129183"/>
                <a:gd name="connsiteX0" fmla="*/ 258185 w 7834065"/>
                <a:gd name="connsiteY0" fmla="*/ 1587191 h 2129183"/>
                <a:gd name="connsiteX1" fmla="*/ 972040 w 7834065"/>
                <a:gd name="connsiteY1" fmla="*/ 1736589 h 2129183"/>
                <a:gd name="connsiteX2" fmla="*/ 1527538 w 7834065"/>
                <a:gd name="connsiteY2" fmla="*/ 1872224 h 2129183"/>
                <a:gd name="connsiteX3" fmla="*/ 2448034 w 7834065"/>
                <a:gd name="connsiteY3" fmla="*/ 2067296 h 2129183"/>
                <a:gd name="connsiteX4" fmla="*/ 3484354 w 7834065"/>
                <a:gd name="connsiteY4" fmla="*/ 2128257 h 2129183"/>
                <a:gd name="connsiteX5" fmla="*/ 4478002 w 7834065"/>
                <a:gd name="connsiteY5" fmla="*/ 2030721 h 2129183"/>
                <a:gd name="connsiteX6" fmla="*/ 6065167 w 7834065"/>
                <a:gd name="connsiteY6" fmla="*/ 1912137 h 2129183"/>
                <a:gd name="connsiteX7" fmla="*/ 7650704 w 7834065"/>
                <a:gd name="connsiteY7" fmla="*/ 1761174 h 2129183"/>
                <a:gd name="connsiteX8" fmla="*/ 7669835 w 7834065"/>
                <a:gd name="connsiteY8" fmla="*/ 1324776 h 2129183"/>
                <a:gd name="connsiteX9" fmla="*/ 6478316 w 7834065"/>
                <a:gd name="connsiteY9" fmla="*/ 1002510 h 2129183"/>
                <a:gd name="connsiteX10" fmla="*/ 4575540 w 7834065"/>
                <a:gd name="connsiteY10" fmla="*/ 744465 h 2129183"/>
                <a:gd name="connsiteX11" fmla="*/ 4142724 w 7834065"/>
                <a:gd name="connsiteY11" fmla="*/ 445761 h 2129183"/>
                <a:gd name="connsiteX12" fmla="*/ 4313412 w 7834065"/>
                <a:gd name="connsiteY12" fmla="*/ 753 h 2129183"/>
                <a:gd name="connsiteX13" fmla="*/ 3240516 w 7834065"/>
                <a:gd name="connsiteY13" fmla="*/ 659121 h 2129183"/>
                <a:gd name="connsiteX14" fmla="*/ 2746740 w 7834065"/>
                <a:gd name="connsiteY14" fmla="*/ 713985 h 2129183"/>
                <a:gd name="connsiteX15" fmla="*/ 2204196 w 7834065"/>
                <a:gd name="connsiteY15" fmla="*/ 787137 h 2129183"/>
                <a:gd name="connsiteX16" fmla="*/ 1460484 w 7834065"/>
                <a:gd name="connsiteY16" fmla="*/ 842001 h 2129183"/>
                <a:gd name="connsiteX17" fmla="*/ 1076436 w 7834065"/>
                <a:gd name="connsiteY17" fmla="*/ 902961 h 2129183"/>
                <a:gd name="connsiteX18" fmla="*/ 649716 w 7834065"/>
                <a:gd name="connsiteY18" fmla="*/ 1030977 h 2129183"/>
                <a:gd name="connsiteX19" fmla="*/ 411972 w 7834065"/>
                <a:gd name="connsiteY19" fmla="*/ 1183377 h 2129183"/>
                <a:gd name="connsiteX20" fmla="*/ 338820 w 7834065"/>
                <a:gd name="connsiteY20" fmla="*/ 1256529 h 2129183"/>
                <a:gd name="connsiteX21" fmla="*/ 241284 w 7834065"/>
                <a:gd name="connsiteY21" fmla="*/ 1335777 h 2129183"/>
                <a:gd name="connsiteX22" fmla="*/ 85516 w 7834065"/>
                <a:gd name="connsiteY22" fmla="*/ 1372977 h 2129183"/>
                <a:gd name="connsiteX23" fmla="*/ 41214 w 7834065"/>
                <a:gd name="connsiteY23" fmla="*/ 1474994 h 2129183"/>
                <a:gd name="connsiteX24" fmla="*/ 258185 w 7834065"/>
                <a:gd name="connsiteY24" fmla="*/ 1587191 h 2129183"/>
                <a:gd name="connsiteX0" fmla="*/ 269751 w 7845631"/>
                <a:gd name="connsiteY0" fmla="*/ 1587191 h 2129183"/>
                <a:gd name="connsiteX1" fmla="*/ 983606 w 7845631"/>
                <a:gd name="connsiteY1" fmla="*/ 1736589 h 2129183"/>
                <a:gd name="connsiteX2" fmla="*/ 1539104 w 7845631"/>
                <a:gd name="connsiteY2" fmla="*/ 1872224 h 2129183"/>
                <a:gd name="connsiteX3" fmla="*/ 2459600 w 7845631"/>
                <a:gd name="connsiteY3" fmla="*/ 2067296 h 2129183"/>
                <a:gd name="connsiteX4" fmla="*/ 3495920 w 7845631"/>
                <a:gd name="connsiteY4" fmla="*/ 2128257 h 2129183"/>
                <a:gd name="connsiteX5" fmla="*/ 4489568 w 7845631"/>
                <a:gd name="connsiteY5" fmla="*/ 2030721 h 2129183"/>
                <a:gd name="connsiteX6" fmla="*/ 6076733 w 7845631"/>
                <a:gd name="connsiteY6" fmla="*/ 1912137 h 2129183"/>
                <a:gd name="connsiteX7" fmla="*/ 7662270 w 7845631"/>
                <a:gd name="connsiteY7" fmla="*/ 1761174 h 2129183"/>
                <a:gd name="connsiteX8" fmla="*/ 7681401 w 7845631"/>
                <a:gd name="connsiteY8" fmla="*/ 1324776 h 2129183"/>
                <a:gd name="connsiteX9" fmla="*/ 6489882 w 7845631"/>
                <a:gd name="connsiteY9" fmla="*/ 1002510 h 2129183"/>
                <a:gd name="connsiteX10" fmla="*/ 4587106 w 7845631"/>
                <a:gd name="connsiteY10" fmla="*/ 744465 h 2129183"/>
                <a:gd name="connsiteX11" fmla="*/ 4154290 w 7845631"/>
                <a:gd name="connsiteY11" fmla="*/ 445761 h 2129183"/>
                <a:gd name="connsiteX12" fmla="*/ 4324978 w 7845631"/>
                <a:gd name="connsiteY12" fmla="*/ 753 h 2129183"/>
                <a:gd name="connsiteX13" fmla="*/ 3252082 w 7845631"/>
                <a:gd name="connsiteY13" fmla="*/ 659121 h 2129183"/>
                <a:gd name="connsiteX14" fmla="*/ 2758306 w 7845631"/>
                <a:gd name="connsiteY14" fmla="*/ 713985 h 2129183"/>
                <a:gd name="connsiteX15" fmla="*/ 2215762 w 7845631"/>
                <a:gd name="connsiteY15" fmla="*/ 787137 h 2129183"/>
                <a:gd name="connsiteX16" fmla="*/ 1472050 w 7845631"/>
                <a:gd name="connsiteY16" fmla="*/ 842001 h 2129183"/>
                <a:gd name="connsiteX17" fmla="*/ 1088002 w 7845631"/>
                <a:gd name="connsiteY17" fmla="*/ 902961 h 2129183"/>
                <a:gd name="connsiteX18" fmla="*/ 661282 w 7845631"/>
                <a:gd name="connsiteY18" fmla="*/ 1030977 h 2129183"/>
                <a:gd name="connsiteX19" fmla="*/ 423538 w 7845631"/>
                <a:gd name="connsiteY19" fmla="*/ 1183377 h 2129183"/>
                <a:gd name="connsiteX20" fmla="*/ 350386 w 7845631"/>
                <a:gd name="connsiteY20" fmla="*/ 1256529 h 2129183"/>
                <a:gd name="connsiteX21" fmla="*/ 252850 w 7845631"/>
                <a:gd name="connsiteY21" fmla="*/ 1335777 h 2129183"/>
                <a:gd name="connsiteX22" fmla="*/ 97082 w 7845631"/>
                <a:gd name="connsiteY22" fmla="*/ 1372977 h 2129183"/>
                <a:gd name="connsiteX23" fmla="*/ 52780 w 7845631"/>
                <a:gd name="connsiteY23" fmla="*/ 1474994 h 2129183"/>
                <a:gd name="connsiteX24" fmla="*/ 269751 w 7845631"/>
                <a:gd name="connsiteY24" fmla="*/ 1587191 h 2129183"/>
                <a:gd name="connsiteX0" fmla="*/ 252171 w 7828051"/>
                <a:gd name="connsiteY0" fmla="*/ 1587191 h 2129183"/>
                <a:gd name="connsiteX1" fmla="*/ 966026 w 7828051"/>
                <a:gd name="connsiteY1" fmla="*/ 1736589 h 2129183"/>
                <a:gd name="connsiteX2" fmla="*/ 1521524 w 7828051"/>
                <a:gd name="connsiteY2" fmla="*/ 1872224 h 2129183"/>
                <a:gd name="connsiteX3" fmla="*/ 2442020 w 7828051"/>
                <a:gd name="connsiteY3" fmla="*/ 2067296 h 2129183"/>
                <a:gd name="connsiteX4" fmla="*/ 3478340 w 7828051"/>
                <a:gd name="connsiteY4" fmla="*/ 2128257 h 2129183"/>
                <a:gd name="connsiteX5" fmla="*/ 4471988 w 7828051"/>
                <a:gd name="connsiteY5" fmla="*/ 2030721 h 2129183"/>
                <a:gd name="connsiteX6" fmla="*/ 6059153 w 7828051"/>
                <a:gd name="connsiteY6" fmla="*/ 1912137 h 2129183"/>
                <a:gd name="connsiteX7" fmla="*/ 7644690 w 7828051"/>
                <a:gd name="connsiteY7" fmla="*/ 1761174 h 2129183"/>
                <a:gd name="connsiteX8" fmla="*/ 7663821 w 7828051"/>
                <a:gd name="connsiteY8" fmla="*/ 1324776 h 2129183"/>
                <a:gd name="connsiteX9" fmla="*/ 6472302 w 7828051"/>
                <a:gd name="connsiteY9" fmla="*/ 1002510 h 2129183"/>
                <a:gd name="connsiteX10" fmla="*/ 4569526 w 7828051"/>
                <a:gd name="connsiteY10" fmla="*/ 744465 h 2129183"/>
                <a:gd name="connsiteX11" fmla="*/ 4136710 w 7828051"/>
                <a:gd name="connsiteY11" fmla="*/ 445761 h 2129183"/>
                <a:gd name="connsiteX12" fmla="*/ 4307398 w 7828051"/>
                <a:gd name="connsiteY12" fmla="*/ 753 h 2129183"/>
                <a:gd name="connsiteX13" fmla="*/ 3234502 w 7828051"/>
                <a:gd name="connsiteY13" fmla="*/ 659121 h 2129183"/>
                <a:gd name="connsiteX14" fmla="*/ 2740726 w 7828051"/>
                <a:gd name="connsiteY14" fmla="*/ 713985 h 2129183"/>
                <a:gd name="connsiteX15" fmla="*/ 2198182 w 7828051"/>
                <a:gd name="connsiteY15" fmla="*/ 787137 h 2129183"/>
                <a:gd name="connsiteX16" fmla="*/ 1454470 w 7828051"/>
                <a:gd name="connsiteY16" fmla="*/ 842001 h 2129183"/>
                <a:gd name="connsiteX17" fmla="*/ 1070422 w 7828051"/>
                <a:gd name="connsiteY17" fmla="*/ 902961 h 2129183"/>
                <a:gd name="connsiteX18" fmla="*/ 643702 w 7828051"/>
                <a:gd name="connsiteY18" fmla="*/ 1030977 h 2129183"/>
                <a:gd name="connsiteX19" fmla="*/ 405958 w 7828051"/>
                <a:gd name="connsiteY19" fmla="*/ 1183377 h 2129183"/>
                <a:gd name="connsiteX20" fmla="*/ 332806 w 7828051"/>
                <a:gd name="connsiteY20" fmla="*/ 1256529 h 2129183"/>
                <a:gd name="connsiteX21" fmla="*/ 235270 w 7828051"/>
                <a:gd name="connsiteY21" fmla="*/ 1335777 h 2129183"/>
                <a:gd name="connsiteX22" fmla="*/ 79502 w 7828051"/>
                <a:gd name="connsiteY22" fmla="*/ 1372977 h 2129183"/>
                <a:gd name="connsiteX23" fmla="*/ 35200 w 7828051"/>
                <a:gd name="connsiteY23" fmla="*/ 1474994 h 2129183"/>
                <a:gd name="connsiteX24" fmla="*/ 252171 w 7828051"/>
                <a:gd name="connsiteY24" fmla="*/ 1587191 h 2129183"/>
                <a:gd name="connsiteX0" fmla="*/ 242396 w 7818276"/>
                <a:gd name="connsiteY0" fmla="*/ 1587191 h 2129183"/>
                <a:gd name="connsiteX1" fmla="*/ 956251 w 7818276"/>
                <a:gd name="connsiteY1" fmla="*/ 1736589 h 2129183"/>
                <a:gd name="connsiteX2" fmla="*/ 1511749 w 7818276"/>
                <a:gd name="connsiteY2" fmla="*/ 1872224 h 2129183"/>
                <a:gd name="connsiteX3" fmla="*/ 2432245 w 7818276"/>
                <a:gd name="connsiteY3" fmla="*/ 2067296 h 2129183"/>
                <a:gd name="connsiteX4" fmla="*/ 3468565 w 7818276"/>
                <a:gd name="connsiteY4" fmla="*/ 2128257 h 2129183"/>
                <a:gd name="connsiteX5" fmla="*/ 4462213 w 7818276"/>
                <a:gd name="connsiteY5" fmla="*/ 2030721 h 2129183"/>
                <a:gd name="connsiteX6" fmla="*/ 6049378 w 7818276"/>
                <a:gd name="connsiteY6" fmla="*/ 1912137 h 2129183"/>
                <a:gd name="connsiteX7" fmla="*/ 7634915 w 7818276"/>
                <a:gd name="connsiteY7" fmla="*/ 1761174 h 2129183"/>
                <a:gd name="connsiteX8" fmla="*/ 7654046 w 7818276"/>
                <a:gd name="connsiteY8" fmla="*/ 1324776 h 2129183"/>
                <a:gd name="connsiteX9" fmla="*/ 6462527 w 7818276"/>
                <a:gd name="connsiteY9" fmla="*/ 1002510 h 2129183"/>
                <a:gd name="connsiteX10" fmla="*/ 4559751 w 7818276"/>
                <a:gd name="connsiteY10" fmla="*/ 744465 h 2129183"/>
                <a:gd name="connsiteX11" fmla="*/ 4126935 w 7818276"/>
                <a:gd name="connsiteY11" fmla="*/ 445761 h 2129183"/>
                <a:gd name="connsiteX12" fmla="*/ 4297623 w 7818276"/>
                <a:gd name="connsiteY12" fmla="*/ 753 h 2129183"/>
                <a:gd name="connsiteX13" fmla="*/ 3224727 w 7818276"/>
                <a:gd name="connsiteY13" fmla="*/ 659121 h 2129183"/>
                <a:gd name="connsiteX14" fmla="*/ 2730951 w 7818276"/>
                <a:gd name="connsiteY14" fmla="*/ 713985 h 2129183"/>
                <a:gd name="connsiteX15" fmla="*/ 2188407 w 7818276"/>
                <a:gd name="connsiteY15" fmla="*/ 787137 h 2129183"/>
                <a:gd name="connsiteX16" fmla="*/ 1444695 w 7818276"/>
                <a:gd name="connsiteY16" fmla="*/ 842001 h 2129183"/>
                <a:gd name="connsiteX17" fmla="*/ 1060647 w 7818276"/>
                <a:gd name="connsiteY17" fmla="*/ 902961 h 2129183"/>
                <a:gd name="connsiteX18" fmla="*/ 633927 w 7818276"/>
                <a:gd name="connsiteY18" fmla="*/ 1030977 h 2129183"/>
                <a:gd name="connsiteX19" fmla="*/ 396183 w 7818276"/>
                <a:gd name="connsiteY19" fmla="*/ 1183377 h 2129183"/>
                <a:gd name="connsiteX20" fmla="*/ 323031 w 7818276"/>
                <a:gd name="connsiteY20" fmla="*/ 1256529 h 2129183"/>
                <a:gd name="connsiteX21" fmla="*/ 225495 w 7818276"/>
                <a:gd name="connsiteY21" fmla="*/ 1335777 h 2129183"/>
                <a:gd name="connsiteX22" fmla="*/ 69727 w 7818276"/>
                <a:gd name="connsiteY22" fmla="*/ 1372977 h 2129183"/>
                <a:gd name="connsiteX23" fmla="*/ 25425 w 7818276"/>
                <a:gd name="connsiteY23" fmla="*/ 1474994 h 2129183"/>
                <a:gd name="connsiteX24" fmla="*/ 242396 w 7818276"/>
                <a:gd name="connsiteY24" fmla="*/ 1587191 h 2129183"/>
                <a:gd name="connsiteX0" fmla="*/ 245449 w 7821329"/>
                <a:gd name="connsiteY0" fmla="*/ 1587191 h 2129183"/>
                <a:gd name="connsiteX1" fmla="*/ 959304 w 7821329"/>
                <a:gd name="connsiteY1" fmla="*/ 1736589 h 2129183"/>
                <a:gd name="connsiteX2" fmla="*/ 1514802 w 7821329"/>
                <a:gd name="connsiteY2" fmla="*/ 1872224 h 2129183"/>
                <a:gd name="connsiteX3" fmla="*/ 2435298 w 7821329"/>
                <a:gd name="connsiteY3" fmla="*/ 2067296 h 2129183"/>
                <a:gd name="connsiteX4" fmla="*/ 3471618 w 7821329"/>
                <a:gd name="connsiteY4" fmla="*/ 2128257 h 2129183"/>
                <a:gd name="connsiteX5" fmla="*/ 4465266 w 7821329"/>
                <a:gd name="connsiteY5" fmla="*/ 2030721 h 2129183"/>
                <a:gd name="connsiteX6" fmla="*/ 6052431 w 7821329"/>
                <a:gd name="connsiteY6" fmla="*/ 1912137 h 2129183"/>
                <a:gd name="connsiteX7" fmla="*/ 7637968 w 7821329"/>
                <a:gd name="connsiteY7" fmla="*/ 1761174 h 2129183"/>
                <a:gd name="connsiteX8" fmla="*/ 7657099 w 7821329"/>
                <a:gd name="connsiteY8" fmla="*/ 1324776 h 2129183"/>
                <a:gd name="connsiteX9" fmla="*/ 6465580 w 7821329"/>
                <a:gd name="connsiteY9" fmla="*/ 1002510 h 2129183"/>
                <a:gd name="connsiteX10" fmla="*/ 4562804 w 7821329"/>
                <a:gd name="connsiteY10" fmla="*/ 744465 h 2129183"/>
                <a:gd name="connsiteX11" fmla="*/ 4129988 w 7821329"/>
                <a:gd name="connsiteY11" fmla="*/ 445761 h 2129183"/>
                <a:gd name="connsiteX12" fmla="*/ 4300676 w 7821329"/>
                <a:gd name="connsiteY12" fmla="*/ 753 h 2129183"/>
                <a:gd name="connsiteX13" fmla="*/ 3227780 w 7821329"/>
                <a:gd name="connsiteY13" fmla="*/ 659121 h 2129183"/>
                <a:gd name="connsiteX14" fmla="*/ 2734004 w 7821329"/>
                <a:gd name="connsiteY14" fmla="*/ 713985 h 2129183"/>
                <a:gd name="connsiteX15" fmla="*/ 2191460 w 7821329"/>
                <a:gd name="connsiteY15" fmla="*/ 787137 h 2129183"/>
                <a:gd name="connsiteX16" fmla="*/ 1447748 w 7821329"/>
                <a:gd name="connsiteY16" fmla="*/ 842001 h 2129183"/>
                <a:gd name="connsiteX17" fmla="*/ 1063700 w 7821329"/>
                <a:gd name="connsiteY17" fmla="*/ 902961 h 2129183"/>
                <a:gd name="connsiteX18" fmla="*/ 636980 w 7821329"/>
                <a:gd name="connsiteY18" fmla="*/ 1030977 h 2129183"/>
                <a:gd name="connsiteX19" fmla="*/ 399236 w 7821329"/>
                <a:gd name="connsiteY19" fmla="*/ 1183377 h 2129183"/>
                <a:gd name="connsiteX20" fmla="*/ 326084 w 7821329"/>
                <a:gd name="connsiteY20" fmla="*/ 1256529 h 2129183"/>
                <a:gd name="connsiteX21" fmla="*/ 228548 w 7821329"/>
                <a:gd name="connsiteY21" fmla="*/ 1335777 h 2129183"/>
                <a:gd name="connsiteX22" fmla="*/ 72780 w 7821329"/>
                <a:gd name="connsiteY22" fmla="*/ 1372977 h 2129183"/>
                <a:gd name="connsiteX23" fmla="*/ 28478 w 7821329"/>
                <a:gd name="connsiteY23" fmla="*/ 1474994 h 2129183"/>
                <a:gd name="connsiteX24" fmla="*/ 245449 w 7821329"/>
                <a:gd name="connsiteY24" fmla="*/ 1587191 h 212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821329" h="2129183">
                  <a:moveTo>
                    <a:pt x="245449" y="1587191"/>
                  </a:moveTo>
                  <a:cubicBezTo>
                    <a:pt x="428567" y="1622561"/>
                    <a:pt x="747745" y="1689084"/>
                    <a:pt x="959304" y="1736589"/>
                  </a:cubicBezTo>
                  <a:cubicBezTo>
                    <a:pt x="1170863" y="1784094"/>
                    <a:pt x="1268803" y="1817106"/>
                    <a:pt x="1514802" y="1872224"/>
                  </a:cubicBezTo>
                  <a:cubicBezTo>
                    <a:pt x="1760801" y="1927342"/>
                    <a:pt x="2109162" y="2024624"/>
                    <a:pt x="2435298" y="2067296"/>
                  </a:cubicBezTo>
                  <a:cubicBezTo>
                    <a:pt x="2761434" y="2109968"/>
                    <a:pt x="3133290" y="2134353"/>
                    <a:pt x="3471618" y="2128257"/>
                  </a:cubicBezTo>
                  <a:cubicBezTo>
                    <a:pt x="3809946" y="2122161"/>
                    <a:pt x="4035131" y="2066741"/>
                    <a:pt x="4465266" y="2030721"/>
                  </a:cubicBezTo>
                  <a:lnTo>
                    <a:pt x="6052431" y="1912137"/>
                  </a:lnTo>
                  <a:cubicBezTo>
                    <a:pt x="6581215" y="1867213"/>
                    <a:pt x="7370523" y="1859067"/>
                    <a:pt x="7637968" y="1761174"/>
                  </a:cubicBezTo>
                  <a:cubicBezTo>
                    <a:pt x="7905413" y="1663281"/>
                    <a:pt x="7852497" y="1451220"/>
                    <a:pt x="7657099" y="1324776"/>
                  </a:cubicBezTo>
                  <a:cubicBezTo>
                    <a:pt x="7461701" y="1198332"/>
                    <a:pt x="6981296" y="1099229"/>
                    <a:pt x="6465580" y="1002510"/>
                  </a:cubicBezTo>
                  <a:cubicBezTo>
                    <a:pt x="5949864" y="905792"/>
                    <a:pt x="4847284" y="795265"/>
                    <a:pt x="4562804" y="744465"/>
                  </a:cubicBezTo>
                  <a:cubicBezTo>
                    <a:pt x="4278324" y="693665"/>
                    <a:pt x="4117796" y="640833"/>
                    <a:pt x="4129988" y="445761"/>
                  </a:cubicBezTo>
                  <a:cubicBezTo>
                    <a:pt x="4142180" y="250689"/>
                    <a:pt x="4469332" y="26153"/>
                    <a:pt x="4300676" y="753"/>
                  </a:cubicBezTo>
                  <a:cubicBezTo>
                    <a:pt x="4132020" y="-24647"/>
                    <a:pt x="3312108" y="601209"/>
                    <a:pt x="3227780" y="659121"/>
                  </a:cubicBezTo>
                  <a:cubicBezTo>
                    <a:pt x="3143452" y="717033"/>
                    <a:pt x="2906724" y="692649"/>
                    <a:pt x="2734004" y="713985"/>
                  </a:cubicBezTo>
                  <a:cubicBezTo>
                    <a:pt x="2561284" y="735321"/>
                    <a:pt x="2405836" y="765801"/>
                    <a:pt x="2191460" y="787137"/>
                  </a:cubicBezTo>
                  <a:cubicBezTo>
                    <a:pt x="1977084" y="808473"/>
                    <a:pt x="1635708" y="822697"/>
                    <a:pt x="1447748" y="842001"/>
                  </a:cubicBezTo>
                  <a:cubicBezTo>
                    <a:pt x="1259788" y="861305"/>
                    <a:pt x="1198828" y="871465"/>
                    <a:pt x="1063700" y="902961"/>
                  </a:cubicBezTo>
                  <a:cubicBezTo>
                    <a:pt x="928572" y="934457"/>
                    <a:pt x="747724" y="984241"/>
                    <a:pt x="636980" y="1030977"/>
                  </a:cubicBezTo>
                  <a:cubicBezTo>
                    <a:pt x="526236" y="1077713"/>
                    <a:pt x="451052" y="1145785"/>
                    <a:pt x="399236" y="1183377"/>
                  </a:cubicBezTo>
                  <a:cubicBezTo>
                    <a:pt x="347420" y="1220969"/>
                    <a:pt x="354532" y="1231129"/>
                    <a:pt x="326084" y="1256529"/>
                  </a:cubicBezTo>
                  <a:cubicBezTo>
                    <a:pt x="297636" y="1281929"/>
                    <a:pt x="270765" y="1316369"/>
                    <a:pt x="228548" y="1335777"/>
                  </a:cubicBezTo>
                  <a:cubicBezTo>
                    <a:pt x="186331" y="1355185"/>
                    <a:pt x="107771" y="1359649"/>
                    <a:pt x="72780" y="1372977"/>
                  </a:cubicBezTo>
                  <a:cubicBezTo>
                    <a:pt x="37789" y="1386305"/>
                    <a:pt x="-26909" y="1399242"/>
                    <a:pt x="28478" y="1474994"/>
                  </a:cubicBezTo>
                  <a:cubicBezTo>
                    <a:pt x="-57685" y="1542518"/>
                    <a:pt x="62331" y="1551821"/>
                    <a:pt x="245449" y="15871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816509" y="3671166"/>
              <a:ext cx="893152" cy="407736"/>
            </a:xfrm>
            <a:custGeom>
              <a:avLst/>
              <a:gdLst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3" fmla="*/ 0 w 647000"/>
                <a:gd name="connsiteY3" fmla="*/ 0 h 312316"/>
                <a:gd name="connsiteX0" fmla="*/ 0 w 805109"/>
                <a:gd name="connsiteY0" fmla="*/ 0 h 397334"/>
                <a:gd name="connsiteX1" fmla="*/ 805096 w 805109"/>
                <a:gd name="connsiteY1" fmla="*/ 396276 h 397334"/>
                <a:gd name="connsiteX2" fmla="*/ 17253 w 805109"/>
                <a:gd name="connsiteY2" fmla="*/ 103517 h 397334"/>
                <a:gd name="connsiteX3" fmla="*/ 0 w 805109"/>
                <a:gd name="connsiteY3" fmla="*/ 0 h 397334"/>
                <a:gd name="connsiteX0" fmla="*/ 0 w 787856"/>
                <a:gd name="connsiteY0" fmla="*/ 0 h 293817"/>
                <a:gd name="connsiteX1" fmla="*/ 787843 w 787856"/>
                <a:gd name="connsiteY1" fmla="*/ 292759 h 293817"/>
                <a:gd name="connsiteX2" fmla="*/ 0 w 787856"/>
                <a:gd name="connsiteY2" fmla="*/ 0 h 293817"/>
                <a:gd name="connsiteX0" fmla="*/ 0 w 787852"/>
                <a:gd name="connsiteY0" fmla="*/ 25690 h 318938"/>
                <a:gd name="connsiteX1" fmla="*/ 787843 w 787852"/>
                <a:gd name="connsiteY1" fmla="*/ 318449 h 318938"/>
                <a:gd name="connsiteX2" fmla="*/ 0 w 787852"/>
                <a:gd name="connsiteY2" fmla="*/ 25690 h 318938"/>
                <a:gd name="connsiteX0" fmla="*/ 2421 w 790273"/>
                <a:gd name="connsiteY0" fmla="*/ 25690 h 318938"/>
                <a:gd name="connsiteX1" fmla="*/ 790264 w 790273"/>
                <a:gd name="connsiteY1" fmla="*/ 318449 h 318938"/>
                <a:gd name="connsiteX2" fmla="*/ 2421 w 790273"/>
                <a:gd name="connsiteY2" fmla="*/ 25690 h 318938"/>
                <a:gd name="connsiteX0" fmla="*/ 13209 w 801061"/>
                <a:gd name="connsiteY0" fmla="*/ 25690 h 318938"/>
                <a:gd name="connsiteX1" fmla="*/ 801052 w 801061"/>
                <a:gd name="connsiteY1" fmla="*/ 318449 h 318938"/>
                <a:gd name="connsiteX2" fmla="*/ 13209 w 801061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419 w 801551"/>
                <a:gd name="connsiteY0" fmla="*/ 27446 h 321612"/>
                <a:gd name="connsiteX1" fmla="*/ 801262 w 801551"/>
                <a:gd name="connsiteY1" fmla="*/ 320205 h 321612"/>
                <a:gd name="connsiteX2" fmla="*/ 13419 w 801551"/>
                <a:gd name="connsiteY2" fmla="*/ 27446 h 321612"/>
                <a:gd name="connsiteX0" fmla="*/ 13761 w 801893"/>
                <a:gd name="connsiteY0" fmla="*/ 43878 h 338509"/>
                <a:gd name="connsiteX1" fmla="*/ 801604 w 801893"/>
                <a:gd name="connsiteY1" fmla="*/ 336637 h 338509"/>
                <a:gd name="connsiteX2" fmla="*/ 13761 w 801893"/>
                <a:gd name="connsiteY2" fmla="*/ 43878 h 338509"/>
                <a:gd name="connsiteX0" fmla="*/ 9754 w 1191932"/>
                <a:gd name="connsiteY0" fmla="*/ 33425 h 491919"/>
                <a:gd name="connsiteX1" fmla="*/ 1191932 w 1191932"/>
                <a:gd name="connsiteY1" fmla="*/ 491919 h 491919"/>
                <a:gd name="connsiteX2" fmla="*/ 9754 w 1191932"/>
                <a:gd name="connsiteY2" fmla="*/ 33425 h 491919"/>
                <a:gd name="connsiteX0" fmla="*/ 11318 w 1193496"/>
                <a:gd name="connsiteY0" fmla="*/ 59637 h 518131"/>
                <a:gd name="connsiteX1" fmla="*/ 1193496 w 1193496"/>
                <a:gd name="connsiteY1" fmla="*/ 518131 h 518131"/>
                <a:gd name="connsiteX2" fmla="*/ 11318 w 1193496"/>
                <a:gd name="connsiteY2" fmla="*/ 59637 h 518131"/>
                <a:gd name="connsiteX0" fmla="*/ 4 w 1337785"/>
                <a:gd name="connsiteY0" fmla="*/ 2067 h 471114"/>
                <a:gd name="connsiteX1" fmla="*/ 1182182 w 1337785"/>
                <a:gd name="connsiteY1" fmla="*/ 460561 h 471114"/>
                <a:gd name="connsiteX2" fmla="*/ 1195840 w 1337785"/>
                <a:gd name="connsiteY2" fmla="*/ 298061 h 471114"/>
                <a:gd name="connsiteX3" fmla="*/ 4 w 1337785"/>
                <a:gd name="connsiteY3" fmla="*/ 2067 h 471114"/>
                <a:gd name="connsiteX0" fmla="*/ 4 w 1284794"/>
                <a:gd name="connsiteY0" fmla="*/ 2067 h 462990"/>
                <a:gd name="connsiteX1" fmla="*/ 1182182 w 1284794"/>
                <a:gd name="connsiteY1" fmla="*/ 460561 h 462990"/>
                <a:gd name="connsiteX2" fmla="*/ 1195840 w 1284794"/>
                <a:gd name="connsiteY2" fmla="*/ 298061 h 462990"/>
                <a:gd name="connsiteX3" fmla="*/ 4 w 1284794"/>
                <a:gd name="connsiteY3" fmla="*/ 2067 h 462990"/>
                <a:gd name="connsiteX0" fmla="*/ 4 w 1182182"/>
                <a:gd name="connsiteY0" fmla="*/ 0 h 460923"/>
                <a:gd name="connsiteX1" fmla="*/ 1182182 w 1182182"/>
                <a:gd name="connsiteY1" fmla="*/ 458494 h 460923"/>
                <a:gd name="connsiteX2" fmla="*/ 4 w 1182182"/>
                <a:gd name="connsiteY2" fmla="*/ 0 h 460923"/>
                <a:gd name="connsiteX0" fmla="*/ 4 w 1201382"/>
                <a:gd name="connsiteY0" fmla="*/ 0 h 504844"/>
                <a:gd name="connsiteX1" fmla="*/ 1182182 w 1201382"/>
                <a:gd name="connsiteY1" fmla="*/ 458494 h 504844"/>
                <a:gd name="connsiteX2" fmla="*/ 4 w 1201382"/>
                <a:gd name="connsiteY2" fmla="*/ 0 h 504844"/>
                <a:gd name="connsiteX0" fmla="*/ 7097 w 1204525"/>
                <a:gd name="connsiteY0" fmla="*/ 38301 h 551777"/>
                <a:gd name="connsiteX1" fmla="*/ 1189275 w 1204525"/>
                <a:gd name="connsiteY1" fmla="*/ 496795 h 551777"/>
                <a:gd name="connsiteX2" fmla="*/ 7097 w 1204525"/>
                <a:gd name="connsiteY2" fmla="*/ 38301 h 551777"/>
                <a:gd name="connsiteX0" fmla="*/ 6343 w 1188825"/>
                <a:gd name="connsiteY0" fmla="*/ 29186 h 492249"/>
                <a:gd name="connsiteX1" fmla="*/ 1188521 w 1188825"/>
                <a:gd name="connsiteY1" fmla="*/ 487680 h 492249"/>
                <a:gd name="connsiteX2" fmla="*/ 6343 w 1188825"/>
                <a:gd name="connsiteY2" fmla="*/ 29186 h 492249"/>
                <a:gd name="connsiteX0" fmla="*/ 11165 w 1193657"/>
                <a:gd name="connsiteY0" fmla="*/ 47232 h 511100"/>
                <a:gd name="connsiteX1" fmla="*/ 1193343 w 1193657"/>
                <a:gd name="connsiteY1" fmla="*/ 505726 h 511100"/>
                <a:gd name="connsiteX2" fmla="*/ 11165 w 1193657"/>
                <a:gd name="connsiteY2" fmla="*/ 47232 h 511100"/>
                <a:gd name="connsiteX0" fmla="*/ 6556 w 1189038"/>
                <a:gd name="connsiteY0" fmla="*/ 30279 h 493387"/>
                <a:gd name="connsiteX1" fmla="*/ 1188734 w 1189038"/>
                <a:gd name="connsiteY1" fmla="*/ 488773 h 493387"/>
                <a:gd name="connsiteX2" fmla="*/ 6556 w 1189038"/>
                <a:gd name="connsiteY2" fmla="*/ 30279 h 493387"/>
                <a:gd name="connsiteX0" fmla="*/ 6547 w 1188978"/>
                <a:gd name="connsiteY0" fmla="*/ 29735 h 490796"/>
                <a:gd name="connsiteX1" fmla="*/ 1188725 w 1188978"/>
                <a:gd name="connsiteY1" fmla="*/ 488229 h 490796"/>
                <a:gd name="connsiteX2" fmla="*/ 6547 w 1188978"/>
                <a:gd name="connsiteY2" fmla="*/ 29735 h 490796"/>
                <a:gd name="connsiteX0" fmla="*/ 1273 w 1243578"/>
                <a:gd name="connsiteY0" fmla="*/ 2510 h 470145"/>
                <a:gd name="connsiteX1" fmla="*/ 1183451 w 1243578"/>
                <a:gd name="connsiteY1" fmla="*/ 461004 h 470145"/>
                <a:gd name="connsiteX2" fmla="*/ 958984 w 1243578"/>
                <a:gd name="connsiteY2" fmla="*/ 285167 h 470145"/>
                <a:gd name="connsiteX3" fmla="*/ 1273 w 1243578"/>
                <a:gd name="connsiteY3" fmla="*/ 2510 h 470145"/>
                <a:gd name="connsiteX0" fmla="*/ 12 w 1101785"/>
                <a:gd name="connsiteY0" fmla="*/ 978 h 403514"/>
                <a:gd name="connsiteX1" fmla="*/ 978355 w 1101785"/>
                <a:gd name="connsiteY1" fmla="*/ 388987 h 403514"/>
                <a:gd name="connsiteX2" fmla="*/ 957723 w 1101785"/>
                <a:gd name="connsiteY2" fmla="*/ 283635 h 403514"/>
                <a:gd name="connsiteX3" fmla="*/ 12 w 1101785"/>
                <a:gd name="connsiteY3" fmla="*/ 978 h 403514"/>
                <a:gd name="connsiteX0" fmla="*/ 6989 w 1108762"/>
                <a:gd name="connsiteY0" fmla="*/ 32802 h 435338"/>
                <a:gd name="connsiteX1" fmla="*/ 985332 w 1108762"/>
                <a:gd name="connsiteY1" fmla="*/ 420811 h 435338"/>
                <a:gd name="connsiteX2" fmla="*/ 964700 w 1108762"/>
                <a:gd name="connsiteY2" fmla="*/ 315459 h 435338"/>
                <a:gd name="connsiteX3" fmla="*/ 6989 w 1108762"/>
                <a:gd name="connsiteY3" fmla="*/ 32802 h 435338"/>
                <a:gd name="connsiteX0" fmla="*/ 6989 w 985332"/>
                <a:gd name="connsiteY0" fmla="*/ 0 h 388009"/>
                <a:gd name="connsiteX1" fmla="*/ 985332 w 985332"/>
                <a:gd name="connsiteY1" fmla="*/ 388009 h 388009"/>
                <a:gd name="connsiteX2" fmla="*/ 6989 w 985332"/>
                <a:gd name="connsiteY2" fmla="*/ 0 h 388009"/>
                <a:gd name="connsiteX0" fmla="*/ 0 w 1016443"/>
                <a:gd name="connsiteY0" fmla="*/ 0 h 374674"/>
                <a:gd name="connsiteX1" fmla="*/ 1016443 w 1016443"/>
                <a:gd name="connsiteY1" fmla="*/ 374674 h 374674"/>
                <a:gd name="connsiteX2" fmla="*/ 0 w 1016443"/>
                <a:gd name="connsiteY2" fmla="*/ 0 h 374674"/>
                <a:gd name="connsiteX0" fmla="*/ 0 w 1067496"/>
                <a:gd name="connsiteY0" fmla="*/ 0 h 374679"/>
                <a:gd name="connsiteX1" fmla="*/ 1016443 w 1067496"/>
                <a:gd name="connsiteY1" fmla="*/ 374674 h 374679"/>
                <a:gd name="connsiteX2" fmla="*/ 0 w 1067496"/>
                <a:gd name="connsiteY2" fmla="*/ 0 h 374679"/>
                <a:gd name="connsiteX0" fmla="*/ 10157 w 1069693"/>
                <a:gd name="connsiteY0" fmla="*/ 27843 h 402519"/>
                <a:gd name="connsiteX1" fmla="*/ 1026600 w 1069693"/>
                <a:gd name="connsiteY1" fmla="*/ 402517 h 402519"/>
                <a:gd name="connsiteX2" fmla="*/ 10157 w 1069693"/>
                <a:gd name="connsiteY2" fmla="*/ 27843 h 402519"/>
                <a:gd name="connsiteX0" fmla="*/ 7917 w 1024495"/>
                <a:gd name="connsiteY0" fmla="*/ 29091 h 405821"/>
                <a:gd name="connsiteX1" fmla="*/ 1024360 w 1024495"/>
                <a:gd name="connsiteY1" fmla="*/ 403765 h 405821"/>
                <a:gd name="connsiteX2" fmla="*/ 7917 w 1024495"/>
                <a:gd name="connsiteY2" fmla="*/ 29091 h 405821"/>
                <a:gd name="connsiteX0" fmla="*/ 7831 w 1024274"/>
                <a:gd name="connsiteY0" fmla="*/ 29531 h 407736"/>
                <a:gd name="connsiteX1" fmla="*/ 1024274 w 1024274"/>
                <a:gd name="connsiteY1" fmla="*/ 404205 h 407736"/>
                <a:gd name="connsiteX2" fmla="*/ 7831 w 1024274"/>
                <a:gd name="connsiteY2" fmla="*/ 29531 h 40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274" h="407736">
                  <a:moveTo>
                    <a:pt x="7831" y="29531"/>
                  </a:moveTo>
                  <a:cubicBezTo>
                    <a:pt x="-104288" y="182770"/>
                    <a:pt x="1024676" y="440916"/>
                    <a:pt x="1024274" y="404205"/>
                  </a:cubicBezTo>
                  <a:cubicBezTo>
                    <a:pt x="1023872" y="367494"/>
                    <a:pt x="119950" y="-123708"/>
                    <a:pt x="7831" y="2953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007996" y="3918586"/>
              <a:ext cx="1116778" cy="636273"/>
            </a:xfrm>
            <a:custGeom>
              <a:avLst/>
              <a:gdLst>
                <a:gd name="connsiteX0" fmla="*/ 89535 w 1137327"/>
                <a:gd name="connsiteY0" fmla="*/ 0 h 630812"/>
                <a:gd name="connsiteX1" fmla="*/ 681990 w 1137327"/>
                <a:gd name="connsiteY1" fmla="*/ 184785 h 630812"/>
                <a:gd name="connsiteX2" fmla="*/ 1116330 w 1137327"/>
                <a:gd name="connsiteY2" fmla="*/ 630555 h 630812"/>
                <a:gd name="connsiteX3" fmla="*/ 0 w 1137327"/>
                <a:gd name="connsiteY3" fmla="*/ 118110 h 630812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5761"/>
                <a:gd name="connsiteY0" fmla="*/ 0 h 657631"/>
                <a:gd name="connsiteX1" fmla="*/ 689610 w 1125761"/>
                <a:gd name="connsiteY1" fmla="*/ 179070 h 657631"/>
                <a:gd name="connsiteX2" fmla="*/ 1101090 w 1125761"/>
                <a:gd name="connsiteY2" fmla="*/ 657225 h 657631"/>
                <a:gd name="connsiteX3" fmla="*/ 0 w 1125761"/>
                <a:gd name="connsiteY3" fmla="*/ 118110 h 657631"/>
                <a:gd name="connsiteX0" fmla="*/ 89535 w 1127947"/>
                <a:gd name="connsiteY0" fmla="*/ 0 h 657876"/>
                <a:gd name="connsiteX1" fmla="*/ 689610 w 1127947"/>
                <a:gd name="connsiteY1" fmla="*/ 179070 h 657876"/>
                <a:gd name="connsiteX2" fmla="*/ 1101090 w 1127947"/>
                <a:gd name="connsiteY2" fmla="*/ 657225 h 657876"/>
                <a:gd name="connsiteX3" fmla="*/ 0 w 1127947"/>
                <a:gd name="connsiteY3" fmla="*/ 118110 h 657876"/>
                <a:gd name="connsiteX0" fmla="*/ 89535 w 1120865"/>
                <a:gd name="connsiteY0" fmla="*/ 0 h 614402"/>
                <a:gd name="connsiteX1" fmla="*/ 689610 w 1120865"/>
                <a:gd name="connsiteY1" fmla="*/ 179070 h 614402"/>
                <a:gd name="connsiteX2" fmla="*/ 1093470 w 1120865"/>
                <a:gd name="connsiteY2" fmla="*/ 613410 h 614402"/>
                <a:gd name="connsiteX3" fmla="*/ 0 w 1120865"/>
                <a:gd name="connsiteY3" fmla="*/ 118110 h 614402"/>
                <a:gd name="connsiteX0" fmla="*/ 89535 w 1093772"/>
                <a:gd name="connsiteY0" fmla="*/ 0 h 624674"/>
                <a:gd name="connsiteX1" fmla="*/ 689610 w 1093772"/>
                <a:gd name="connsiteY1" fmla="*/ 179070 h 624674"/>
                <a:gd name="connsiteX2" fmla="*/ 1093470 w 1093772"/>
                <a:gd name="connsiteY2" fmla="*/ 613410 h 624674"/>
                <a:gd name="connsiteX3" fmla="*/ 0 w 1093772"/>
                <a:gd name="connsiteY3" fmla="*/ 118110 h 624674"/>
                <a:gd name="connsiteX0" fmla="*/ 89535 w 1093593"/>
                <a:gd name="connsiteY0" fmla="*/ 0 h 668297"/>
                <a:gd name="connsiteX1" fmla="*/ 689610 w 1093593"/>
                <a:gd name="connsiteY1" fmla="*/ 179070 h 668297"/>
                <a:gd name="connsiteX2" fmla="*/ 1093470 w 1093593"/>
                <a:gd name="connsiteY2" fmla="*/ 613410 h 668297"/>
                <a:gd name="connsiteX3" fmla="*/ 723900 w 1093593"/>
                <a:gd name="connsiteY3" fmla="*/ 607694 h 668297"/>
                <a:gd name="connsiteX4" fmla="*/ 0 w 1093593"/>
                <a:gd name="connsiteY4" fmla="*/ 118110 h 668297"/>
                <a:gd name="connsiteX0" fmla="*/ 89535 w 1093686"/>
                <a:gd name="connsiteY0" fmla="*/ 0 h 660081"/>
                <a:gd name="connsiteX1" fmla="*/ 689610 w 1093686"/>
                <a:gd name="connsiteY1" fmla="*/ 179070 h 660081"/>
                <a:gd name="connsiteX2" fmla="*/ 1093470 w 1093686"/>
                <a:gd name="connsiteY2" fmla="*/ 613410 h 660081"/>
                <a:gd name="connsiteX3" fmla="*/ 723900 w 1093686"/>
                <a:gd name="connsiteY3" fmla="*/ 607694 h 660081"/>
                <a:gd name="connsiteX4" fmla="*/ 0 w 1093686"/>
                <a:gd name="connsiteY4" fmla="*/ 118110 h 660081"/>
                <a:gd name="connsiteX0" fmla="*/ 89535 w 1112717"/>
                <a:gd name="connsiteY0" fmla="*/ 0 h 657666"/>
                <a:gd name="connsiteX1" fmla="*/ 689610 w 1112717"/>
                <a:gd name="connsiteY1" fmla="*/ 179070 h 657666"/>
                <a:gd name="connsiteX2" fmla="*/ 1112520 w 1112717"/>
                <a:gd name="connsiteY2" fmla="*/ 607695 h 657666"/>
                <a:gd name="connsiteX3" fmla="*/ 723900 w 1112717"/>
                <a:gd name="connsiteY3" fmla="*/ 607694 h 657666"/>
                <a:gd name="connsiteX4" fmla="*/ 0 w 1112717"/>
                <a:gd name="connsiteY4" fmla="*/ 118110 h 657666"/>
                <a:gd name="connsiteX0" fmla="*/ 89535 w 1113597"/>
                <a:gd name="connsiteY0" fmla="*/ 0 h 658286"/>
                <a:gd name="connsiteX1" fmla="*/ 689610 w 1113597"/>
                <a:gd name="connsiteY1" fmla="*/ 179070 h 658286"/>
                <a:gd name="connsiteX2" fmla="*/ 1112520 w 1113597"/>
                <a:gd name="connsiteY2" fmla="*/ 607695 h 658286"/>
                <a:gd name="connsiteX3" fmla="*/ 723900 w 1113597"/>
                <a:gd name="connsiteY3" fmla="*/ 607694 h 658286"/>
                <a:gd name="connsiteX4" fmla="*/ 0 w 1113597"/>
                <a:gd name="connsiteY4" fmla="*/ 118110 h 658286"/>
                <a:gd name="connsiteX0" fmla="*/ 89535 w 1115492"/>
                <a:gd name="connsiteY0" fmla="*/ 0 h 664269"/>
                <a:gd name="connsiteX1" fmla="*/ 689610 w 1115492"/>
                <a:gd name="connsiteY1" fmla="*/ 179070 h 664269"/>
                <a:gd name="connsiteX2" fmla="*/ 1114425 w 1115492"/>
                <a:gd name="connsiteY2" fmla="*/ 621030 h 664269"/>
                <a:gd name="connsiteX3" fmla="*/ 723900 w 1115492"/>
                <a:gd name="connsiteY3" fmla="*/ 607694 h 664269"/>
                <a:gd name="connsiteX4" fmla="*/ 0 w 1115492"/>
                <a:gd name="connsiteY4" fmla="*/ 118110 h 664269"/>
                <a:gd name="connsiteX0" fmla="*/ 89535 w 1116876"/>
                <a:gd name="connsiteY0" fmla="*/ 0 h 690197"/>
                <a:gd name="connsiteX1" fmla="*/ 689610 w 1116876"/>
                <a:gd name="connsiteY1" fmla="*/ 179070 h 690197"/>
                <a:gd name="connsiteX2" fmla="*/ 1114425 w 1116876"/>
                <a:gd name="connsiteY2" fmla="*/ 621030 h 690197"/>
                <a:gd name="connsiteX3" fmla="*/ 822960 w 1116876"/>
                <a:gd name="connsiteY3" fmla="*/ 638174 h 690197"/>
                <a:gd name="connsiteX4" fmla="*/ 0 w 1116876"/>
                <a:gd name="connsiteY4" fmla="*/ 118110 h 690197"/>
                <a:gd name="connsiteX0" fmla="*/ 89535 w 1116257"/>
                <a:gd name="connsiteY0" fmla="*/ 0 h 663113"/>
                <a:gd name="connsiteX1" fmla="*/ 689610 w 1116257"/>
                <a:gd name="connsiteY1" fmla="*/ 179070 h 663113"/>
                <a:gd name="connsiteX2" fmla="*/ 1114425 w 1116257"/>
                <a:gd name="connsiteY2" fmla="*/ 621030 h 663113"/>
                <a:gd name="connsiteX3" fmla="*/ 822960 w 1116257"/>
                <a:gd name="connsiteY3" fmla="*/ 638174 h 663113"/>
                <a:gd name="connsiteX4" fmla="*/ 0 w 1116257"/>
                <a:gd name="connsiteY4" fmla="*/ 118110 h 663113"/>
                <a:gd name="connsiteX0" fmla="*/ 89535 w 1116876"/>
                <a:gd name="connsiteY0" fmla="*/ 0 h 690197"/>
                <a:gd name="connsiteX1" fmla="*/ 689610 w 1116876"/>
                <a:gd name="connsiteY1" fmla="*/ 179070 h 690197"/>
                <a:gd name="connsiteX2" fmla="*/ 1114425 w 1116876"/>
                <a:gd name="connsiteY2" fmla="*/ 621030 h 690197"/>
                <a:gd name="connsiteX3" fmla="*/ 822960 w 1116876"/>
                <a:gd name="connsiteY3" fmla="*/ 638174 h 690197"/>
                <a:gd name="connsiteX4" fmla="*/ 0 w 1116876"/>
                <a:gd name="connsiteY4" fmla="*/ 118110 h 690197"/>
                <a:gd name="connsiteX0" fmla="*/ 89535 w 1116062"/>
                <a:gd name="connsiteY0" fmla="*/ 0 h 668073"/>
                <a:gd name="connsiteX1" fmla="*/ 689610 w 1116062"/>
                <a:gd name="connsiteY1" fmla="*/ 179070 h 668073"/>
                <a:gd name="connsiteX2" fmla="*/ 1114425 w 1116062"/>
                <a:gd name="connsiteY2" fmla="*/ 621030 h 668073"/>
                <a:gd name="connsiteX3" fmla="*/ 822960 w 1116062"/>
                <a:gd name="connsiteY3" fmla="*/ 638174 h 668073"/>
                <a:gd name="connsiteX4" fmla="*/ 0 w 1116062"/>
                <a:gd name="connsiteY4" fmla="*/ 118110 h 668073"/>
                <a:gd name="connsiteX0" fmla="*/ 89535 w 1114619"/>
                <a:gd name="connsiteY0" fmla="*/ 0 h 660973"/>
                <a:gd name="connsiteX1" fmla="*/ 689610 w 1114619"/>
                <a:gd name="connsiteY1" fmla="*/ 179070 h 660973"/>
                <a:gd name="connsiteX2" fmla="*/ 1114425 w 1114619"/>
                <a:gd name="connsiteY2" fmla="*/ 621030 h 660973"/>
                <a:gd name="connsiteX3" fmla="*/ 741045 w 1114619"/>
                <a:gd name="connsiteY3" fmla="*/ 622934 h 660973"/>
                <a:gd name="connsiteX4" fmla="*/ 0 w 1114619"/>
                <a:gd name="connsiteY4" fmla="*/ 118110 h 660973"/>
                <a:gd name="connsiteX0" fmla="*/ 89535 w 1114635"/>
                <a:gd name="connsiteY0" fmla="*/ 0 h 666902"/>
                <a:gd name="connsiteX1" fmla="*/ 689610 w 1114635"/>
                <a:gd name="connsiteY1" fmla="*/ 179070 h 666902"/>
                <a:gd name="connsiteX2" fmla="*/ 1114425 w 1114635"/>
                <a:gd name="connsiteY2" fmla="*/ 621030 h 666902"/>
                <a:gd name="connsiteX3" fmla="*/ 741045 w 1114635"/>
                <a:gd name="connsiteY3" fmla="*/ 622934 h 666902"/>
                <a:gd name="connsiteX4" fmla="*/ 0 w 1114635"/>
                <a:gd name="connsiteY4" fmla="*/ 118110 h 666902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8486 h 660702"/>
                <a:gd name="connsiteX1" fmla="*/ 689610 w 1114517"/>
                <a:gd name="connsiteY1" fmla="*/ 187556 h 660702"/>
                <a:gd name="connsiteX2" fmla="*/ 1114425 w 1114517"/>
                <a:gd name="connsiteY2" fmla="*/ 629516 h 660702"/>
                <a:gd name="connsiteX3" fmla="*/ 661035 w 1114517"/>
                <a:gd name="connsiteY3" fmla="*/ 595225 h 660702"/>
                <a:gd name="connsiteX4" fmla="*/ 0 w 1114517"/>
                <a:gd name="connsiteY4" fmla="*/ 126596 h 660702"/>
                <a:gd name="connsiteX0" fmla="*/ 89535 w 1114465"/>
                <a:gd name="connsiteY0" fmla="*/ 0 h 652216"/>
                <a:gd name="connsiteX1" fmla="*/ 689610 w 1114465"/>
                <a:gd name="connsiteY1" fmla="*/ 179070 h 652216"/>
                <a:gd name="connsiteX2" fmla="*/ 1114425 w 1114465"/>
                <a:gd name="connsiteY2" fmla="*/ 621030 h 652216"/>
                <a:gd name="connsiteX3" fmla="*/ 661035 w 1114465"/>
                <a:gd name="connsiteY3" fmla="*/ 586739 h 652216"/>
                <a:gd name="connsiteX4" fmla="*/ 0 w 1114465"/>
                <a:gd name="connsiteY4" fmla="*/ 118110 h 652216"/>
                <a:gd name="connsiteX0" fmla="*/ 89535 w 1117188"/>
                <a:gd name="connsiteY0" fmla="*/ 0 h 637260"/>
                <a:gd name="connsiteX1" fmla="*/ 689610 w 1117188"/>
                <a:gd name="connsiteY1" fmla="*/ 179070 h 637260"/>
                <a:gd name="connsiteX2" fmla="*/ 843915 w 1117188"/>
                <a:gd name="connsiteY2" fmla="*/ 380998 h 637260"/>
                <a:gd name="connsiteX3" fmla="*/ 1114425 w 1117188"/>
                <a:gd name="connsiteY3" fmla="*/ 621030 h 637260"/>
                <a:gd name="connsiteX4" fmla="*/ 661035 w 1117188"/>
                <a:gd name="connsiteY4" fmla="*/ 586739 h 637260"/>
                <a:gd name="connsiteX5" fmla="*/ 0 w 1117188"/>
                <a:gd name="connsiteY5" fmla="*/ 118110 h 637260"/>
                <a:gd name="connsiteX0" fmla="*/ 89535 w 1117188"/>
                <a:gd name="connsiteY0" fmla="*/ 0 h 637260"/>
                <a:gd name="connsiteX1" fmla="*/ 689610 w 1117188"/>
                <a:gd name="connsiteY1" fmla="*/ 179070 h 637260"/>
                <a:gd name="connsiteX2" fmla="*/ 843915 w 1117188"/>
                <a:gd name="connsiteY2" fmla="*/ 380998 h 637260"/>
                <a:gd name="connsiteX3" fmla="*/ 1114425 w 1117188"/>
                <a:gd name="connsiteY3" fmla="*/ 621030 h 637260"/>
                <a:gd name="connsiteX4" fmla="*/ 661035 w 1117188"/>
                <a:gd name="connsiteY4" fmla="*/ 586739 h 637260"/>
                <a:gd name="connsiteX5" fmla="*/ 0 w 1117188"/>
                <a:gd name="connsiteY5" fmla="*/ 118110 h 637260"/>
                <a:gd name="connsiteX0" fmla="*/ 89535 w 1116778"/>
                <a:gd name="connsiteY0" fmla="*/ 0 h 636273"/>
                <a:gd name="connsiteX1" fmla="*/ 689610 w 1116778"/>
                <a:gd name="connsiteY1" fmla="*/ 179070 h 636273"/>
                <a:gd name="connsiteX2" fmla="*/ 832485 w 1116778"/>
                <a:gd name="connsiteY2" fmla="*/ 394333 h 636273"/>
                <a:gd name="connsiteX3" fmla="*/ 1114425 w 1116778"/>
                <a:gd name="connsiteY3" fmla="*/ 621030 h 636273"/>
                <a:gd name="connsiteX4" fmla="*/ 661035 w 1116778"/>
                <a:gd name="connsiteY4" fmla="*/ 586739 h 636273"/>
                <a:gd name="connsiteX5" fmla="*/ 0 w 1116778"/>
                <a:gd name="connsiteY5" fmla="*/ 118110 h 636273"/>
                <a:gd name="connsiteX0" fmla="*/ 89535 w 1116778"/>
                <a:gd name="connsiteY0" fmla="*/ 0 h 636273"/>
                <a:gd name="connsiteX1" fmla="*/ 689610 w 1116778"/>
                <a:gd name="connsiteY1" fmla="*/ 179070 h 636273"/>
                <a:gd name="connsiteX2" fmla="*/ 832485 w 1116778"/>
                <a:gd name="connsiteY2" fmla="*/ 394333 h 636273"/>
                <a:gd name="connsiteX3" fmla="*/ 1114425 w 1116778"/>
                <a:gd name="connsiteY3" fmla="*/ 621030 h 636273"/>
                <a:gd name="connsiteX4" fmla="*/ 661035 w 1116778"/>
                <a:gd name="connsiteY4" fmla="*/ 586739 h 636273"/>
                <a:gd name="connsiteX5" fmla="*/ 0 w 1116778"/>
                <a:gd name="connsiteY5" fmla="*/ 118110 h 63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6778" h="636273">
                  <a:moveTo>
                    <a:pt x="89535" y="0"/>
                  </a:moveTo>
                  <a:cubicBezTo>
                    <a:pt x="315436" y="140811"/>
                    <a:pt x="676275" y="153353"/>
                    <a:pt x="689610" y="179070"/>
                  </a:cubicBezTo>
                  <a:cubicBezTo>
                    <a:pt x="702945" y="204787"/>
                    <a:pt x="761683" y="320673"/>
                    <a:pt x="832485" y="394333"/>
                  </a:cubicBezTo>
                  <a:cubicBezTo>
                    <a:pt x="903287" y="467993"/>
                    <a:pt x="1143000" y="588962"/>
                    <a:pt x="1114425" y="621030"/>
                  </a:cubicBezTo>
                  <a:cubicBezTo>
                    <a:pt x="1085850" y="653098"/>
                    <a:pt x="828040" y="631189"/>
                    <a:pt x="661035" y="586739"/>
                  </a:cubicBezTo>
                  <a:cubicBezTo>
                    <a:pt x="494030" y="542289"/>
                    <a:pt x="149542" y="296227"/>
                    <a:pt x="0" y="11811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396740" y="2949824"/>
              <a:ext cx="899160" cy="63886"/>
            </a:xfrm>
            <a:custGeom>
              <a:avLst/>
              <a:gdLst>
                <a:gd name="connsiteX0" fmla="*/ 0 w 910590"/>
                <a:gd name="connsiteY0" fmla="*/ 0 h 57150"/>
                <a:gd name="connsiteX1" fmla="*/ 910590 w 910590"/>
                <a:gd name="connsiteY1" fmla="*/ 57150 h 57150"/>
                <a:gd name="connsiteX0" fmla="*/ 0 w 914400"/>
                <a:gd name="connsiteY0" fmla="*/ 0 h 60960"/>
                <a:gd name="connsiteX1" fmla="*/ 914400 w 914400"/>
                <a:gd name="connsiteY1" fmla="*/ 60960 h 60960"/>
                <a:gd name="connsiteX0" fmla="*/ 0 w 899160"/>
                <a:gd name="connsiteY0" fmla="*/ 0 h 59055"/>
                <a:gd name="connsiteX1" fmla="*/ 899160 w 899160"/>
                <a:gd name="connsiteY1" fmla="*/ 59055 h 59055"/>
                <a:gd name="connsiteX0" fmla="*/ 0 w 899160"/>
                <a:gd name="connsiteY0" fmla="*/ 3010 h 62065"/>
                <a:gd name="connsiteX1" fmla="*/ 899160 w 899160"/>
                <a:gd name="connsiteY1" fmla="*/ 62065 h 62065"/>
                <a:gd name="connsiteX0" fmla="*/ 0 w 899160"/>
                <a:gd name="connsiteY0" fmla="*/ 4831 h 63886"/>
                <a:gd name="connsiteX1" fmla="*/ 899160 w 899160"/>
                <a:gd name="connsiteY1" fmla="*/ 63886 h 6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9160" h="63886">
                  <a:moveTo>
                    <a:pt x="0" y="4831"/>
                  </a:moveTo>
                  <a:cubicBezTo>
                    <a:pt x="446405" y="-11679"/>
                    <a:pt x="601345" y="15626"/>
                    <a:pt x="899160" y="63886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466427" y="3618128"/>
              <a:ext cx="808753" cy="109347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109347">
                  <a:moveTo>
                    <a:pt x="685800" y="2667"/>
                  </a:moveTo>
                  <a:cubicBezTo>
                    <a:pt x="633095" y="-1302"/>
                    <a:pt x="580390" y="-2730"/>
                    <a:pt x="508635" y="12192"/>
                  </a:cubicBezTo>
                  <a:cubicBezTo>
                    <a:pt x="436880" y="27114"/>
                    <a:pt x="340042" y="76010"/>
                    <a:pt x="255270" y="92202"/>
                  </a:cubicBezTo>
                  <a:cubicBezTo>
                    <a:pt x="170498" y="108394"/>
                    <a:pt x="94773" y="107759"/>
                    <a:pt x="0" y="109347"/>
                  </a:cubicBezTo>
                </a:path>
              </a:pathLst>
            </a:cu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352572" y="3547667"/>
              <a:ext cx="139178" cy="63342"/>
            </a:xfrm>
            <a:custGeom>
              <a:avLst/>
              <a:gdLst>
                <a:gd name="connsiteX0" fmla="*/ 668 w 147900"/>
                <a:gd name="connsiteY0" fmla="*/ 7654 h 65140"/>
                <a:gd name="connsiteX1" fmla="*/ 88298 w 147900"/>
                <a:gd name="connsiteY1" fmla="*/ 5749 h 65140"/>
                <a:gd name="connsiteX2" fmla="*/ 147353 w 147900"/>
                <a:gd name="connsiteY2" fmla="*/ 57184 h 65140"/>
                <a:gd name="connsiteX3" fmla="*/ 54008 w 147900"/>
                <a:gd name="connsiteY3" fmla="*/ 62899 h 65140"/>
                <a:gd name="connsiteX4" fmla="*/ 668 w 147900"/>
                <a:gd name="connsiteY4" fmla="*/ 7654 h 65140"/>
                <a:gd name="connsiteX0" fmla="*/ 668 w 147900"/>
                <a:gd name="connsiteY0" fmla="*/ 7654 h 65140"/>
                <a:gd name="connsiteX1" fmla="*/ 88298 w 147900"/>
                <a:gd name="connsiteY1" fmla="*/ 5749 h 65140"/>
                <a:gd name="connsiteX2" fmla="*/ 147353 w 147900"/>
                <a:gd name="connsiteY2" fmla="*/ 57184 h 65140"/>
                <a:gd name="connsiteX3" fmla="*/ 54008 w 147900"/>
                <a:gd name="connsiteY3" fmla="*/ 62899 h 65140"/>
                <a:gd name="connsiteX4" fmla="*/ 668 w 147900"/>
                <a:gd name="connsiteY4" fmla="*/ 7654 h 65140"/>
                <a:gd name="connsiteX0" fmla="*/ 1087 w 148319"/>
                <a:gd name="connsiteY0" fmla="*/ 13758 h 71244"/>
                <a:gd name="connsiteX1" fmla="*/ 88717 w 148319"/>
                <a:gd name="connsiteY1" fmla="*/ 11853 h 71244"/>
                <a:gd name="connsiteX2" fmla="*/ 147772 w 148319"/>
                <a:gd name="connsiteY2" fmla="*/ 63288 h 71244"/>
                <a:gd name="connsiteX3" fmla="*/ 54427 w 148319"/>
                <a:gd name="connsiteY3" fmla="*/ 69003 h 71244"/>
                <a:gd name="connsiteX4" fmla="*/ 1087 w 148319"/>
                <a:gd name="connsiteY4" fmla="*/ 13758 h 71244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6555"/>
                <a:gd name="connsiteY0" fmla="*/ 18551 h 66986"/>
                <a:gd name="connsiteX1" fmla="*/ 96144 w 156555"/>
                <a:gd name="connsiteY1" fmla="*/ 5216 h 66986"/>
                <a:gd name="connsiteX2" fmla="*/ 155199 w 156555"/>
                <a:gd name="connsiteY2" fmla="*/ 56651 h 66986"/>
                <a:gd name="connsiteX3" fmla="*/ 61854 w 156555"/>
                <a:gd name="connsiteY3" fmla="*/ 62366 h 66986"/>
                <a:gd name="connsiteX4" fmla="*/ 894 w 156555"/>
                <a:gd name="connsiteY4" fmla="*/ 18551 h 66986"/>
                <a:gd name="connsiteX0" fmla="*/ 857 w 143560"/>
                <a:gd name="connsiteY0" fmla="*/ 18551 h 66986"/>
                <a:gd name="connsiteX1" fmla="*/ 96107 w 143560"/>
                <a:gd name="connsiteY1" fmla="*/ 5216 h 66986"/>
                <a:gd name="connsiteX2" fmla="*/ 141827 w 143560"/>
                <a:gd name="connsiteY2" fmla="*/ 56651 h 66986"/>
                <a:gd name="connsiteX3" fmla="*/ 61817 w 143560"/>
                <a:gd name="connsiteY3" fmla="*/ 62366 h 66986"/>
                <a:gd name="connsiteX4" fmla="*/ 857 w 143560"/>
                <a:gd name="connsiteY4" fmla="*/ 18551 h 66986"/>
                <a:gd name="connsiteX0" fmla="*/ 857 w 143560"/>
                <a:gd name="connsiteY0" fmla="*/ 18551 h 66986"/>
                <a:gd name="connsiteX1" fmla="*/ 96107 w 143560"/>
                <a:gd name="connsiteY1" fmla="*/ 5216 h 66986"/>
                <a:gd name="connsiteX2" fmla="*/ 141827 w 143560"/>
                <a:gd name="connsiteY2" fmla="*/ 56651 h 66986"/>
                <a:gd name="connsiteX3" fmla="*/ 61817 w 143560"/>
                <a:gd name="connsiteY3" fmla="*/ 62366 h 66986"/>
                <a:gd name="connsiteX4" fmla="*/ 857 w 143560"/>
                <a:gd name="connsiteY4" fmla="*/ 18551 h 66986"/>
                <a:gd name="connsiteX0" fmla="*/ 861 w 145403"/>
                <a:gd name="connsiteY0" fmla="*/ 17888 h 63237"/>
                <a:gd name="connsiteX1" fmla="*/ 96111 w 145403"/>
                <a:gd name="connsiteY1" fmla="*/ 4553 h 63237"/>
                <a:gd name="connsiteX2" fmla="*/ 143736 w 145403"/>
                <a:gd name="connsiteY2" fmla="*/ 46463 h 63237"/>
                <a:gd name="connsiteX3" fmla="*/ 61821 w 145403"/>
                <a:gd name="connsiteY3" fmla="*/ 61703 h 63237"/>
                <a:gd name="connsiteX4" fmla="*/ 861 w 145403"/>
                <a:gd name="connsiteY4" fmla="*/ 17888 h 63237"/>
                <a:gd name="connsiteX0" fmla="*/ 177 w 143221"/>
                <a:gd name="connsiteY0" fmla="*/ 23701 h 68830"/>
                <a:gd name="connsiteX1" fmla="*/ 80187 w 143221"/>
                <a:gd name="connsiteY1" fmla="*/ 841 h 68830"/>
                <a:gd name="connsiteX2" fmla="*/ 143052 w 143221"/>
                <a:gd name="connsiteY2" fmla="*/ 52276 h 68830"/>
                <a:gd name="connsiteX3" fmla="*/ 61137 w 143221"/>
                <a:gd name="connsiteY3" fmla="*/ 67516 h 68830"/>
                <a:gd name="connsiteX4" fmla="*/ 177 w 143221"/>
                <a:gd name="connsiteY4" fmla="*/ 23701 h 68830"/>
                <a:gd name="connsiteX0" fmla="*/ 6 w 143050"/>
                <a:gd name="connsiteY0" fmla="*/ 24493 h 69622"/>
                <a:gd name="connsiteX1" fmla="*/ 80016 w 143050"/>
                <a:gd name="connsiteY1" fmla="*/ 1633 h 69622"/>
                <a:gd name="connsiteX2" fmla="*/ 142881 w 143050"/>
                <a:gd name="connsiteY2" fmla="*/ 53068 h 69622"/>
                <a:gd name="connsiteX3" fmla="*/ 60966 w 143050"/>
                <a:gd name="connsiteY3" fmla="*/ 68308 h 69622"/>
                <a:gd name="connsiteX4" fmla="*/ 6 w 143050"/>
                <a:gd name="connsiteY4" fmla="*/ 24493 h 69622"/>
                <a:gd name="connsiteX0" fmla="*/ 106 w 143092"/>
                <a:gd name="connsiteY0" fmla="*/ 23678 h 65380"/>
                <a:gd name="connsiteX1" fmla="*/ 80116 w 143092"/>
                <a:gd name="connsiteY1" fmla="*/ 818 h 65380"/>
                <a:gd name="connsiteX2" fmla="*/ 142981 w 143092"/>
                <a:gd name="connsiteY2" fmla="*/ 52253 h 65380"/>
                <a:gd name="connsiteX3" fmla="*/ 64876 w 143092"/>
                <a:gd name="connsiteY3" fmla="*/ 63683 h 65380"/>
                <a:gd name="connsiteX4" fmla="*/ 106 w 143092"/>
                <a:gd name="connsiteY4" fmla="*/ 23678 h 65380"/>
                <a:gd name="connsiteX0" fmla="*/ 106 w 143092"/>
                <a:gd name="connsiteY0" fmla="*/ 24922 h 66624"/>
                <a:gd name="connsiteX1" fmla="*/ 80116 w 143092"/>
                <a:gd name="connsiteY1" fmla="*/ 2062 h 66624"/>
                <a:gd name="connsiteX2" fmla="*/ 142981 w 143092"/>
                <a:gd name="connsiteY2" fmla="*/ 53497 h 66624"/>
                <a:gd name="connsiteX3" fmla="*/ 64876 w 143092"/>
                <a:gd name="connsiteY3" fmla="*/ 64927 h 66624"/>
                <a:gd name="connsiteX4" fmla="*/ 106 w 143092"/>
                <a:gd name="connsiteY4" fmla="*/ 24922 h 66624"/>
                <a:gd name="connsiteX0" fmla="*/ 106 w 143092"/>
                <a:gd name="connsiteY0" fmla="*/ 27950 h 65578"/>
                <a:gd name="connsiteX1" fmla="*/ 80116 w 143092"/>
                <a:gd name="connsiteY1" fmla="*/ 1280 h 65578"/>
                <a:gd name="connsiteX2" fmla="*/ 142981 w 143092"/>
                <a:gd name="connsiteY2" fmla="*/ 52715 h 65578"/>
                <a:gd name="connsiteX3" fmla="*/ 64876 w 143092"/>
                <a:gd name="connsiteY3" fmla="*/ 64145 h 65578"/>
                <a:gd name="connsiteX4" fmla="*/ 106 w 143092"/>
                <a:gd name="connsiteY4" fmla="*/ 27950 h 65578"/>
                <a:gd name="connsiteX0" fmla="*/ 105 w 137389"/>
                <a:gd name="connsiteY0" fmla="*/ 27710 h 64718"/>
                <a:gd name="connsiteX1" fmla="*/ 80115 w 137389"/>
                <a:gd name="connsiteY1" fmla="*/ 1040 h 64718"/>
                <a:gd name="connsiteX2" fmla="*/ 137265 w 137389"/>
                <a:gd name="connsiteY2" fmla="*/ 48665 h 64718"/>
                <a:gd name="connsiteX3" fmla="*/ 64875 w 137389"/>
                <a:gd name="connsiteY3" fmla="*/ 63905 h 64718"/>
                <a:gd name="connsiteX4" fmla="*/ 105 w 137389"/>
                <a:gd name="connsiteY4" fmla="*/ 27710 h 64718"/>
                <a:gd name="connsiteX0" fmla="*/ 105 w 137273"/>
                <a:gd name="connsiteY0" fmla="*/ 27710 h 67472"/>
                <a:gd name="connsiteX1" fmla="*/ 80115 w 137273"/>
                <a:gd name="connsiteY1" fmla="*/ 1040 h 67472"/>
                <a:gd name="connsiteX2" fmla="*/ 137265 w 137273"/>
                <a:gd name="connsiteY2" fmla="*/ 48665 h 67472"/>
                <a:gd name="connsiteX3" fmla="*/ 64875 w 137273"/>
                <a:gd name="connsiteY3" fmla="*/ 63905 h 67472"/>
                <a:gd name="connsiteX4" fmla="*/ 105 w 137273"/>
                <a:gd name="connsiteY4" fmla="*/ 27710 h 67472"/>
                <a:gd name="connsiteX0" fmla="*/ 105 w 139178"/>
                <a:gd name="connsiteY0" fmla="*/ 26945 h 63342"/>
                <a:gd name="connsiteX1" fmla="*/ 80115 w 139178"/>
                <a:gd name="connsiteY1" fmla="*/ 275 h 63342"/>
                <a:gd name="connsiteX2" fmla="*/ 139170 w 139178"/>
                <a:gd name="connsiteY2" fmla="*/ 34565 h 63342"/>
                <a:gd name="connsiteX3" fmla="*/ 64875 w 139178"/>
                <a:gd name="connsiteY3" fmla="*/ 63140 h 63342"/>
                <a:gd name="connsiteX4" fmla="*/ 105 w 139178"/>
                <a:gd name="connsiteY4" fmla="*/ 26945 h 6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78" h="63342">
                  <a:moveTo>
                    <a:pt x="105" y="26945"/>
                  </a:moveTo>
                  <a:cubicBezTo>
                    <a:pt x="2645" y="1228"/>
                    <a:pt x="56938" y="-995"/>
                    <a:pt x="80115" y="275"/>
                  </a:cubicBezTo>
                  <a:cubicBezTo>
                    <a:pt x="103292" y="1545"/>
                    <a:pt x="139805" y="8848"/>
                    <a:pt x="139170" y="34565"/>
                  </a:cubicBezTo>
                  <a:cubicBezTo>
                    <a:pt x="138535" y="60282"/>
                    <a:pt x="88052" y="64410"/>
                    <a:pt x="64875" y="63140"/>
                  </a:cubicBezTo>
                  <a:cubicBezTo>
                    <a:pt x="41698" y="61870"/>
                    <a:pt x="-2435" y="52662"/>
                    <a:pt x="105" y="2694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Freeform 31"/>
          <p:cNvSpPr/>
          <p:nvPr/>
        </p:nvSpPr>
        <p:spPr>
          <a:xfrm>
            <a:off x="6055362" y="2600324"/>
            <a:ext cx="5734050" cy="3676650"/>
          </a:xfrm>
          <a:custGeom>
            <a:avLst/>
            <a:gdLst>
              <a:gd name="connsiteX0" fmla="*/ 0 w 5676900"/>
              <a:gd name="connsiteY0" fmla="*/ 0 h 3695700"/>
              <a:gd name="connsiteX1" fmla="*/ 1009650 w 5676900"/>
              <a:gd name="connsiteY1" fmla="*/ 1190625 h 3695700"/>
              <a:gd name="connsiteX2" fmla="*/ 1676400 w 5676900"/>
              <a:gd name="connsiteY2" fmla="*/ 1409700 h 3695700"/>
              <a:gd name="connsiteX3" fmla="*/ 4829175 w 5676900"/>
              <a:gd name="connsiteY3" fmla="*/ 3276600 h 3695700"/>
              <a:gd name="connsiteX4" fmla="*/ 5676900 w 5676900"/>
              <a:gd name="connsiteY4" fmla="*/ 3695700 h 3695700"/>
              <a:gd name="connsiteX0" fmla="*/ 0 w 5676900"/>
              <a:gd name="connsiteY0" fmla="*/ 0 h 3695700"/>
              <a:gd name="connsiteX1" fmla="*/ 352425 w 5676900"/>
              <a:gd name="connsiteY1" fmla="*/ 1200150 h 3695700"/>
              <a:gd name="connsiteX2" fmla="*/ 1676400 w 5676900"/>
              <a:gd name="connsiteY2" fmla="*/ 1409700 h 3695700"/>
              <a:gd name="connsiteX3" fmla="*/ 4829175 w 5676900"/>
              <a:gd name="connsiteY3" fmla="*/ 3276600 h 3695700"/>
              <a:gd name="connsiteX4" fmla="*/ 5676900 w 5676900"/>
              <a:gd name="connsiteY4" fmla="*/ 3695700 h 3695700"/>
              <a:gd name="connsiteX0" fmla="*/ 0 w 6381750"/>
              <a:gd name="connsiteY0" fmla="*/ 0 h 3743325"/>
              <a:gd name="connsiteX1" fmla="*/ 1057275 w 6381750"/>
              <a:gd name="connsiteY1" fmla="*/ 1247775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981075 w 6381750"/>
              <a:gd name="connsiteY1" fmla="*/ 118110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895350 w 6381750"/>
              <a:gd name="connsiteY1" fmla="*/ 120015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971550 w 6381750"/>
              <a:gd name="connsiteY1" fmla="*/ 120015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1428750 w 6381750"/>
              <a:gd name="connsiteY1" fmla="*/ 121920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5819775"/>
              <a:gd name="connsiteY0" fmla="*/ 0 h 3676650"/>
              <a:gd name="connsiteX1" fmla="*/ 866775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66775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352675 w 5819775"/>
              <a:gd name="connsiteY2" fmla="*/ 16573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352675 w 5819775"/>
              <a:gd name="connsiteY2" fmla="*/ 16573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352675 w 5819775"/>
              <a:gd name="connsiteY2" fmla="*/ 16573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5010150 w 5829300"/>
              <a:gd name="connsiteY3" fmla="*/ 3171825 h 3752850"/>
              <a:gd name="connsiteX4" fmla="*/ 5829300 w 5829300"/>
              <a:gd name="connsiteY4" fmla="*/ 3752850 h 3752850"/>
              <a:gd name="connsiteX0" fmla="*/ 0 w 5876925"/>
              <a:gd name="connsiteY0" fmla="*/ 0 h 3667125"/>
              <a:gd name="connsiteX1" fmla="*/ 876300 w 5876925"/>
              <a:gd name="connsiteY1" fmla="*/ 1171575 h 3667125"/>
              <a:gd name="connsiteX2" fmla="*/ 2409825 w 5876925"/>
              <a:gd name="connsiteY2" fmla="*/ 1638300 h 3667125"/>
              <a:gd name="connsiteX3" fmla="*/ 5010150 w 5876925"/>
              <a:gd name="connsiteY3" fmla="*/ 3171825 h 3667125"/>
              <a:gd name="connsiteX4" fmla="*/ 5876925 w 5876925"/>
              <a:gd name="connsiteY4" fmla="*/ 3667125 h 3667125"/>
              <a:gd name="connsiteX0" fmla="*/ 0 w 5876925"/>
              <a:gd name="connsiteY0" fmla="*/ 0 h 3667125"/>
              <a:gd name="connsiteX1" fmla="*/ 876300 w 5876925"/>
              <a:gd name="connsiteY1" fmla="*/ 1171575 h 3667125"/>
              <a:gd name="connsiteX2" fmla="*/ 2409825 w 5876925"/>
              <a:gd name="connsiteY2" fmla="*/ 1638300 h 3667125"/>
              <a:gd name="connsiteX3" fmla="*/ 5876925 w 5876925"/>
              <a:gd name="connsiteY3" fmla="*/ 3667125 h 3667125"/>
              <a:gd name="connsiteX0" fmla="*/ 0 w 5876925"/>
              <a:gd name="connsiteY0" fmla="*/ 0 h 3667125"/>
              <a:gd name="connsiteX1" fmla="*/ 876300 w 5876925"/>
              <a:gd name="connsiteY1" fmla="*/ 1171575 h 3667125"/>
              <a:gd name="connsiteX2" fmla="*/ 2409825 w 5876925"/>
              <a:gd name="connsiteY2" fmla="*/ 1638300 h 3667125"/>
              <a:gd name="connsiteX3" fmla="*/ 5876925 w 5876925"/>
              <a:gd name="connsiteY3" fmla="*/ 3667125 h 3667125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734050"/>
              <a:gd name="connsiteY0" fmla="*/ 0 h 3676650"/>
              <a:gd name="connsiteX1" fmla="*/ 704850 w 5734050"/>
              <a:gd name="connsiteY1" fmla="*/ 1228725 h 3676650"/>
              <a:gd name="connsiteX2" fmla="*/ 2238375 w 5734050"/>
              <a:gd name="connsiteY2" fmla="*/ 16954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38375 w 5734050"/>
              <a:gd name="connsiteY2" fmla="*/ 16954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38375 w 5734050"/>
              <a:gd name="connsiteY2" fmla="*/ 16954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050" h="3676650">
                <a:moveTo>
                  <a:pt x="0" y="0"/>
                </a:moveTo>
                <a:cubicBezTo>
                  <a:pt x="336550" y="554037"/>
                  <a:pt x="514265" y="821974"/>
                  <a:pt x="714375" y="1114425"/>
                </a:cubicBezTo>
                <a:cubicBezTo>
                  <a:pt x="930576" y="1430393"/>
                  <a:pt x="1373188" y="1306513"/>
                  <a:pt x="2209800" y="1733550"/>
                </a:cubicBezTo>
                <a:cubicBezTo>
                  <a:pt x="3046413" y="2160588"/>
                  <a:pt x="4564062" y="3130153"/>
                  <a:pt x="5734050" y="3676650"/>
                </a:cubicBezTo>
              </a:path>
            </a:pathLst>
          </a:cu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702935" y="2695574"/>
            <a:ext cx="6004560" cy="3893185"/>
          </a:xfrm>
          <a:custGeom>
            <a:avLst/>
            <a:gdLst>
              <a:gd name="connsiteX0" fmla="*/ 0 w 6210300"/>
              <a:gd name="connsiteY0" fmla="*/ 0 h 3848100"/>
              <a:gd name="connsiteX1" fmla="*/ 723900 w 6210300"/>
              <a:gd name="connsiteY1" fmla="*/ 1190625 h 3848100"/>
              <a:gd name="connsiteX2" fmla="*/ 695325 w 6210300"/>
              <a:gd name="connsiteY2" fmla="*/ 1666875 h 3848100"/>
              <a:gd name="connsiteX3" fmla="*/ 1162050 w 6210300"/>
              <a:gd name="connsiteY3" fmla="*/ 2238375 h 3848100"/>
              <a:gd name="connsiteX4" fmla="*/ 2695575 w 6210300"/>
              <a:gd name="connsiteY4" fmla="*/ 2857500 h 3848100"/>
              <a:gd name="connsiteX5" fmla="*/ 4505325 w 6210300"/>
              <a:gd name="connsiteY5" fmla="*/ 3343275 h 3848100"/>
              <a:gd name="connsiteX6" fmla="*/ 5448300 w 6210300"/>
              <a:gd name="connsiteY6" fmla="*/ 3524250 h 3848100"/>
              <a:gd name="connsiteX7" fmla="*/ 6210300 w 6210300"/>
              <a:gd name="connsiteY7" fmla="*/ 3848100 h 3848100"/>
              <a:gd name="connsiteX0" fmla="*/ 0 w 6096000"/>
              <a:gd name="connsiteY0" fmla="*/ 0 h 3867150"/>
              <a:gd name="connsiteX1" fmla="*/ 609600 w 6096000"/>
              <a:gd name="connsiteY1" fmla="*/ 12096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609600 w 6096000"/>
              <a:gd name="connsiteY1" fmla="*/ 12096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609600 w 6096000"/>
              <a:gd name="connsiteY1" fmla="*/ 12096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523875 w 6096000"/>
              <a:gd name="connsiteY2" fmla="*/ 17621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33400 w 6096000"/>
              <a:gd name="connsiteY1" fmla="*/ 1362075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90600 w 6096000"/>
              <a:gd name="connsiteY2" fmla="*/ 22002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1917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1917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11442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11442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114425 w 6096000"/>
              <a:gd name="connsiteY2" fmla="*/ 2247900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34000 w 6096000"/>
              <a:gd name="connsiteY4" fmla="*/ 3543300 h 3867150"/>
              <a:gd name="connsiteX5" fmla="*/ 6096000 w 6096000"/>
              <a:gd name="connsiteY5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34000 w 6096000"/>
              <a:gd name="connsiteY4" fmla="*/ 3571875 h 3867150"/>
              <a:gd name="connsiteX5" fmla="*/ 6096000 w 6096000"/>
              <a:gd name="connsiteY5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24475 w 6096000"/>
              <a:gd name="connsiteY4" fmla="*/ 3609975 h 3867150"/>
              <a:gd name="connsiteX5" fmla="*/ 6096000 w 6096000"/>
              <a:gd name="connsiteY5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24475 w 6096000"/>
              <a:gd name="connsiteY4" fmla="*/ 3609975 h 3867150"/>
              <a:gd name="connsiteX5" fmla="*/ 6096000 w 6096000"/>
              <a:gd name="connsiteY5" fmla="*/ 3867150 h 3867150"/>
              <a:gd name="connsiteX0" fmla="*/ 0 w 6086475"/>
              <a:gd name="connsiteY0" fmla="*/ 0 h 3905250"/>
              <a:gd name="connsiteX1" fmla="*/ 619125 w 6086475"/>
              <a:gd name="connsiteY1" fmla="*/ 1323975 h 3905250"/>
              <a:gd name="connsiteX2" fmla="*/ 1095375 w 6086475"/>
              <a:gd name="connsiteY2" fmla="*/ 2295525 h 3905250"/>
              <a:gd name="connsiteX3" fmla="*/ 2647950 w 6086475"/>
              <a:gd name="connsiteY3" fmla="*/ 2924175 h 3905250"/>
              <a:gd name="connsiteX4" fmla="*/ 5324475 w 6086475"/>
              <a:gd name="connsiteY4" fmla="*/ 3609975 h 3905250"/>
              <a:gd name="connsiteX5" fmla="*/ 6086475 w 6086475"/>
              <a:gd name="connsiteY5" fmla="*/ 3905250 h 3905250"/>
              <a:gd name="connsiteX0" fmla="*/ 0 w 6134100"/>
              <a:gd name="connsiteY0" fmla="*/ 0 h 3943350"/>
              <a:gd name="connsiteX1" fmla="*/ 619125 w 6134100"/>
              <a:gd name="connsiteY1" fmla="*/ 1323975 h 3943350"/>
              <a:gd name="connsiteX2" fmla="*/ 1095375 w 6134100"/>
              <a:gd name="connsiteY2" fmla="*/ 2295525 h 3943350"/>
              <a:gd name="connsiteX3" fmla="*/ 2647950 w 6134100"/>
              <a:gd name="connsiteY3" fmla="*/ 2924175 h 3943350"/>
              <a:gd name="connsiteX4" fmla="*/ 5324475 w 6134100"/>
              <a:gd name="connsiteY4" fmla="*/ 3609975 h 3943350"/>
              <a:gd name="connsiteX5" fmla="*/ 6134100 w 6134100"/>
              <a:gd name="connsiteY5" fmla="*/ 3943350 h 3943350"/>
              <a:gd name="connsiteX0" fmla="*/ 0 w 6134100"/>
              <a:gd name="connsiteY0" fmla="*/ 0 h 3943350"/>
              <a:gd name="connsiteX1" fmla="*/ 619125 w 6134100"/>
              <a:gd name="connsiteY1" fmla="*/ 1323975 h 3943350"/>
              <a:gd name="connsiteX2" fmla="*/ 1095375 w 6134100"/>
              <a:gd name="connsiteY2" fmla="*/ 2295525 h 3943350"/>
              <a:gd name="connsiteX3" fmla="*/ 2647950 w 6134100"/>
              <a:gd name="connsiteY3" fmla="*/ 2924175 h 3943350"/>
              <a:gd name="connsiteX4" fmla="*/ 5324475 w 6134100"/>
              <a:gd name="connsiteY4" fmla="*/ 3609975 h 3943350"/>
              <a:gd name="connsiteX5" fmla="*/ 6134100 w 6134100"/>
              <a:gd name="connsiteY5" fmla="*/ 3943350 h 3943350"/>
              <a:gd name="connsiteX0" fmla="*/ 0 w 6096000"/>
              <a:gd name="connsiteY0" fmla="*/ 0 h 3819525"/>
              <a:gd name="connsiteX1" fmla="*/ 619125 w 6096000"/>
              <a:gd name="connsiteY1" fmla="*/ 1323975 h 3819525"/>
              <a:gd name="connsiteX2" fmla="*/ 1095375 w 6096000"/>
              <a:gd name="connsiteY2" fmla="*/ 2295525 h 3819525"/>
              <a:gd name="connsiteX3" fmla="*/ 2647950 w 6096000"/>
              <a:gd name="connsiteY3" fmla="*/ 2924175 h 3819525"/>
              <a:gd name="connsiteX4" fmla="*/ 5324475 w 6096000"/>
              <a:gd name="connsiteY4" fmla="*/ 3609975 h 3819525"/>
              <a:gd name="connsiteX5" fmla="*/ 6096000 w 6096000"/>
              <a:gd name="connsiteY5" fmla="*/ 3819525 h 3819525"/>
              <a:gd name="connsiteX0" fmla="*/ 0 w 6076950"/>
              <a:gd name="connsiteY0" fmla="*/ 0 h 3876675"/>
              <a:gd name="connsiteX1" fmla="*/ 619125 w 6076950"/>
              <a:gd name="connsiteY1" fmla="*/ 1323975 h 3876675"/>
              <a:gd name="connsiteX2" fmla="*/ 1095375 w 6076950"/>
              <a:gd name="connsiteY2" fmla="*/ 2295525 h 3876675"/>
              <a:gd name="connsiteX3" fmla="*/ 2647950 w 6076950"/>
              <a:gd name="connsiteY3" fmla="*/ 2924175 h 3876675"/>
              <a:gd name="connsiteX4" fmla="*/ 5324475 w 6076950"/>
              <a:gd name="connsiteY4" fmla="*/ 3609975 h 3876675"/>
              <a:gd name="connsiteX5" fmla="*/ 6076950 w 6076950"/>
              <a:gd name="connsiteY5" fmla="*/ 3876675 h 3876675"/>
              <a:gd name="connsiteX0" fmla="*/ 0 w 6076950"/>
              <a:gd name="connsiteY0" fmla="*/ 0 h 3876675"/>
              <a:gd name="connsiteX1" fmla="*/ 619125 w 6076950"/>
              <a:gd name="connsiteY1" fmla="*/ 1323975 h 3876675"/>
              <a:gd name="connsiteX2" fmla="*/ 1095375 w 6076950"/>
              <a:gd name="connsiteY2" fmla="*/ 2295525 h 3876675"/>
              <a:gd name="connsiteX3" fmla="*/ 2647950 w 6076950"/>
              <a:gd name="connsiteY3" fmla="*/ 2924175 h 3876675"/>
              <a:gd name="connsiteX4" fmla="*/ 5324475 w 6076950"/>
              <a:gd name="connsiteY4" fmla="*/ 3609975 h 3876675"/>
              <a:gd name="connsiteX5" fmla="*/ 6076950 w 6076950"/>
              <a:gd name="connsiteY5" fmla="*/ 3876675 h 3876675"/>
              <a:gd name="connsiteX0" fmla="*/ 0 w 6057900"/>
              <a:gd name="connsiteY0" fmla="*/ 0 h 3924300"/>
              <a:gd name="connsiteX1" fmla="*/ 619125 w 6057900"/>
              <a:gd name="connsiteY1" fmla="*/ 1323975 h 3924300"/>
              <a:gd name="connsiteX2" fmla="*/ 1095375 w 6057900"/>
              <a:gd name="connsiteY2" fmla="*/ 2295525 h 3924300"/>
              <a:gd name="connsiteX3" fmla="*/ 2647950 w 6057900"/>
              <a:gd name="connsiteY3" fmla="*/ 2924175 h 3924300"/>
              <a:gd name="connsiteX4" fmla="*/ 5324475 w 6057900"/>
              <a:gd name="connsiteY4" fmla="*/ 3609975 h 3924300"/>
              <a:gd name="connsiteX5" fmla="*/ 6057900 w 6057900"/>
              <a:gd name="connsiteY5" fmla="*/ 3924300 h 3924300"/>
              <a:gd name="connsiteX0" fmla="*/ 0 w 6057900"/>
              <a:gd name="connsiteY0" fmla="*/ 0 h 3924300"/>
              <a:gd name="connsiteX1" fmla="*/ 619125 w 6057900"/>
              <a:gd name="connsiteY1" fmla="*/ 1323975 h 3924300"/>
              <a:gd name="connsiteX2" fmla="*/ 1095375 w 6057900"/>
              <a:gd name="connsiteY2" fmla="*/ 2295525 h 3924300"/>
              <a:gd name="connsiteX3" fmla="*/ 2647950 w 6057900"/>
              <a:gd name="connsiteY3" fmla="*/ 2924175 h 3924300"/>
              <a:gd name="connsiteX4" fmla="*/ 5324475 w 6057900"/>
              <a:gd name="connsiteY4" fmla="*/ 3609975 h 3924300"/>
              <a:gd name="connsiteX5" fmla="*/ 6057900 w 6057900"/>
              <a:gd name="connsiteY5" fmla="*/ 3924300 h 3924300"/>
              <a:gd name="connsiteX0" fmla="*/ 0 w 6057900"/>
              <a:gd name="connsiteY0" fmla="*/ 0 h 3924300"/>
              <a:gd name="connsiteX1" fmla="*/ 619125 w 6057900"/>
              <a:gd name="connsiteY1" fmla="*/ 1323975 h 3924300"/>
              <a:gd name="connsiteX2" fmla="*/ 1095375 w 6057900"/>
              <a:gd name="connsiteY2" fmla="*/ 2295525 h 3924300"/>
              <a:gd name="connsiteX3" fmla="*/ 2647950 w 6057900"/>
              <a:gd name="connsiteY3" fmla="*/ 2924175 h 3924300"/>
              <a:gd name="connsiteX4" fmla="*/ 5324475 w 6057900"/>
              <a:gd name="connsiteY4" fmla="*/ 3609975 h 3924300"/>
              <a:gd name="connsiteX5" fmla="*/ 6057900 w 60579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71500 w 5943600"/>
              <a:gd name="connsiteY1" fmla="*/ 154305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71500 w 5943600"/>
              <a:gd name="connsiteY1" fmla="*/ 154305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52450 w 5943600"/>
              <a:gd name="connsiteY1" fmla="*/ 146685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05635 w 5943600"/>
              <a:gd name="connsiteY2" fmla="*/ 265239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05635 w 5943600"/>
              <a:gd name="connsiteY2" fmla="*/ 265239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05635 w 5943600"/>
              <a:gd name="connsiteY2" fmla="*/ 265239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6004560"/>
              <a:gd name="connsiteY0" fmla="*/ 0 h 3893185"/>
              <a:gd name="connsiteX1" fmla="*/ 561975 w 6004560"/>
              <a:gd name="connsiteY1" fmla="*/ 1409700 h 3893185"/>
              <a:gd name="connsiteX2" fmla="*/ 1905635 w 6004560"/>
              <a:gd name="connsiteY2" fmla="*/ 2652395 h 3893185"/>
              <a:gd name="connsiteX3" fmla="*/ 5210175 w 6004560"/>
              <a:gd name="connsiteY3" fmla="*/ 3619500 h 3893185"/>
              <a:gd name="connsiteX4" fmla="*/ 6004560 w 6004560"/>
              <a:gd name="connsiteY4" fmla="*/ 3893185 h 3893185"/>
              <a:gd name="connsiteX0" fmla="*/ 0 w 6004560"/>
              <a:gd name="connsiteY0" fmla="*/ 0 h 3893185"/>
              <a:gd name="connsiteX1" fmla="*/ 561975 w 6004560"/>
              <a:gd name="connsiteY1" fmla="*/ 1409700 h 3893185"/>
              <a:gd name="connsiteX2" fmla="*/ 1905635 w 6004560"/>
              <a:gd name="connsiteY2" fmla="*/ 2652395 h 3893185"/>
              <a:gd name="connsiteX3" fmla="*/ 5210175 w 6004560"/>
              <a:gd name="connsiteY3" fmla="*/ 3619500 h 3893185"/>
              <a:gd name="connsiteX4" fmla="*/ 6004560 w 6004560"/>
              <a:gd name="connsiteY4" fmla="*/ 3893185 h 389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560" h="3893185">
                <a:moveTo>
                  <a:pt x="0" y="0"/>
                </a:moveTo>
                <a:cubicBezTo>
                  <a:pt x="370681" y="570706"/>
                  <a:pt x="793009" y="1079394"/>
                  <a:pt x="561975" y="1409700"/>
                </a:cubicBezTo>
                <a:cubicBezTo>
                  <a:pt x="330941" y="1740006"/>
                  <a:pt x="710015" y="2189722"/>
                  <a:pt x="1905635" y="2652395"/>
                </a:cubicBezTo>
                <a:cubicBezTo>
                  <a:pt x="2568575" y="2908935"/>
                  <a:pt x="4527021" y="3412702"/>
                  <a:pt x="5210175" y="3619500"/>
                </a:cubicBezTo>
                <a:cubicBezTo>
                  <a:pt x="5893329" y="3826298"/>
                  <a:pt x="5646896" y="3753009"/>
                  <a:pt x="6004560" y="3893185"/>
                </a:cubicBezTo>
              </a:path>
            </a:pathLst>
          </a:cu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361399" y="4035097"/>
            <a:ext cx="4389245" cy="2003753"/>
          </a:xfrm>
          <a:custGeom>
            <a:avLst/>
            <a:gdLst>
              <a:gd name="connsiteX0" fmla="*/ 0 w 647000"/>
              <a:gd name="connsiteY0" fmla="*/ 0 h 312316"/>
              <a:gd name="connsiteX1" fmla="*/ 646981 w 647000"/>
              <a:gd name="connsiteY1" fmla="*/ 310551 h 312316"/>
              <a:gd name="connsiteX2" fmla="*/ 17253 w 647000"/>
              <a:gd name="connsiteY2" fmla="*/ 103517 h 312316"/>
              <a:gd name="connsiteX0" fmla="*/ 0 w 647000"/>
              <a:gd name="connsiteY0" fmla="*/ 0 h 312316"/>
              <a:gd name="connsiteX1" fmla="*/ 646981 w 647000"/>
              <a:gd name="connsiteY1" fmla="*/ 310551 h 312316"/>
              <a:gd name="connsiteX2" fmla="*/ 17253 w 647000"/>
              <a:gd name="connsiteY2" fmla="*/ 103517 h 312316"/>
              <a:gd name="connsiteX3" fmla="*/ 0 w 647000"/>
              <a:gd name="connsiteY3" fmla="*/ 0 h 312316"/>
              <a:gd name="connsiteX0" fmla="*/ 0 w 805109"/>
              <a:gd name="connsiteY0" fmla="*/ 0 h 397334"/>
              <a:gd name="connsiteX1" fmla="*/ 805096 w 805109"/>
              <a:gd name="connsiteY1" fmla="*/ 396276 h 397334"/>
              <a:gd name="connsiteX2" fmla="*/ 17253 w 805109"/>
              <a:gd name="connsiteY2" fmla="*/ 103517 h 397334"/>
              <a:gd name="connsiteX3" fmla="*/ 0 w 805109"/>
              <a:gd name="connsiteY3" fmla="*/ 0 h 397334"/>
              <a:gd name="connsiteX0" fmla="*/ 0 w 787856"/>
              <a:gd name="connsiteY0" fmla="*/ 0 h 293817"/>
              <a:gd name="connsiteX1" fmla="*/ 787843 w 787856"/>
              <a:gd name="connsiteY1" fmla="*/ 292759 h 293817"/>
              <a:gd name="connsiteX2" fmla="*/ 0 w 787856"/>
              <a:gd name="connsiteY2" fmla="*/ 0 h 293817"/>
              <a:gd name="connsiteX0" fmla="*/ 0 w 787852"/>
              <a:gd name="connsiteY0" fmla="*/ 25690 h 318938"/>
              <a:gd name="connsiteX1" fmla="*/ 787843 w 787852"/>
              <a:gd name="connsiteY1" fmla="*/ 318449 h 318938"/>
              <a:gd name="connsiteX2" fmla="*/ 0 w 787852"/>
              <a:gd name="connsiteY2" fmla="*/ 25690 h 318938"/>
              <a:gd name="connsiteX0" fmla="*/ 2421 w 790273"/>
              <a:gd name="connsiteY0" fmla="*/ 25690 h 318938"/>
              <a:gd name="connsiteX1" fmla="*/ 790264 w 790273"/>
              <a:gd name="connsiteY1" fmla="*/ 318449 h 318938"/>
              <a:gd name="connsiteX2" fmla="*/ 2421 w 790273"/>
              <a:gd name="connsiteY2" fmla="*/ 25690 h 318938"/>
              <a:gd name="connsiteX0" fmla="*/ 13209 w 801061"/>
              <a:gd name="connsiteY0" fmla="*/ 25690 h 318938"/>
              <a:gd name="connsiteX1" fmla="*/ 801052 w 801061"/>
              <a:gd name="connsiteY1" fmla="*/ 318449 h 318938"/>
              <a:gd name="connsiteX2" fmla="*/ 13209 w 801061"/>
              <a:gd name="connsiteY2" fmla="*/ 25690 h 318938"/>
              <a:gd name="connsiteX0" fmla="*/ 13246 w 801098"/>
              <a:gd name="connsiteY0" fmla="*/ 25690 h 318938"/>
              <a:gd name="connsiteX1" fmla="*/ 801089 w 801098"/>
              <a:gd name="connsiteY1" fmla="*/ 318449 h 318938"/>
              <a:gd name="connsiteX2" fmla="*/ 13246 w 801098"/>
              <a:gd name="connsiteY2" fmla="*/ 25690 h 318938"/>
              <a:gd name="connsiteX0" fmla="*/ 13246 w 801098"/>
              <a:gd name="connsiteY0" fmla="*/ 25690 h 318938"/>
              <a:gd name="connsiteX1" fmla="*/ 801089 w 801098"/>
              <a:gd name="connsiteY1" fmla="*/ 318449 h 318938"/>
              <a:gd name="connsiteX2" fmla="*/ 13246 w 801098"/>
              <a:gd name="connsiteY2" fmla="*/ 25690 h 318938"/>
              <a:gd name="connsiteX0" fmla="*/ 13419 w 801551"/>
              <a:gd name="connsiteY0" fmla="*/ 27446 h 321612"/>
              <a:gd name="connsiteX1" fmla="*/ 801262 w 801551"/>
              <a:gd name="connsiteY1" fmla="*/ 320205 h 321612"/>
              <a:gd name="connsiteX2" fmla="*/ 13419 w 801551"/>
              <a:gd name="connsiteY2" fmla="*/ 27446 h 321612"/>
              <a:gd name="connsiteX0" fmla="*/ 13761 w 801893"/>
              <a:gd name="connsiteY0" fmla="*/ 43878 h 338509"/>
              <a:gd name="connsiteX1" fmla="*/ 801604 w 801893"/>
              <a:gd name="connsiteY1" fmla="*/ 336637 h 338509"/>
              <a:gd name="connsiteX2" fmla="*/ 13761 w 801893"/>
              <a:gd name="connsiteY2" fmla="*/ 43878 h 338509"/>
              <a:gd name="connsiteX0" fmla="*/ 9754 w 1191932"/>
              <a:gd name="connsiteY0" fmla="*/ 33425 h 491919"/>
              <a:gd name="connsiteX1" fmla="*/ 1191932 w 1191932"/>
              <a:gd name="connsiteY1" fmla="*/ 491919 h 491919"/>
              <a:gd name="connsiteX2" fmla="*/ 9754 w 1191932"/>
              <a:gd name="connsiteY2" fmla="*/ 33425 h 491919"/>
              <a:gd name="connsiteX0" fmla="*/ 11318 w 1193496"/>
              <a:gd name="connsiteY0" fmla="*/ 59637 h 518131"/>
              <a:gd name="connsiteX1" fmla="*/ 1193496 w 1193496"/>
              <a:gd name="connsiteY1" fmla="*/ 518131 h 518131"/>
              <a:gd name="connsiteX2" fmla="*/ 11318 w 1193496"/>
              <a:gd name="connsiteY2" fmla="*/ 59637 h 518131"/>
              <a:gd name="connsiteX0" fmla="*/ 4 w 1337785"/>
              <a:gd name="connsiteY0" fmla="*/ 2067 h 471114"/>
              <a:gd name="connsiteX1" fmla="*/ 1182182 w 1337785"/>
              <a:gd name="connsiteY1" fmla="*/ 460561 h 471114"/>
              <a:gd name="connsiteX2" fmla="*/ 1195840 w 1337785"/>
              <a:gd name="connsiteY2" fmla="*/ 298061 h 471114"/>
              <a:gd name="connsiteX3" fmla="*/ 4 w 1337785"/>
              <a:gd name="connsiteY3" fmla="*/ 2067 h 471114"/>
              <a:gd name="connsiteX0" fmla="*/ 4 w 1284794"/>
              <a:gd name="connsiteY0" fmla="*/ 2067 h 462990"/>
              <a:gd name="connsiteX1" fmla="*/ 1182182 w 1284794"/>
              <a:gd name="connsiteY1" fmla="*/ 460561 h 462990"/>
              <a:gd name="connsiteX2" fmla="*/ 1195840 w 1284794"/>
              <a:gd name="connsiteY2" fmla="*/ 298061 h 462990"/>
              <a:gd name="connsiteX3" fmla="*/ 4 w 1284794"/>
              <a:gd name="connsiteY3" fmla="*/ 2067 h 462990"/>
              <a:gd name="connsiteX0" fmla="*/ 4 w 1182182"/>
              <a:gd name="connsiteY0" fmla="*/ 0 h 460923"/>
              <a:gd name="connsiteX1" fmla="*/ 1182182 w 1182182"/>
              <a:gd name="connsiteY1" fmla="*/ 458494 h 460923"/>
              <a:gd name="connsiteX2" fmla="*/ 4 w 1182182"/>
              <a:gd name="connsiteY2" fmla="*/ 0 h 460923"/>
              <a:gd name="connsiteX0" fmla="*/ 4 w 1201382"/>
              <a:gd name="connsiteY0" fmla="*/ 0 h 504844"/>
              <a:gd name="connsiteX1" fmla="*/ 1182182 w 1201382"/>
              <a:gd name="connsiteY1" fmla="*/ 458494 h 504844"/>
              <a:gd name="connsiteX2" fmla="*/ 4 w 1201382"/>
              <a:gd name="connsiteY2" fmla="*/ 0 h 504844"/>
              <a:gd name="connsiteX0" fmla="*/ 7097 w 1204525"/>
              <a:gd name="connsiteY0" fmla="*/ 38301 h 551777"/>
              <a:gd name="connsiteX1" fmla="*/ 1189275 w 1204525"/>
              <a:gd name="connsiteY1" fmla="*/ 496795 h 551777"/>
              <a:gd name="connsiteX2" fmla="*/ 7097 w 1204525"/>
              <a:gd name="connsiteY2" fmla="*/ 38301 h 551777"/>
              <a:gd name="connsiteX0" fmla="*/ 6343 w 1188825"/>
              <a:gd name="connsiteY0" fmla="*/ 29186 h 492249"/>
              <a:gd name="connsiteX1" fmla="*/ 1188521 w 1188825"/>
              <a:gd name="connsiteY1" fmla="*/ 487680 h 492249"/>
              <a:gd name="connsiteX2" fmla="*/ 6343 w 1188825"/>
              <a:gd name="connsiteY2" fmla="*/ 29186 h 492249"/>
              <a:gd name="connsiteX0" fmla="*/ 11165 w 1193657"/>
              <a:gd name="connsiteY0" fmla="*/ 47232 h 511100"/>
              <a:gd name="connsiteX1" fmla="*/ 1193343 w 1193657"/>
              <a:gd name="connsiteY1" fmla="*/ 505726 h 511100"/>
              <a:gd name="connsiteX2" fmla="*/ 11165 w 1193657"/>
              <a:gd name="connsiteY2" fmla="*/ 47232 h 511100"/>
              <a:gd name="connsiteX0" fmla="*/ 6556 w 1189038"/>
              <a:gd name="connsiteY0" fmla="*/ 30279 h 493387"/>
              <a:gd name="connsiteX1" fmla="*/ 1188734 w 1189038"/>
              <a:gd name="connsiteY1" fmla="*/ 488773 h 493387"/>
              <a:gd name="connsiteX2" fmla="*/ 6556 w 1189038"/>
              <a:gd name="connsiteY2" fmla="*/ 30279 h 493387"/>
              <a:gd name="connsiteX0" fmla="*/ 6547 w 1188978"/>
              <a:gd name="connsiteY0" fmla="*/ 29735 h 490796"/>
              <a:gd name="connsiteX1" fmla="*/ 1188725 w 1188978"/>
              <a:gd name="connsiteY1" fmla="*/ 488229 h 490796"/>
              <a:gd name="connsiteX2" fmla="*/ 6547 w 1188978"/>
              <a:gd name="connsiteY2" fmla="*/ 29735 h 490796"/>
              <a:gd name="connsiteX0" fmla="*/ 1273 w 1243578"/>
              <a:gd name="connsiteY0" fmla="*/ 2510 h 470145"/>
              <a:gd name="connsiteX1" fmla="*/ 1183451 w 1243578"/>
              <a:gd name="connsiteY1" fmla="*/ 461004 h 470145"/>
              <a:gd name="connsiteX2" fmla="*/ 958984 w 1243578"/>
              <a:gd name="connsiteY2" fmla="*/ 285167 h 470145"/>
              <a:gd name="connsiteX3" fmla="*/ 1273 w 1243578"/>
              <a:gd name="connsiteY3" fmla="*/ 2510 h 470145"/>
              <a:gd name="connsiteX0" fmla="*/ 12 w 1101785"/>
              <a:gd name="connsiteY0" fmla="*/ 978 h 403514"/>
              <a:gd name="connsiteX1" fmla="*/ 978355 w 1101785"/>
              <a:gd name="connsiteY1" fmla="*/ 388987 h 403514"/>
              <a:gd name="connsiteX2" fmla="*/ 957723 w 1101785"/>
              <a:gd name="connsiteY2" fmla="*/ 283635 h 403514"/>
              <a:gd name="connsiteX3" fmla="*/ 12 w 1101785"/>
              <a:gd name="connsiteY3" fmla="*/ 978 h 403514"/>
              <a:gd name="connsiteX0" fmla="*/ 6989 w 1108762"/>
              <a:gd name="connsiteY0" fmla="*/ 32802 h 435338"/>
              <a:gd name="connsiteX1" fmla="*/ 985332 w 1108762"/>
              <a:gd name="connsiteY1" fmla="*/ 420811 h 435338"/>
              <a:gd name="connsiteX2" fmla="*/ 964700 w 1108762"/>
              <a:gd name="connsiteY2" fmla="*/ 315459 h 435338"/>
              <a:gd name="connsiteX3" fmla="*/ 6989 w 1108762"/>
              <a:gd name="connsiteY3" fmla="*/ 32802 h 435338"/>
              <a:gd name="connsiteX0" fmla="*/ 6989 w 985332"/>
              <a:gd name="connsiteY0" fmla="*/ 0 h 388009"/>
              <a:gd name="connsiteX1" fmla="*/ 985332 w 985332"/>
              <a:gd name="connsiteY1" fmla="*/ 388009 h 388009"/>
              <a:gd name="connsiteX2" fmla="*/ 6989 w 985332"/>
              <a:gd name="connsiteY2" fmla="*/ 0 h 388009"/>
              <a:gd name="connsiteX0" fmla="*/ 0 w 1016443"/>
              <a:gd name="connsiteY0" fmla="*/ 0 h 374674"/>
              <a:gd name="connsiteX1" fmla="*/ 1016443 w 1016443"/>
              <a:gd name="connsiteY1" fmla="*/ 374674 h 374674"/>
              <a:gd name="connsiteX2" fmla="*/ 0 w 1016443"/>
              <a:gd name="connsiteY2" fmla="*/ 0 h 374674"/>
              <a:gd name="connsiteX0" fmla="*/ 0 w 1067496"/>
              <a:gd name="connsiteY0" fmla="*/ 0 h 374679"/>
              <a:gd name="connsiteX1" fmla="*/ 1016443 w 1067496"/>
              <a:gd name="connsiteY1" fmla="*/ 374674 h 374679"/>
              <a:gd name="connsiteX2" fmla="*/ 0 w 1067496"/>
              <a:gd name="connsiteY2" fmla="*/ 0 h 374679"/>
              <a:gd name="connsiteX0" fmla="*/ 10157 w 1069693"/>
              <a:gd name="connsiteY0" fmla="*/ 27843 h 402519"/>
              <a:gd name="connsiteX1" fmla="*/ 1026600 w 1069693"/>
              <a:gd name="connsiteY1" fmla="*/ 402517 h 402519"/>
              <a:gd name="connsiteX2" fmla="*/ 10157 w 1069693"/>
              <a:gd name="connsiteY2" fmla="*/ 27843 h 402519"/>
              <a:gd name="connsiteX0" fmla="*/ 7917 w 1024495"/>
              <a:gd name="connsiteY0" fmla="*/ 29091 h 405821"/>
              <a:gd name="connsiteX1" fmla="*/ 1024360 w 1024495"/>
              <a:gd name="connsiteY1" fmla="*/ 403765 h 405821"/>
              <a:gd name="connsiteX2" fmla="*/ 7917 w 1024495"/>
              <a:gd name="connsiteY2" fmla="*/ 29091 h 405821"/>
              <a:gd name="connsiteX0" fmla="*/ 7831 w 1024274"/>
              <a:gd name="connsiteY0" fmla="*/ 29531 h 407736"/>
              <a:gd name="connsiteX1" fmla="*/ 1024274 w 1024274"/>
              <a:gd name="connsiteY1" fmla="*/ 404205 h 407736"/>
              <a:gd name="connsiteX2" fmla="*/ 7831 w 1024274"/>
              <a:gd name="connsiteY2" fmla="*/ 29531 h 40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4274" h="407736">
                <a:moveTo>
                  <a:pt x="7831" y="29531"/>
                </a:moveTo>
                <a:cubicBezTo>
                  <a:pt x="-104288" y="182770"/>
                  <a:pt x="1024676" y="440916"/>
                  <a:pt x="1024274" y="404205"/>
                </a:cubicBezTo>
                <a:cubicBezTo>
                  <a:pt x="1023872" y="367494"/>
                  <a:pt x="119950" y="-123708"/>
                  <a:pt x="7831" y="2953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74310" y="5062373"/>
            <a:ext cx="5457285" cy="0"/>
          </a:xfrm>
          <a:prstGeom prst="straightConnector1">
            <a:avLst/>
          </a:prstGeom>
          <a:ln w="25400" cap="sq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02960" y="2665206"/>
            <a:ext cx="762000" cy="126360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107340" y="1384613"/>
            <a:ext cx="1487424" cy="620268"/>
          </a:xfrm>
          <a:prstGeom prst="straightConnector1">
            <a:avLst/>
          </a:prstGeom>
          <a:ln cap="rnd">
            <a:solidFill>
              <a:srgbClr val="CC79A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5697929" y="1024673"/>
            <a:ext cx="5181600" cy="1737747"/>
          </a:xfrm>
          <a:custGeom>
            <a:avLst/>
            <a:gdLst>
              <a:gd name="connsiteX0" fmla="*/ 0 w 5181600"/>
              <a:gd name="connsiteY0" fmla="*/ 883960 h 1757739"/>
              <a:gd name="connsiteX1" fmla="*/ 1341120 w 5181600"/>
              <a:gd name="connsiteY1" fmla="*/ 40 h 1757739"/>
              <a:gd name="connsiteX2" fmla="*/ 2580640 w 5181600"/>
              <a:gd name="connsiteY2" fmla="*/ 843320 h 1757739"/>
              <a:gd name="connsiteX3" fmla="*/ 3901440 w 5181600"/>
              <a:gd name="connsiteY3" fmla="*/ 1757720 h 1757739"/>
              <a:gd name="connsiteX4" fmla="*/ 5181600 w 5181600"/>
              <a:gd name="connsiteY4" fmla="*/ 863640 h 1757739"/>
              <a:gd name="connsiteX0" fmla="*/ 0 w 5181600"/>
              <a:gd name="connsiteY0" fmla="*/ 906459 h 1780238"/>
              <a:gd name="connsiteX1" fmla="*/ 1341120 w 5181600"/>
              <a:gd name="connsiteY1" fmla="*/ 22539 h 1780238"/>
              <a:gd name="connsiteX2" fmla="*/ 3901440 w 5181600"/>
              <a:gd name="connsiteY2" fmla="*/ 1780219 h 1780238"/>
              <a:gd name="connsiteX3" fmla="*/ 5181600 w 5181600"/>
              <a:gd name="connsiteY3" fmla="*/ 886139 h 1780238"/>
              <a:gd name="connsiteX0" fmla="*/ 0 w 5181600"/>
              <a:gd name="connsiteY0" fmla="*/ 882859 h 1777702"/>
              <a:gd name="connsiteX1" fmla="*/ 1438656 w 5181600"/>
              <a:gd name="connsiteY1" fmla="*/ 23323 h 1777702"/>
              <a:gd name="connsiteX2" fmla="*/ 3901440 w 5181600"/>
              <a:gd name="connsiteY2" fmla="*/ 1756619 h 1777702"/>
              <a:gd name="connsiteX3" fmla="*/ 5181600 w 5181600"/>
              <a:gd name="connsiteY3" fmla="*/ 862539 h 1777702"/>
              <a:gd name="connsiteX0" fmla="*/ 0 w 5181600"/>
              <a:gd name="connsiteY0" fmla="*/ 859537 h 1754380"/>
              <a:gd name="connsiteX1" fmla="*/ 1438656 w 5181600"/>
              <a:gd name="connsiteY1" fmla="*/ 1 h 1754380"/>
              <a:gd name="connsiteX2" fmla="*/ 3901440 w 5181600"/>
              <a:gd name="connsiteY2" fmla="*/ 1733297 h 1754380"/>
              <a:gd name="connsiteX3" fmla="*/ 5181600 w 5181600"/>
              <a:gd name="connsiteY3" fmla="*/ 839217 h 1754380"/>
              <a:gd name="connsiteX0" fmla="*/ 0 w 5181600"/>
              <a:gd name="connsiteY0" fmla="*/ 859587 h 1754430"/>
              <a:gd name="connsiteX1" fmla="*/ 1438656 w 5181600"/>
              <a:gd name="connsiteY1" fmla="*/ 51 h 1754430"/>
              <a:gd name="connsiteX2" fmla="*/ 3901440 w 5181600"/>
              <a:gd name="connsiteY2" fmla="*/ 1733347 h 1754430"/>
              <a:gd name="connsiteX3" fmla="*/ 5181600 w 5181600"/>
              <a:gd name="connsiteY3" fmla="*/ 839267 h 1754430"/>
              <a:gd name="connsiteX0" fmla="*/ 0 w 5181600"/>
              <a:gd name="connsiteY0" fmla="*/ 859538 h 1733304"/>
              <a:gd name="connsiteX1" fmla="*/ 1438656 w 5181600"/>
              <a:gd name="connsiteY1" fmla="*/ 2 h 1733304"/>
              <a:gd name="connsiteX2" fmla="*/ 2548746 w 5181600"/>
              <a:gd name="connsiteY2" fmla="*/ 852979 h 1733304"/>
              <a:gd name="connsiteX3" fmla="*/ 3901440 w 5181600"/>
              <a:gd name="connsiteY3" fmla="*/ 1733298 h 1733304"/>
              <a:gd name="connsiteX4" fmla="*/ 5181600 w 5181600"/>
              <a:gd name="connsiteY4" fmla="*/ 839218 h 1733304"/>
              <a:gd name="connsiteX0" fmla="*/ 0 w 5181600"/>
              <a:gd name="connsiteY0" fmla="*/ 859538 h 1733305"/>
              <a:gd name="connsiteX1" fmla="*/ 1438656 w 5181600"/>
              <a:gd name="connsiteY1" fmla="*/ 2 h 1733305"/>
              <a:gd name="connsiteX2" fmla="*/ 2548746 w 5181600"/>
              <a:gd name="connsiteY2" fmla="*/ 852979 h 1733305"/>
              <a:gd name="connsiteX3" fmla="*/ 3901440 w 5181600"/>
              <a:gd name="connsiteY3" fmla="*/ 1733298 h 1733305"/>
              <a:gd name="connsiteX4" fmla="*/ 5181600 w 5181600"/>
              <a:gd name="connsiteY4" fmla="*/ 839218 h 1733305"/>
              <a:gd name="connsiteX0" fmla="*/ 0 w 5181600"/>
              <a:gd name="connsiteY0" fmla="*/ 859538 h 1733305"/>
              <a:gd name="connsiteX1" fmla="*/ 1438656 w 5181600"/>
              <a:gd name="connsiteY1" fmla="*/ 2 h 1733305"/>
              <a:gd name="connsiteX2" fmla="*/ 2548746 w 5181600"/>
              <a:gd name="connsiteY2" fmla="*/ 852979 h 1733305"/>
              <a:gd name="connsiteX3" fmla="*/ 3901440 w 5181600"/>
              <a:gd name="connsiteY3" fmla="*/ 1733298 h 1733305"/>
              <a:gd name="connsiteX4" fmla="*/ 5181600 w 5181600"/>
              <a:gd name="connsiteY4" fmla="*/ 839218 h 1733305"/>
              <a:gd name="connsiteX0" fmla="*/ 0 w 5181600"/>
              <a:gd name="connsiteY0" fmla="*/ 859538 h 1733305"/>
              <a:gd name="connsiteX1" fmla="*/ 1438656 w 5181600"/>
              <a:gd name="connsiteY1" fmla="*/ 2 h 1733305"/>
              <a:gd name="connsiteX2" fmla="*/ 2548746 w 5181600"/>
              <a:gd name="connsiteY2" fmla="*/ 852979 h 1733305"/>
              <a:gd name="connsiteX3" fmla="*/ 3901440 w 5181600"/>
              <a:gd name="connsiteY3" fmla="*/ 1733298 h 1733305"/>
              <a:gd name="connsiteX4" fmla="*/ 5181600 w 5181600"/>
              <a:gd name="connsiteY4" fmla="*/ 839218 h 1733305"/>
              <a:gd name="connsiteX0" fmla="*/ 0 w 5181600"/>
              <a:gd name="connsiteY0" fmla="*/ 874777 h 1748543"/>
              <a:gd name="connsiteX1" fmla="*/ 1309116 w 5181600"/>
              <a:gd name="connsiteY1" fmla="*/ 1 h 1748543"/>
              <a:gd name="connsiteX2" fmla="*/ 2548746 w 5181600"/>
              <a:gd name="connsiteY2" fmla="*/ 868218 h 1748543"/>
              <a:gd name="connsiteX3" fmla="*/ 3901440 w 5181600"/>
              <a:gd name="connsiteY3" fmla="*/ 1748537 h 1748543"/>
              <a:gd name="connsiteX4" fmla="*/ 5181600 w 5181600"/>
              <a:gd name="connsiteY4" fmla="*/ 854457 h 1748543"/>
              <a:gd name="connsiteX0" fmla="*/ 0 w 5181600"/>
              <a:gd name="connsiteY0" fmla="*/ 874777 h 1748543"/>
              <a:gd name="connsiteX1" fmla="*/ 1309116 w 5181600"/>
              <a:gd name="connsiteY1" fmla="*/ 1 h 1748543"/>
              <a:gd name="connsiteX2" fmla="*/ 2548746 w 5181600"/>
              <a:gd name="connsiteY2" fmla="*/ 868218 h 1748543"/>
              <a:gd name="connsiteX3" fmla="*/ 3901440 w 5181600"/>
              <a:gd name="connsiteY3" fmla="*/ 1748537 h 1748543"/>
              <a:gd name="connsiteX4" fmla="*/ 5181600 w 5181600"/>
              <a:gd name="connsiteY4" fmla="*/ 854457 h 1748543"/>
              <a:gd name="connsiteX0" fmla="*/ 0 w 5181600"/>
              <a:gd name="connsiteY0" fmla="*/ 874777 h 1748544"/>
              <a:gd name="connsiteX1" fmla="*/ 1309116 w 5181600"/>
              <a:gd name="connsiteY1" fmla="*/ 1 h 1748544"/>
              <a:gd name="connsiteX2" fmla="*/ 2548746 w 5181600"/>
              <a:gd name="connsiteY2" fmla="*/ 868218 h 1748544"/>
              <a:gd name="connsiteX3" fmla="*/ 3901440 w 5181600"/>
              <a:gd name="connsiteY3" fmla="*/ 1748537 h 1748544"/>
              <a:gd name="connsiteX4" fmla="*/ 5181600 w 5181600"/>
              <a:gd name="connsiteY4" fmla="*/ 854457 h 1748544"/>
              <a:gd name="connsiteX0" fmla="*/ 0 w 5181600"/>
              <a:gd name="connsiteY0" fmla="*/ 874777 h 1748543"/>
              <a:gd name="connsiteX1" fmla="*/ 1309116 w 5181600"/>
              <a:gd name="connsiteY1" fmla="*/ 1 h 1748543"/>
              <a:gd name="connsiteX2" fmla="*/ 2548746 w 5181600"/>
              <a:gd name="connsiteY2" fmla="*/ 868218 h 1748543"/>
              <a:gd name="connsiteX3" fmla="*/ 3863340 w 5181600"/>
              <a:gd name="connsiteY3" fmla="*/ 1748537 h 1748543"/>
              <a:gd name="connsiteX4" fmla="*/ 5181600 w 5181600"/>
              <a:gd name="connsiteY4" fmla="*/ 854457 h 1748543"/>
              <a:gd name="connsiteX0" fmla="*/ 0 w 5181600"/>
              <a:gd name="connsiteY0" fmla="*/ 874777 h 1748543"/>
              <a:gd name="connsiteX1" fmla="*/ 1309116 w 5181600"/>
              <a:gd name="connsiteY1" fmla="*/ 1 h 1748543"/>
              <a:gd name="connsiteX2" fmla="*/ 2548746 w 5181600"/>
              <a:gd name="connsiteY2" fmla="*/ 868218 h 1748543"/>
              <a:gd name="connsiteX3" fmla="*/ 3863340 w 5181600"/>
              <a:gd name="connsiteY3" fmla="*/ 1748537 h 1748543"/>
              <a:gd name="connsiteX4" fmla="*/ 5181600 w 5181600"/>
              <a:gd name="connsiteY4" fmla="*/ 854457 h 1748543"/>
              <a:gd name="connsiteX0" fmla="*/ 0 w 5181600"/>
              <a:gd name="connsiteY0" fmla="*/ 874777 h 1748909"/>
              <a:gd name="connsiteX1" fmla="*/ 1309116 w 5181600"/>
              <a:gd name="connsiteY1" fmla="*/ 1 h 1748909"/>
              <a:gd name="connsiteX2" fmla="*/ 2548746 w 5181600"/>
              <a:gd name="connsiteY2" fmla="*/ 868218 h 1748909"/>
              <a:gd name="connsiteX3" fmla="*/ 3863340 w 5181600"/>
              <a:gd name="connsiteY3" fmla="*/ 1748537 h 1748909"/>
              <a:gd name="connsiteX4" fmla="*/ 5181600 w 5181600"/>
              <a:gd name="connsiteY4" fmla="*/ 854457 h 1748909"/>
              <a:gd name="connsiteX0" fmla="*/ 0 w 5181600"/>
              <a:gd name="connsiteY0" fmla="*/ 874777 h 1741292"/>
              <a:gd name="connsiteX1" fmla="*/ 1309116 w 5181600"/>
              <a:gd name="connsiteY1" fmla="*/ 1 h 1741292"/>
              <a:gd name="connsiteX2" fmla="*/ 2548746 w 5181600"/>
              <a:gd name="connsiteY2" fmla="*/ 868218 h 1741292"/>
              <a:gd name="connsiteX3" fmla="*/ 3832860 w 5181600"/>
              <a:gd name="connsiteY3" fmla="*/ 1740917 h 1741292"/>
              <a:gd name="connsiteX4" fmla="*/ 5181600 w 5181600"/>
              <a:gd name="connsiteY4" fmla="*/ 854457 h 1741292"/>
              <a:gd name="connsiteX0" fmla="*/ 0 w 5181600"/>
              <a:gd name="connsiteY0" fmla="*/ 874777 h 1741312"/>
              <a:gd name="connsiteX1" fmla="*/ 1309116 w 5181600"/>
              <a:gd name="connsiteY1" fmla="*/ 1 h 1741312"/>
              <a:gd name="connsiteX2" fmla="*/ 2548746 w 5181600"/>
              <a:gd name="connsiteY2" fmla="*/ 868218 h 1741312"/>
              <a:gd name="connsiteX3" fmla="*/ 3832860 w 5181600"/>
              <a:gd name="connsiteY3" fmla="*/ 1740917 h 1741312"/>
              <a:gd name="connsiteX4" fmla="*/ 5181600 w 5181600"/>
              <a:gd name="connsiteY4" fmla="*/ 854457 h 1741312"/>
              <a:gd name="connsiteX0" fmla="*/ 0 w 5181600"/>
              <a:gd name="connsiteY0" fmla="*/ 859538 h 1726052"/>
              <a:gd name="connsiteX1" fmla="*/ 1293876 w 5181600"/>
              <a:gd name="connsiteY1" fmla="*/ 2 h 1726052"/>
              <a:gd name="connsiteX2" fmla="*/ 2548746 w 5181600"/>
              <a:gd name="connsiteY2" fmla="*/ 852979 h 1726052"/>
              <a:gd name="connsiteX3" fmla="*/ 3832860 w 5181600"/>
              <a:gd name="connsiteY3" fmla="*/ 1725678 h 1726052"/>
              <a:gd name="connsiteX4" fmla="*/ 5181600 w 5181600"/>
              <a:gd name="connsiteY4" fmla="*/ 839218 h 1726052"/>
              <a:gd name="connsiteX0" fmla="*/ 0 w 5181600"/>
              <a:gd name="connsiteY0" fmla="*/ 859538 h 1726052"/>
              <a:gd name="connsiteX1" fmla="*/ 1293876 w 5181600"/>
              <a:gd name="connsiteY1" fmla="*/ 2 h 1726052"/>
              <a:gd name="connsiteX2" fmla="*/ 2548746 w 5181600"/>
              <a:gd name="connsiteY2" fmla="*/ 852979 h 1726052"/>
              <a:gd name="connsiteX3" fmla="*/ 3893820 w 5181600"/>
              <a:gd name="connsiteY3" fmla="*/ 1725678 h 1726052"/>
              <a:gd name="connsiteX4" fmla="*/ 5181600 w 5181600"/>
              <a:gd name="connsiteY4" fmla="*/ 839218 h 1726052"/>
              <a:gd name="connsiteX0" fmla="*/ 0 w 5181600"/>
              <a:gd name="connsiteY0" fmla="*/ 859538 h 1726066"/>
              <a:gd name="connsiteX1" fmla="*/ 1293876 w 5181600"/>
              <a:gd name="connsiteY1" fmla="*/ 2 h 1726066"/>
              <a:gd name="connsiteX2" fmla="*/ 2548746 w 5181600"/>
              <a:gd name="connsiteY2" fmla="*/ 852979 h 1726066"/>
              <a:gd name="connsiteX3" fmla="*/ 3893820 w 5181600"/>
              <a:gd name="connsiteY3" fmla="*/ 1725678 h 1726066"/>
              <a:gd name="connsiteX4" fmla="*/ 5181600 w 5181600"/>
              <a:gd name="connsiteY4" fmla="*/ 839218 h 1726066"/>
              <a:gd name="connsiteX0" fmla="*/ 0 w 5181600"/>
              <a:gd name="connsiteY0" fmla="*/ 859538 h 1726071"/>
              <a:gd name="connsiteX1" fmla="*/ 1293876 w 5181600"/>
              <a:gd name="connsiteY1" fmla="*/ 2 h 1726071"/>
              <a:gd name="connsiteX2" fmla="*/ 2548746 w 5181600"/>
              <a:gd name="connsiteY2" fmla="*/ 852979 h 1726071"/>
              <a:gd name="connsiteX3" fmla="*/ 3893820 w 5181600"/>
              <a:gd name="connsiteY3" fmla="*/ 1725678 h 1726071"/>
              <a:gd name="connsiteX4" fmla="*/ 5181600 w 5181600"/>
              <a:gd name="connsiteY4" fmla="*/ 839218 h 1726071"/>
              <a:gd name="connsiteX0" fmla="*/ 0 w 5181600"/>
              <a:gd name="connsiteY0" fmla="*/ 859538 h 1726076"/>
              <a:gd name="connsiteX1" fmla="*/ 1293876 w 5181600"/>
              <a:gd name="connsiteY1" fmla="*/ 2 h 1726076"/>
              <a:gd name="connsiteX2" fmla="*/ 2548746 w 5181600"/>
              <a:gd name="connsiteY2" fmla="*/ 852979 h 1726076"/>
              <a:gd name="connsiteX3" fmla="*/ 3893820 w 5181600"/>
              <a:gd name="connsiteY3" fmla="*/ 1725678 h 1726076"/>
              <a:gd name="connsiteX4" fmla="*/ 5181600 w 5181600"/>
              <a:gd name="connsiteY4" fmla="*/ 839218 h 1726076"/>
              <a:gd name="connsiteX0" fmla="*/ 0 w 5181600"/>
              <a:gd name="connsiteY0" fmla="*/ 859548 h 1725740"/>
              <a:gd name="connsiteX1" fmla="*/ 1293876 w 5181600"/>
              <a:gd name="connsiteY1" fmla="*/ 12 h 1725740"/>
              <a:gd name="connsiteX2" fmla="*/ 2556366 w 5181600"/>
              <a:gd name="connsiteY2" fmla="*/ 875849 h 1725740"/>
              <a:gd name="connsiteX3" fmla="*/ 3893820 w 5181600"/>
              <a:gd name="connsiteY3" fmla="*/ 1725688 h 1725740"/>
              <a:gd name="connsiteX4" fmla="*/ 5181600 w 5181600"/>
              <a:gd name="connsiteY4" fmla="*/ 839228 h 1725740"/>
              <a:gd name="connsiteX0" fmla="*/ 0 w 5181600"/>
              <a:gd name="connsiteY0" fmla="*/ 859540 h 1725712"/>
              <a:gd name="connsiteX1" fmla="*/ 1293876 w 5181600"/>
              <a:gd name="connsiteY1" fmla="*/ 4 h 1725712"/>
              <a:gd name="connsiteX2" fmla="*/ 2571606 w 5181600"/>
              <a:gd name="connsiteY2" fmla="*/ 868221 h 1725712"/>
              <a:gd name="connsiteX3" fmla="*/ 3893820 w 5181600"/>
              <a:gd name="connsiteY3" fmla="*/ 1725680 h 1725712"/>
              <a:gd name="connsiteX4" fmla="*/ 5181600 w 5181600"/>
              <a:gd name="connsiteY4" fmla="*/ 839220 h 1725712"/>
              <a:gd name="connsiteX0" fmla="*/ 0 w 5181600"/>
              <a:gd name="connsiteY0" fmla="*/ 859540 h 1725712"/>
              <a:gd name="connsiteX1" fmla="*/ 1293876 w 5181600"/>
              <a:gd name="connsiteY1" fmla="*/ 4 h 1725712"/>
              <a:gd name="connsiteX2" fmla="*/ 2571606 w 5181600"/>
              <a:gd name="connsiteY2" fmla="*/ 868221 h 1725712"/>
              <a:gd name="connsiteX3" fmla="*/ 3893820 w 5181600"/>
              <a:gd name="connsiteY3" fmla="*/ 1725680 h 1725712"/>
              <a:gd name="connsiteX4" fmla="*/ 5181600 w 5181600"/>
              <a:gd name="connsiteY4" fmla="*/ 839220 h 1725712"/>
              <a:gd name="connsiteX0" fmla="*/ 0 w 5181600"/>
              <a:gd name="connsiteY0" fmla="*/ 859540 h 1725712"/>
              <a:gd name="connsiteX1" fmla="*/ 1293876 w 5181600"/>
              <a:gd name="connsiteY1" fmla="*/ 4 h 1725712"/>
              <a:gd name="connsiteX2" fmla="*/ 2571606 w 5181600"/>
              <a:gd name="connsiteY2" fmla="*/ 868221 h 1725712"/>
              <a:gd name="connsiteX3" fmla="*/ 3893820 w 5181600"/>
              <a:gd name="connsiteY3" fmla="*/ 1725680 h 1725712"/>
              <a:gd name="connsiteX4" fmla="*/ 5181600 w 5181600"/>
              <a:gd name="connsiteY4" fmla="*/ 839220 h 1725712"/>
              <a:gd name="connsiteX0" fmla="*/ 0 w 5181600"/>
              <a:gd name="connsiteY0" fmla="*/ 882399 h 1748569"/>
              <a:gd name="connsiteX1" fmla="*/ 1263396 w 5181600"/>
              <a:gd name="connsiteY1" fmla="*/ 3 h 1748569"/>
              <a:gd name="connsiteX2" fmla="*/ 2571606 w 5181600"/>
              <a:gd name="connsiteY2" fmla="*/ 891080 h 1748569"/>
              <a:gd name="connsiteX3" fmla="*/ 3893820 w 5181600"/>
              <a:gd name="connsiteY3" fmla="*/ 1748539 h 1748569"/>
              <a:gd name="connsiteX4" fmla="*/ 5181600 w 5181600"/>
              <a:gd name="connsiteY4" fmla="*/ 862079 h 1748569"/>
              <a:gd name="connsiteX0" fmla="*/ 0 w 5181600"/>
              <a:gd name="connsiteY0" fmla="*/ 882399 h 1748573"/>
              <a:gd name="connsiteX1" fmla="*/ 1263396 w 5181600"/>
              <a:gd name="connsiteY1" fmla="*/ 3 h 1748573"/>
              <a:gd name="connsiteX2" fmla="*/ 2571606 w 5181600"/>
              <a:gd name="connsiteY2" fmla="*/ 891080 h 1748573"/>
              <a:gd name="connsiteX3" fmla="*/ 3893820 w 5181600"/>
              <a:gd name="connsiteY3" fmla="*/ 1748539 h 1748573"/>
              <a:gd name="connsiteX4" fmla="*/ 5181600 w 5181600"/>
              <a:gd name="connsiteY4" fmla="*/ 862079 h 1748573"/>
              <a:gd name="connsiteX0" fmla="*/ 0 w 5181600"/>
              <a:gd name="connsiteY0" fmla="*/ 882569 h 1749005"/>
              <a:gd name="connsiteX1" fmla="*/ 1263396 w 5181600"/>
              <a:gd name="connsiteY1" fmla="*/ 173 h 1749005"/>
              <a:gd name="connsiteX2" fmla="*/ 2571606 w 5181600"/>
              <a:gd name="connsiteY2" fmla="*/ 944590 h 1749005"/>
              <a:gd name="connsiteX3" fmla="*/ 3893820 w 5181600"/>
              <a:gd name="connsiteY3" fmla="*/ 1748709 h 1749005"/>
              <a:gd name="connsiteX4" fmla="*/ 5181600 w 5181600"/>
              <a:gd name="connsiteY4" fmla="*/ 862249 h 1749005"/>
              <a:gd name="connsiteX0" fmla="*/ 0 w 5181600"/>
              <a:gd name="connsiteY0" fmla="*/ 882467 h 1748756"/>
              <a:gd name="connsiteX1" fmla="*/ 1263396 w 5181600"/>
              <a:gd name="connsiteY1" fmla="*/ 71 h 1748756"/>
              <a:gd name="connsiteX2" fmla="*/ 2617326 w 5181600"/>
              <a:gd name="connsiteY2" fmla="*/ 921628 h 1748756"/>
              <a:gd name="connsiteX3" fmla="*/ 3893820 w 5181600"/>
              <a:gd name="connsiteY3" fmla="*/ 1748607 h 1748756"/>
              <a:gd name="connsiteX4" fmla="*/ 5181600 w 5181600"/>
              <a:gd name="connsiteY4" fmla="*/ 862147 h 1748756"/>
              <a:gd name="connsiteX0" fmla="*/ 0 w 5181600"/>
              <a:gd name="connsiteY0" fmla="*/ 882467 h 1748759"/>
              <a:gd name="connsiteX1" fmla="*/ 1263396 w 5181600"/>
              <a:gd name="connsiteY1" fmla="*/ 71 h 1748759"/>
              <a:gd name="connsiteX2" fmla="*/ 2617326 w 5181600"/>
              <a:gd name="connsiteY2" fmla="*/ 921628 h 1748759"/>
              <a:gd name="connsiteX3" fmla="*/ 3893820 w 5181600"/>
              <a:gd name="connsiteY3" fmla="*/ 1748607 h 1748759"/>
              <a:gd name="connsiteX4" fmla="*/ 5181600 w 5181600"/>
              <a:gd name="connsiteY4" fmla="*/ 862147 h 1748759"/>
              <a:gd name="connsiteX0" fmla="*/ 0 w 5181600"/>
              <a:gd name="connsiteY0" fmla="*/ 882467 h 1748740"/>
              <a:gd name="connsiteX1" fmla="*/ 1309116 w 5181600"/>
              <a:gd name="connsiteY1" fmla="*/ 71 h 1748740"/>
              <a:gd name="connsiteX2" fmla="*/ 2617326 w 5181600"/>
              <a:gd name="connsiteY2" fmla="*/ 921628 h 1748740"/>
              <a:gd name="connsiteX3" fmla="*/ 3893820 w 5181600"/>
              <a:gd name="connsiteY3" fmla="*/ 1748607 h 1748740"/>
              <a:gd name="connsiteX4" fmla="*/ 5181600 w 5181600"/>
              <a:gd name="connsiteY4" fmla="*/ 862147 h 1748740"/>
              <a:gd name="connsiteX0" fmla="*/ 0 w 5181600"/>
              <a:gd name="connsiteY0" fmla="*/ 882715 h 1748988"/>
              <a:gd name="connsiteX1" fmla="*/ 1309116 w 5181600"/>
              <a:gd name="connsiteY1" fmla="*/ 319 h 1748988"/>
              <a:gd name="connsiteX2" fmla="*/ 2617326 w 5181600"/>
              <a:gd name="connsiteY2" fmla="*/ 921876 h 1748988"/>
              <a:gd name="connsiteX3" fmla="*/ 3893820 w 5181600"/>
              <a:gd name="connsiteY3" fmla="*/ 1748855 h 1748988"/>
              <a:gd name="connsiteX4" fmla="*/ 5181600 w 5181600"/>
              <a:gd name="connsiteY4" fmla="*/ 862395 h 1748988"/>
              <a:gd name="connsiteX0" fmla="*/ 0 w 5181600"/>
              <a:gd name="connsiteY0" fmla="*/ 882715 h 1750213"/>
              <a:gd name="connsiteX1" fmla="*/ 1309116 w 5181600"/>
              <a:gd name="connsiteY1" fmla="*/ 319 h 1750213"/>
              <a:gd name="connsiteX2" fmla="*/ 2617326 w 5181600"/>
              <a:gd name="connsiteY2" fmla="*/ 921876 h 1750213"/>
              <a:gd name="connsiteX3" fmla="*/ 3893820 w 5181600"/>
              <a:gd name="connsiteY3" fmla="*/ 1748855 h 1750213"/>
              <a:gd name="connsiteX4" fmla="*/ 5181600 w 5181600"/>
              <a:gd name="connsiteY4" fmla="*/ 862395 h 1750213"/>
              <a:gd name="connsiteX0" fmla="*/ 0 w 5181600"/>
              <a:gd name="connsiteY0" fmla="*/ 882715 h 1753499"/>
              <a:gd name="connsiteX1" fmla="*/ 1309116 w 5181600"/>
              <a:gd name="connsiteY1" fmla="*/ 319 h 1753499"/>
              <a:gd name="connsiteX2" fmla="*/ 2617326 w 5181600"/>
              <a:gd name="connsiteY2" fmla="*/ 921876 h 1753499"/>
              <a:gd name="connsiteX3" fmla="*/ 3893820 w 5181600"/>
              <a:gd name="connsiteY3" fmla="*/ 1748855 h 1753499"/>
              <a:gd name="connsiteX4" fmla="*/ 5181600 w 5181600"/>
              <a:gd name="connsiteY4" fmla="*/ 862395 h 1753499"/>
              <a:gd name="connsiteX0" fmla="*/ 0 w 5181600"/>
              <a:gd name="connsiteY0" fmla="*/ 882663 h 1749180"/>
              <a:gd name="connsiteX1" fmla="*/ 1309116 w 5181600"/>
              <a:gd name="connsiteY1" fmla="*/ 267 h 1749180"/>
              <a:gd name="connsiteX2" fmla="*/ 2632566 w 5181600"/>
              <a:gd name="connsiteY2" fmla="*/ 959924 h 1749180"/>
              <a:gd name="connsiteX3" fmla="*/ 3893820 w 5181600"/>
              <a:gd name="connsiteY3" fmla="*/ 1748803 h 1749180"/>
              <a:gd name="connsiteX4" fmla="*/ 5181600 w 5181600"/>
              <a:gd name="connsiteY4" fmla="*/ 862343 h 1749180"/>
              <a:gd name="connsiteX0" fmla="*/ 0 w 5181600"/>
              <a:gd name="connsiteY0" fmla="*/ 882663 h 1749209"/>
              <a:gd name="connsiteX1" fmla="*/ 1309116 w 5181600"/>
              <a:gd name="connsiteY1" fmla="*/ 267 h 1749209"/>
              <a:gd name="connsiteX2" fmla="*/ 2632566 w 5181600"/>
              <a:gd name="connsiteY2" fmla="*/ 959924 h 1749209"/>
              <a:gd name="connsiteX3" fmla="*/ 3893820 w 5181600"/>
              <a:gd name="connsiteY3" fmla="*/ 1748803 h 1749209"/>
              <a:gd name="connsiteX4" fmla="*/ 5181600 w 5181600"/>
              <a:gd name="connsiteY4" fmla="*/ 862343 h 1749209"/>
              <a:gd name="connsiteX0" fmla="*/ 0 w 5181600"/>
              <a:gd name="connsiteY0" fmla="*/ 882663 h 1749243"/>
              <a:gd name="connsiteX1" fmla="*/ 1309116 w 5181600"/>
              <a:gd name="connsiteY1" fmla="*/ 267 h 1749243"/>
              <a:gd name="connsiteX2" fmla="*/ 2632566 w 5181600"/>
              <a:gd name="connsiteY2" fmla="*/ 959924 h 1749243"/>
              <a:gd name="connsiteX3" fmla="*/ 3893820 w 5181600"/>
              <a:gd name="connsiteY3" fmla="*/ 1748803 h 1749243"/>
              <a:gd name="connsiteX4" fmla="*/ 5181600 w 5181600"/>
              <a:gd name="connsiteY4" fmla="*/ 862343 h 1749243"/>
              <a:gd name="connsiteX0" fmla="*/ 0 w 5181600"/>
              <a:gd name="connsiteY0" fmla="*/ 907032 h 1773551"/>
              <a:gd name="connsiteX1" fmla="*/ 1363980 w 5181600"/>
              <a:gd name="connsiteY1" fmla="*/ 252 h 1773551"/>
              <a:gd name="connsiteX2" fmla="*/ 2632566 w 5181600"/>
              <a:gd name="connsiteY2" fmla="*/ 984293 h 1773551"/>
              <a:gd name="connsiteX3" fmla="*/ 3893820 w 5181600"/>
              <a:gd name="connsiteY3" fmla="*/ 1773172 h 1773551"/>
              <a:gd name="connsiteX4" fmla="*/ 5181600 w 5181600"/>
              <a:gd name="connsiteY4" fmla="*/ 886712 h 1773551"/>
              <a:gd name="connsiteX0" fmla="*/ 0 w 5181600"/>
              <a:gd name="connsiteY0" fmla="*/ 870478 h 1736993"/>
              <a:gd name="connsiteX1" fmla="*/ 1333500 w 5181600"/>
              <a:gd name="connsiteY1" fmla="*/ 274 h 1736993"/>
              <a:gd name="connsiteX2" fmla="*/ 2632566 w 5181600"/>
              <a:gd name="connsiteY2" fmla="*/ 947739 h 1736993"/>
              <a:gd name="connsiteX3" fmla="*/ 3893820 w 5181600"/>
              <a:gd name="connsiteY3" fmla="*/ 1736618 h 1736993"/>
              <a:gd name="connsiteX4" fmla="*/ 5181600 w 5181600"/>
              <a:gd name="connsiteY4" fmla="*/ 850158 h 1736993"/>
              <a:gd name="connsiteX0" fmla="*/ 0 w 5181600"/>
              <a:gd name="connsiteY0" fmla="*/ 870478 h 1736993"/>
              <a:gd name="connsiteX1" fmla="*/ 1333500 w 5181600"/>
              <a:gd name="connsiteY1" fmla="*/ 274 h 1736993"/>
              <a:gd name="connsiteX2" fmla="*/ 2632566 w 5181600"/>
              <a:gd name="connsiteY2" fmla="*/ 947739 h 1736993"/>
              <a:gd name="connsiteX3" fmla="*/ 3893820 w 5181600"/>
              <a:gd name="connsiteY3" fmla="*/ 1736618 h 1736993"/>
              <a:gd name="connsiteX4" fmla="*/ 5181600 w 5181600"/>
              <a:gd name="connsiteY4" fmla="*/ 850158 h 1736993"/>
              <a:gd name="connsiteX0" fmla="*/ 0 w 5181600"/>
              <a:gd name="connsiteY0" fmla="*/ 870478 h 1736989"/>
              <a:gd name="connsiteX1" fmla="*/ 1333500 w 5181600"/>
              <a:gd name="connsiteY1" fmla="*/ 274 h 1736989"/>
              <a:gd name="connsiteX2" fmla="*/ 2632566 w 5181600"/>
              <a:gd name="connsiteY2" fmla="*/ 947739 h 1736989"/>
              <a:gd name="connsiteX3" fmla="*/ 3893820 w 5181600"/>
              <a:gd name="connsiteY3" fmla="*/ 1736618 h 1736989"/>
              <a:gd name="connsiteX4" fmla="*/ 5181600 w 5181600"/>
              <a:gd name="connsiteY4" fmla="*/ 850158 h 1736989"/>
              <a:gd name="connsiteX0" fmla="*/ 0 w 5181600"/>
              <a:gd name="connsiteY0" fmla="*/ 870478 h 1736989"/>
              <a:gd name="connsiteX1" fmla="*/ 1333500 w 5181600"/>
              <a:gd name="connsiteY1" fmla="*/ 274 h 1736989"/>
              <a:gd name="connsiteX2" fmla="*/ 2632566 w 5181600"/>
              <a:gd name="connsiteY2" fmla="*/ 947739 h 1736989"/>
              <a:gd name="connsiteX3" fmla="*/ 3893820 w 5181600"/>
              <a:gd name="connsiteY3" fmla="*/ 1736618 h 1736989"/>
              <a:gd name="connsiteX4" fmla="*/ 5181600 w 5181600"/>
              <a:gd name="connsiteY4" fmla="*/ 850158 h 1736989"/>
              <a:gd name="connsiteX0" fmla="*/ 0 w 5181600"/>
              <a:gd name="connsiteY0" fmla="*/ 870478 h 1736766"/>
              <a:gd name="connsiteX1" fmla="*/ 1333500 w 5181600"/>
              <a:gd name="connsiteY1" fmla="*/ 274 h 1736766"/>
              <a:gd name="connsiteX2" fmla="*/ 2632566 w 5181600"/>
              <a:gd name="connsiteY2" fmla="*/ 947739 h 1736766"/>
              <a:gd name="connsiteX3" fmla="*/ 3893820 w 5181600"/>
              <a:gd name="connsiteY3" fmla="*/ 1736618 h 1736766"/>
              <a:gd name="connsiteX4" fmla="*/ 5181600 w 5181600"/>
              <a:gd name="connsiteY4" fmla="*/ 850158 h 1736766"/>
              <a:gd name="connsiteX0" fmla="*/ 0 w 5181600"/>
              <a:gd name="connsiteY0" fmla="*/ 870478 h 1736642"/>
              <a:gd name="connsiteX1" fmla="*/ 1333500 w 5181600"/>
              <a:gd name="connsiteY1" fmla="*/ 274 h 1736642"/>
              <a:gd name="connsiteX2" fmla="*/ 2632566 w 5181600"/>
              <a:gd name="connsiteY2" fmla="*/ 947739 h 1736642"/>
              <a:gd name="connsiteX3" fmla="*/ 3893820 w 5181600"/>
              <a:gd name="connsiteY3" fmla="*/ 1736618 h 1736642"/>
              <a:gd name="connsiteX4" fmla="*/ 5181600 w 5181600"/>
              <a:gd name="connsiteY4" fmla="*/ 850158 h 1736642"/>
              <a:gd name="connsiteX0" fmla="*/ 0 w 5181600"/>
              <a:gd name="connsiteY0" fmla="*/ 870478 h 1736642"/>
              <a:gd name="connsiteX1" fmla="*/ 1333500 w 5181600"/>
              <a:gd name="connsiteY1" fmla="*/ 274 h 1736642"/>
              <a:gd name="connsiteX2" fmla="*/ 2632566 w 5181600"/>
              <a:gd name="connsiteY2" fmla="*/ 947739 h 1736642"/>
              <a:gd name="connsiteX3" fmla="*/ 3893820 w 5181600"/>
              <a:gd name="connsiteY3" fmla="*/ 1736618 h 1736642"/>
              <a:gd name="connsiteX4" fmla="*/ 5181600 w 5181600"/>
              <a:gd name="connsiteY4" fmla="*/ 850158 h 1736642"/>
              <a:gd name="connsiteX0" fmla="*/ 0 w 5181600"/>
              <a:gd name="connsiteY0" fmla="*/ 870478 h 1736944"/>
              <a:gd name="connsiteX1" fmla="*/ 1333500 w 5181600"/>
              <a:gd name="connsiteY1" fmla="*/ 274 h 1736944"/>
              <a:gd name="connsiteX2" fmla="*/ 2632566 w 5181600"/>
              <a:gd name="connsiteY2" fmla="*/ 947739 h 1736944"/>
              <a:gd name="connsiteX3" fmla="*/ 3893820 w 5181600"/>
              <a:gd name="connsiteY3" fmla="*/ 1736618 h 1736944"/>
              <a:gd name="connsiteX4" fmla="*/ 5181600 w 5181600"/>
              <a:gd name="connsiteY4" fmla="*/ 850158 h 1736944"/>
              <a:gd name="connsiteX0" fmla="*/ 0 w 5181600"/>
              <a:gd name="connsiteY0" fmla="*/ 870478 h 1736642"/>
              <a:gd name="connsiteX1" fmla="*/ 1333500 w 5181600"/>
              <a:gd name="connsiteY1" fmla="*/ 274 h 1736642"/>
              <a:gd name="connsiteX2" fmla="*/ 2632566 w 5181600"/>
              <a:gd name="connsiteY2" fmla="*/ 947739 h 1736642"/>
              <a:gd name="connsiteX3" fmla="*/ 3893820 w 5181600"/>
              <a:gd name="connsiteY3" fmla="*/ 1736618 h 1736642"/>
              <a:gd name="connsiteX4" fmla="*/ 5181600 w 5181600"/>
              <a:gd name="connsiteY4" fmla="*/ 850158 h 1736642"/>
              <a:gd name="connsiteX0" fmla="*/ 0 w 5181600"/>
              <a:gd name="connsiteY0" fmla="*/ 870478 h 1737711"/>
              <a:gd name="connsiteX1" fmla="*/ 1333500 w 5181600"/>
              <a:gd name="connsiteY1" fmla="*/ 274 h 1737711"/>
              <a:gd name="connsiteX2" fmla="*/ 2632566 w 5181600"/>
              <a:gd name="connsiteY2" fmla="*/ 947739 h 1737711"/>
              <a:gd name="connsiteX3" fmla="*/ 3893820 w 5181600"/>
              <a:gd name="connsiteY3" fmla="*/ 1736618 h 1737711"/>
              <a:gd name="connsiteX4" fmla="*/ 5181600 w 5181600"/>
              <a:gd name="connsiteY4" fmla="*/ 850158 h 1737711"/>
              <a:gd name="connsiteX0" fmla="*/ 0 w 5181600"/>
              <a:gd name="connsiteY0" fmla="*/ 870478 h 1737747"/>
              <a:gd name="connsiteX1" fmla="*/ 1333500 w 5181600"/>
              <a:gd name="connsiteY1" fmla="*/ 274 h 1737747"/>
              <a:gd name="connsiteX2" fmla="*/ 2632566 w 5181600"/>
              <a:gd name="connsiteY2" fmla="*/ 947739 h 1737747"/>
              <a:gd name="connsiteX3" fmla="*/ 3893820 w 5181600"/>
              <a:gd name="connsiteY3" fmla="*/ 1736618 h 1737747"/>
              <a:gd name="connsiteX4" fmla="*/ 5181600 w 5181600"/>
              <a:gd name="connsiteY4" fmla="*/ 850158 h 173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0" h="1737747">
                <a:moveTo>
                  <a:pt x="0" y="870478"/>
                </a:moveTo>
                <a:cubicBezTo>
                  <a:pt x="455506" y="431904"/>
                  <a:pt x="699667" y="-12603"/>
                  <a:pt x="1333500" y="274"/>
                </a:cubicBezTo>
                <a:cubicBezTo>
                  <a:pt x="1967333" y="13151"/>
                  <a:pt x="2333862" y="646156"/>
                  <a:pt x="2632566" y="947739"/>
                </a:cubicBezTo>
                <a:cubicBezTo>
                  <a:pt x="2931270" y="1249322"/>
                  <a:pt x="3377541" y="1765073"/>
                  <a:pt x="3893820" y="1736618"/>
                </a:cubicBezTo>
                <a:cubicBezTo>
                  <a:pt x="4410099" y="1708163"/>
                  <a:pt x="4758266" y="1298891"/>
                  <a:pt x="5181600" y="850158"/>
                </a:cubicBezTo>
              </a:path>
            </a:pathLst>
          </a:custGeom>
          <a:ln>
            <a:solidFill>
              <a:schemeClr val="bg1"/>
            </a:solidFill>
            <a:prstDash val="dash"/>
            <a:headEnd type="triangle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366107">
            <a:off x="4922763" y="384086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orientation of fin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3119768">
            <a:off x="6356588" y="3140463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path of flukes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3547792">
            <a:off x="5593947" y="232771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flow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5186" y="4772523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thrust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7667" y="4867696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path of animal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319768">
            <a:off x="7296807" y="582434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lift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3119768">
            <a:off x="8238301" y="5106421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ahnschrift Condensed" panose="020B0502040204020203" pitchFamily="34" charset="0"/>
              </a:rPr>
              <a:t>drag</a:t>
            </a:r>
            <a:endParaRPr lang="en-US" sz="1600" dirty="0">
              <a:latin typeface="Bahnschrift Condensed" panose="020B0502040204020203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864861" y="5062373"/>
            <a:ext cx="2580196" cy="0"/>
          </a:xfrm>
          <a:prstGeom prst="straightConnector1">
            <a:avLst/>
          </a:prstGeom>
          <a:ln w="38100" cap="rnd">
            <a:solidFill>
              <a:srgbClr val="E69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7387173" y="4170243"/>
            <a:ext cx="854264" cy="854264"/>
          </a:xfrm>
          <a:prstGeom prst="arc">
            <a:avLst>
              <a:gd name="adj1" fmla="val 10606565"/>
              <a:gd name="adj2" fmla="val 1573346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3126313">
            <a:off x="8158948" y="4917932"/>
            <a:ext cx="237917" cy="252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379211" y="5069205"/>
            <a:ext cx="2053162" cy="1600088"/>
          </a:xfrm>
          <a:prstGeom prst="straightConnector1">
            <a:avLst/>
          </a:prstGeom>
          <a:ln w="38100" cap="rnd">
            <a:solidFill>
              <a:srgbClr val="009E7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76630" y="429830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319270" y="2333169"/>
            <a:ext cx="3355590" cy="4305756"/>
          </a:xfrm>
          <a:prstGeom prst="straightConnector1">
            <a:avLst/>
          </a:prstGeom>
          <a:ln w="25400" cap="sq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445486" y="5061585"/>
            <a:ext cx="363872" cy="466907"/>
          </a:xfrm>
          <a:prstGeom prst="straightConnector1">
            <a:avLst/>
          </a:prstGeom>
          <a:ln w="38100" cap="rnd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945889" y="3596640"/>
            <a:ext cx="6620255" cy="2767584"/>
          </a:xfrm>
          <a:prstGeom prst="straightConnector1">
            <a:avLst/>
          </a:prstGeom>
          <a:ln w="25400" cap="rnd">
            <a:solidFill>
              <a:srgbClr val="CC79A7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949" y="2778865"/>
            <a:ext cx="3872228" cy="3748566"/>
            <a:chOff x="826396" y="3199127"/>
            <a:chExt cx="3413353" cy="330434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247093" y="4170243"/>
              <a:ext cx="2992656" cy="0"/>
            </a:xfrm>
            <a:prstGeom prst="straightConnector1">
              <a:avLst/>
            </a:prstGeom>
            <a:ln w="19050" cap="flat">
              <a:solidFill>
                <a:schemeClr val="bg1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826397" y="3199127"/>
              <a:ext cx="2818341" cy="3304346"/>
            </a:xfrm>
            <a:custGeom>
              <a:avLst/>
              <a:gdLst>
                <a:gd name="connsiteX0" fmla="*/ 114739 w 2417248"/>
                <a:gd name="connsiteY0" fmla="*/ 1093759 h 2629638"/>
                <a:gd name="connsiteX1" fmla="*/ 709099 w 2417248"/>
                <a:gd name="connsiteY1" fmla="*/ 1154719 h 2629638"/>
                <a:gd name="connsiteX2" fmla="*/ 1063429 w 2417248"/>
                <a:gd name="connsiteY2" fmla="*/ 1105189 h 2629638"/>
                <a:gd name="connsiteX3" fmla="*/ 1280599 w 2417248"/>
                <a:gd name="connsiteY3" fmla="*/ 922309 h 2629638"/>
                <a:gd name="connsiteX4" fmla="*/ 1543489 w 2417248"/>
                <a:gd name="connsiteY4" fmla="*/ 503209 h 2629638"/>
                <a:gd name="connsiteX5" fmla="*/ 1825429 w 2417248"/>
                <a:gd name="connsiteY5" fmla="*/ 179359 h 2629638"/>
                <a:gd name="connsiteX6" fmla="*/ 2107369 w 2417248"/>
                <a:gd name="connsiteY6" fmla="*/ 7909 h 2629638"/>
                <a:gd name="connsiteX7" fmla="*/ 2377879 w 2417248"/>
                <a:gd name="connsiteY7" fmla="*/ 65059 h 2629638"/>
                <a:gd name="connsiteX8" fmla="*/ 2259769 w 2417248"/>
                <a:gd name="connsiteY8" fmla="*/ 381289 h 2629638"/>
                <a:gd name="connsiteX9" fmla="*/ 2194999 w 2417248"/>
                <a:gd name="connsiteY9" fmla="*/ 739429 h 2629638"/>
                <a:gd name="connsiteX10" fmla="*/ 2179759 w 2417248"/>
                <a:gd name="connsiteY10" fmla="*/ 1032799 h 2629638"/>
                <a:gd name="connsiteX11" fmla="*/ 2156899 w 2417248"/>
                <a:gd name="connsiteY11" fmla="*/ 1219489 h 2629638"/>
                <a:gd name="connsiteX12" fmla="*/ 2065459 w 2417248"/>
                <a:gd name="connsiteY12" fmla="*/ 1288069 h 2629638"/>
                <a:gd name="connsiteX13" fmla="*/ 2183569 w 2417248"/>
                <a:gd name="connsiteY13" fmla="*/ 1459519 h 2629638"/>
                <a:gd name="connsiteX14" fmla="*/ 2179759 w 2417248"/>
                <a:gd name="connsiteY14" fmla="*/ 1672879 h 2629638"/>
                <a:gd name="connsiteX15" fmla="*/ 2210239 w 2417248"/>
                <a:gd name="connsiteY15" fmla="*/ 1943389 h 2629638"/>
                <a:gd name="connsiteX16" fmla="*/ 2324539 w 2417248"/>
                <a:gd name="connsiteY16" fmla="*/ 2263429 h 2629638"/>
                <a:gd name="connsiteX17" fmla="*/ 2415979 w 2417248"/>
                <a:gd name="connsiteY17" fmla="*/ 2469169 h 2629638"/>
                <a:gd name="connsiteX18" fmla="*/ 2255959 w 2417248"/>
                <a:gd name="connsiteY18" fmla="*/ 2629189 h 2629638"/>
                <a:gd name="connsiteX19" fmla="*/ 1859719 w 2417248"/>
                <a:gd name="connsiteY19" fmla="*/ 2419639 h 2629638"/>
                <a:gd name="connsiteX20" fmla="*/ 1554919 w 2417248"/>
                <a:gd name="connsiteY20" fmla="*/ 2103409 h 2629638"/>
                <a:gd name="connsiteX21" fmla="*/ 1333939 w 2417248"/>
                <a:gd name="connsiteY21" fmla="*/ 1745269 h 2629638"/>
                <a:gd name="connsiteX22" fmla="*/ 1055809 w 2417248"/>
                <a:gd name="connsiteY22" fmla="*/ 1509049 h 2629638"/>
                <a:gd name="connsiteX23" fmla="*/ 648139 w 2417248"/>
                <a:gd name="connsiteY23" fmla="*/ 1463329 h 2629638"/>
                <a:gd name="connsiteX24" fmla="*/ 286189 w 2417248"/>
                <a:gd name="connsiteY24" fmla="*/ 1516669 h 2629638"/>
                <a:gd name="connsiteX25" fmla="*/ 95689 w 2417248"/>
                <a:gd name="connsiteY25" fmla="*/ 1562389 h 2629638"/>
                <a:gd name="connsiteX26" fmla="*/ 27109 w 2417248"/>
                <a:gd name="connsiteY26" fmla="*/ 1364269 h 2629638"/>
                <a:gd name="connsiteX27" fmla="*/ 4249 w 2417248"/>
                <a:gd name="connsiteY27" fmla="*/ 1196629 h 2629638"/>
                <a:gd name="connsiteX28" fmla="*/ 114739 w 2417248"/>
                <a:gd name="connsiteY28" fmla="*/ 1093759 h 2629638"/>
                <a:gd name="connsiteX0" fmla="*/ 114739 w 2417248"/>
                <a:gd name="connsiteY0" fmla="*/ 1197450 h 2733329"/>
                <a:gd name="connsiteX1" fmla="*/ 709099 w 2417248"/>
                <a:gd name="connsiteY1" fmla="*/ 1258410 h 2733329"/>
                <a:gd name="connsiteX2" fmla="*/ 1063429 w 2417248"/>
                <a:gd name="connsiteY2" fmla="*/ 1208880 h 2733329"/>
                <a:gd name="connsiteX3" fmla="*/ 1280599 w 2417248"/>
                <a:gd name="connsiteY3" fmla="*/ 1026000 h 2733329"/>
                <a:gd name="connsiteX4" fmla="*/ 1543489 w 2417248"/>
                <a:gd name="connsiteY4" fmla="*/ 606900 h 2733329"/>
                <a:gd name="connsiteX5" fmla="*/ 1825429 w 2417248"/>
                <a:gd name="connsiteY5" fmla="*/ 283050 h 2733329"/>
                <a:gd name="connsiteX6" fmla="*/ 2107369 w 2417248"/>
                <a:gd name="connsiteY6" fmla="*/ 111600 h 2733329"/>
                <a:gd name="connsiteX7" fmla="*/ 2382726 w 2417248"/>
                <a:gd name="connsiteY7" fmla="*/ 18481 h 2733329"/>
                <a:gd name="connsiteX8" fmla="*/ 2259769 w 2417248"/>
                <a:gd name="connsiteY8" fmla="*/ 484980 h 2733329"/>
                <a:gd name="connsiteX9" fmla="*/ 2194999 w 2417248"/>
                <a:gd name="connsiteY9" fmla="*/ 843120 h 2733329"/>
                <a:gd name="connsiteX10" fmla="*/ 2179759 w 2417248"/>
                <a:gd name="connsiteY10" fmla="*/ 1136490 h 2733329"/>
                <a:gd name="connsiteX11" fmla="*/ 2156899 w 2417248"/>
                <a:gd name="connsiteY11" fmla="*/ 1323180 h 2733329"/>
                <a:gd name="connsiteX12" fmla="*/ 2065459 w 2417248"/>
                <a:gd name="connsiteY12" fmla="*/ 1391760 h 2733329"/>
                <a:gd name="connsiteX13" fmla="*/ 2183569 w 2417248"/>
                <a:gd name="connsiteY13" fmla="*/ 1563210 h 2733329"/>
                <a:gd name="connsiteX14" fmla="*/ 2179759 w 2417248"/>
                <a:gd name="connsiteY14" fmla="*/ 1776570 h 2733329"/>
                <a:gd name="connsiteX15" fmla="*/ 2210239 w 2417248"/>
                <a:gd name="connsiteY15" fmla="*/ 2047080 h 2733329"/>
                <a:gd name="connsiteX16" fmla="*/ 2324539 w 2417248"/>
                <a:gd name="connsiteY16" fmla="*/ 2367120 h 2733329"/>
                <a:gd name="connsiteX17" fmla="*/ 2415979 w 2417248"/>
                <a:gd name="connsiteY17" fmla="*/ 2572860 h 2733329"/>
                <a:gd name="connsiteX18" fmla="*/ 2255959 w 2417248"/>
                <a:gd name="connsiteY18" fmla="*/ 2732880 h 2733329"/>
                <a:gd name="connsiteX19" fmla="*/ 1859719 w 2417248"/>
                <a:gd name="connsiteY19" fmla="*/ 2523330 h 2733329"/>
                <a:gd name="connsiteX20" fmla="*/ 1554919 w 2417248"/>
                <a:gd name="connsiteY20" fmla="*/ 2207100 h 2733329"/>
                <a:gd name="connsiteX21" fmla="*/ 1333939 w 2417248"/>
                <a:gd name="connsiteY21" fmla="*/ 1848960 h 2733329"/>
                <a:gd name="connsiteX22" fmla="*/ 1055809 w 2417248"/>
                <a:gd name="connsiteY22" fmla="*/ 1612740 h 2733329"/>
                <a:gd name="connsiteX23" fmla="*/ 648139 w 2417248"/>
                <a:gd name="connsiteY23" fmla="*/ 1567020 h 2733329"/>
                <a:gd name="connsiteX24" fmla="*/ 286189 w 2417248"/>
                <a:gd name="connsiteY24" fmla="*/ 1620360 h 2733329"/>
                <a:gd name="connsiteX25" fmla="*/ 95689 w 2417248"/>
                <a:gd name="connsiteY25" fmla="*/ 1666080 h 2733329"/>
                <a:gd name="connsiteX26" fmla="*/ 27109 w 2417248"/>
                <a:gd name="connsiteY26" fmla="*/ 1467960 h 2733329"/>
                <a:gd name="connsiteX27" fmla="*/ 4249 w 2417248"/>
                <a:gd name="connsiteY27" fmla="*/ 1300320 h 2733329"/>
                <a:gd name="connsiteX28" fmla="*/ 114739 w 2417248"/>
                <a:gd name="connsiteY28" fmla="*/ 1197450 h 2733329"/>
                <a:gd name="connsiteX0" fmla="*/ 114739 w 2417248"/>
                <a:gd name="connsiteY0" fmla="*/ 1205954 h 2741833"/>
                <a:gd name="connsiteX1" fmla="*/ 709099 w 2417248"/>
                <a:gd name="connsiteY1" fmla="*/ 1266914 h 2741833"/>
                <a:gd name="connsiteX2" fmla="*/ 1063429 w 2417248"/>
                <a:gd name="connsiteY2" fmla="*/ 1217384 h 2741833"/>
                <a:gd name="connsiteX3" fmla="*/ 1280599 w 2417248"/>
                <a:gd name="connsiteY3" fmla="*/ 1034504 h 2741833"/>
                <a:gd name="connsiteX4" fmla="*/ 1543489 w 2417248"/>
                <a:gd name="connsiteY4" fmla="*/ 615404 h 2741833"/>
                <a:gd name="connsiteX5" fmla="*/ 1825429 w 2417248"/>
                <a:gd name="connsiteY5" fmla="*/ 291554 h 2741833"/>
                <a:gd name="connsiteX6" fmla="*/ 2073437 w 2417248"/>
                <a:gd name="connsiteY6" fmla="*/ 81325 h 2741833"/>
                <a:gd name="connsiteX7" fmla="*/ 2382726 w 2417248"/>
                <a:gd name="connsiteY7" fmla="*/ 26985 h 2741833"/>
                <a:gd name="connsiteX8" fmla="*/ 2259769 w 2417248"/>
                <a:gd name="connsiteY8" fmla="*/ 493484 h 2741833"/>
                <a:gd name="connsiteX9" fmla="*/ 2194999 w 2417248"/>
                <a:gd name="connsiteY9" fmla="*/ 851624 h 2741833"/>
                <a:gd name="connsiteX10" fmla="*/ 2179759 w 2417248"/>
                <a:gd name="connsiteY10" fmla="*/ 1144994 h 2741833"/>
                <a:gd name="connsiteX11" fmla="*/ 2156899 w 2417248"/>
                <a:gd name="connsiteY11" fmla="*/ 1331684 h 2741833"/>
                <a:gd name="connsiteX12" fmla="*/ 2065459 w 2417248"/>
                <a:gd name="connsiteY12" fmla="*/ 1400264 h 2741833"/>
                <a:gd name="connsiteX13" fmla="*/ 2183569 w 2417248"/>
                <a:gd name="connsiteY13" fmla="*/ 1571714 h 2741833"/>
                <a:gd name="connsiteX14" fmla="*/ 2179759 w 2417248"/>
                <a:gd name="connsiteY14" fmla="*/ 1785074 h 2741833"/>
                <a:gd name="connsiteX15" fmla="*/ 2210239 w 2417248"/>
                <a:gd name="connsiteY15" fmla="*/ 2055584 h 2741833"/>
                <a:gd name="connsiteX16" fmla="*/ 2324539 w 2417248"/>
                <a:gd name="connsiteY16" fmla="*/ 2375624 h 2741833"/>
                <a:gd name="connsiteX17" fmla="*/ 2415979 w 2417248"/>
                <a:gd name="connsiteY17" fmla="*/ 2581364 h 2741833"/>
                <a:gd name="connsiteX18" fmla="*/ 2255959 w 2417248"/>
                <a:gd name="connsiteY18" fmla="*/ 2741384 h 2741833"/>
                <a:gd name="connsiteX19" fmla="*/ 1859719 w 2417248"/>
                <a:gd name="connsiteY19" fmla="*/ 2531834 h 2741833"/>
                <a:gd name="connsiteX20" fmla="*/ 1554919 w 2417248"/>
                <a:gd name="connsiteY20" fmla="*/ 2215604 h 2741833"/>
                <a:gd name="connsiteX21" fmla="*/ 1333939 w 2417248"/>
                <a:gd name="connsiteY21" fmla="*/ 1857464 h 2741833"/>
                <a:gd name="connsiteX22" fmla="*/ 1055809 w 2417248"/>
                <a:gd name="connsiteY22" fmla="*/ 1621244 h 2741833"/>
                <a:gd name="connsiteX23" fmla="*/ 648139 w 2417248"/>
                <a:gd name="connsiteY23" fmla="*/ 1575524 h 2741833"/>
                <a:gd name="connsiteX24" fmla="*/ 286189 w 2417248"/>
                <a:gd name="connsiteY24" fmla="*/ 1628864 h 2741833"/>
                <a:gd name="connsiteX25" fmla="*/ 95689 w 2417248"/>
                <a:gd name="connsiteY25" fmla="*/ 1674584 h 2741833"/>
                <a:gd name="connsiteX26" fmla="*/ 27109 w 2417248"/>
                <a:gd name="connsiteY26" fmla="*/ 1476464 h 2741833"/>
                <a:gd name="connsiteX27" fmla="*/ 4249 w 2417248"/>
                <a:gd name="connsiteY27" fmla="*/ 1308824 h 2741833"/>
                <a:gd name="connsiteX28" fmla="*/ 114739 w 2417248"/>
                <a:gd name="connsiteY28" fmla="*/ 1205954 h 2741833"/>
                <a:gd name="connsiteX0" fmla="*/ 114739 w 2417248"/>
                <a:gd name="connsiteY0" fmla="*/ 1252587 h 2788466"/>
                <a:gd name="connsiteX1" fmla="*/ 709099 w 2417248"/>
                <a:gd name="connsiteY1" fmla="*/ 1313547 h 2788466"/>
                <a:gd name="connsiteX2" fmla="*/ 1063429 w 2417248"/>
                <a:gd name="connsiteY2" fmla="*/ 1264017 h 2788466"/>
                <a:gd name="connsiteX3" fmla="*/ 1280599 w 2417248"/>
                <a:gd name="connsiteY3" fmla="*/ 1081137 h 2788466"/>
                <a:gd name="connsiteX4" fmla="*/ 1543489 w 2417248"/>
                <a:gd name="connsiteY4" fmla="*/ 662037 h 2788466"/>
                <a:gd name="connsiteX5" fmla="*/ 1825429 w 2417248"/>
                <a:gd name="connsiteY5" fmla="*/ 338187 h 2788466"/>
                <a:gd name="connsiteX6" fmla="*/ 2073437 w 2417248"/>
                <a:gd name="connsiteY6" fmla="*/ 127958 h 2788466"/>
                <a:gd name="connsiteX7" fmla="*/ 2358489 w 2417248"/>
                <a:gd name="connsiteY7" fmla="*/ 20297 h 2788466"/>
                <a:gd name="connsiteX8" fmla="*/ 2259769 w 2417248"/>
                <a:gd name="connsiteY8" fmla="*/ 540117 h 2788466"/>
                <a:gd name="connsiteX9" fmla="*/ 2194999 w 2417248"/>
                <a:gd name="connsiteY9" fmla="*/ 898257 h 2788466"/>
                <a:gd name="connsiteX10" fmla="*/ 2179759 w 2417248"/>
                <a:gd name="connsiteY10" fmla="*/ 1191627 h 2788466"/>
                <a:gd name="connsiteX11" fmla="*/ 2156899 w 2417248"/>
                <a:gd name="connsiteY11" fmla="*/ 1378317 h 2788466"/>
                <a:gd name="connsiteX12" fmla="*/ 2065459 w 2417248"/>
                <a:gd name="connsiteY12" fmla="*/ 1446897 h 2788466"/>
                <a:gd name="connsiteX13" fmla="*/ 2183569 w 2417248"/>
                <a:gd name="connsiteY13" fmla="*/ 1618347 h 2788466"/>
                <a:gd name="connsiteX14" fmla="*/ 2179759 w 2417248"/>
                <a:gd name="connsiteY14" fmla="*/ 1831707 h 2788466"/>
                <a:gd name="connsiteX15" fmla="*/ 2210239 w 2417248"/>
                <a:gd name="connsiteY15" fmla="*/ 2102217 h 2788466"/>
                <a:gd name="connsiteX16" fmla="*/ 2324539 w 2417248"/>
                <a:gd name="connsiteY16" fmla="*/ 2422257 h 2788466"/>
                <a:gd name="connsiteX17" fmla="*/ 2415979 w 2417248"/>
                <a:gd name="connsiteY17" fmla="*/ 2627997 h 2788466"/>
                <a:gd name="connsiteX18" fmla="*/ 2255959 w 2417248"/>
                <a:gd name="connsiteY18" fmla="*/ 2788017 h 2788466"/>
                <a:gd name="connsiteX19" fmla="*/ 1859719 w 2417248"/>
                <a:gd name="connsiteY19" fmla="*/ 2578467 h 2788466"/>
                <a:gd name="connsiteX20" fmla="*/ 1554919 w 2417248"/>
                <a:gd name="connsiteY20" fmla="*/ 2262237 h 2788466"/>
                <a:gd name="connsiteX21" fmla="*/ 1333939 w 2417248"/>
                <a:gd name="connsiteY21" fmla="*/ 1904097 h 2788466"/>
                <a:gd name="connsiteX22" fmla="*/ 1055809 w 2417248"/>
                <a:gd name="connsiteY22" fmla="*/ 1667877 h 2788466"/>
                <a:gd name="connsiteX23" fmla="*/ 648139 w 2417248"/>
                <a:gd name="connsiteY23" fmla="*/ 1622157 h 2788466"/>
                <a:gd name="connsiteX24" fmla="*/ 286189 w 2417248"/>
                <a:gd name="connsiteY24" fmla="*/ 1675497 h 2788466"/>
                <a:gd name="connsiteX25" fmla="*/ 95689 w 2417248"/>
                <a:gd name="connsiteY25" fmla="*/ 1721217 h 2788466"/>
                <a:gd name="connsiteX26" fmla="*/ 27109 w 2417248"/>
                <a:gd name="connsiteY26" fmla="*/ 1523097 h 2788466"/>
                <a:gd name="connsiteX27" fmla="*/ 4249 w 2417248"/>
                <a:gd name="connsiteY27" fmla="*/ 1355457 h 2788466"/>
                <a:gd name="connsiteX28" fmla="*/ 114739 w 2417248"/>
                <a:gd name="connsiteY28" fmla="*/ 1252587 h 2788466"/>
                <a:gd name="connsiteX0" fmla="*/ 114739 w 2416812"/>
                <a:gd name="connsiteY0" fmla="*/ 1252587 h 2861021"/>
                <a:gd name="connsiteX1" fmla="*/ 709099 w 2416812"/>
                <a:gd name="connsiteY1" fmla="*/ 1313547 h 2861021"/>
                <a:gd name="connsiteX2" fmla="*/ 1063429 w 2416812"/>
                <a:gd name="connsiteY2" fmla="*/ 1264017 h 2861021"/>
                <a:gd name="connsiteX3" fmla="*/ 1280599 w 2416812"/>
                <a:gd name="connsiteY3" fmla="*/ 1081137 h 2861021"/>
                <a:gd name="connsiteX4" fmla="*/ 1543489 w 2416812"/>
                <a:gd name="connsiteY4" fmla="*/ 662037 h 2861021"/>
                <a:gd name="connsiteX5" fmla="*/ 1825429 w 2416812"/>
                <a:gd name="connsiteY5" fmla="*/ 338187 h 2861021"/>
                <a:gd name="connsiteX6" fmla="*/ 2073437 w 2416812"/>
                <a:gd name="connsiteY6" fmla="*/ 127958 h 2861021"/>
                <a:gd name="connsiteX7" fmla="*/ 2358489 w 2416812"/>
                <a:gd name="connsiteY7" fmla="*/ 20297 h 2861021"/>
                <a:gd name="connsiteX8" fmla="*/ 2259769 w 2416812"/>
                <a:gd name="connsiteY8" fmla="*/ 540117 h 2861021"/>
                <a:gd name="connsiteX9" fmla="*/ 2194999 w 2416812"/>
                <a:gd name="connsiteY9" fmla="*/ 898257 h 2861021"/>
                <a:gd name="connsiteX10" fmla="*/ 2179759 w 2416812"/>
                <a:gd name="connsiteY10" fmla="*/ 1191627 h 2861021"/>
                <a:gd name="connsiteX11" fmla="*/ 2156899 w 2416812"/>
                <a:gd name="connsiteY11" fmla="*/ 1378317 h 2861021"/>
                <a:gd name="connsiteX12" fmla="*/ 2065459 w 2416812"/>
                <a:gd name="connsiteY12" fmla="*/ 1446897 h 2861021"/>
                <a:gd name="connsiteX13" fmla="*/ 2183569 w 2416812"/>
                <a:gd name="connsiteY13" fmla="*/ 1618347 h 2861021"/>
                <a:gd name="connsiteX14" fmla="*/ 2179759 w 2416812"/>
                <a:gd name="connsiteY14" fmla="*/ 1831707 h 2861021"/>
                <a:gd name="connsiteX15" fmla="*/ 2210239 w 2416812"/>
                <a:gd name="connsiteY15" fmla="*/ 2102217 h 2861021"/>
                <a:gd name="connsiteX16" fmla="*/ 2324539 w 2416812"/>
                <a:gd name="connsiteY16" fmla="*/ 2422257 h 2861021"/>
                <a:gd name="connsiteX17" fmla="*/ 2415979 w 2416812"/>
                <a:gd name="connsiteY17" fmla="*/ 2627997 h 2861021"/>
                <a:gd name="connsiteX18" fmla="*/ 2270502 w 2416812"/>
                <a:gd name="connsiteY18" fmla="*/ 2860728 h 2861021"/>
                <a:gd name="connsiteX19" fmla="*/ 1859719 w 2416812"/>
                <a:gd name="connsiteY19" fmla="*/ 2578467 h 2861021"/>
                <a:gd name="connsiteX20" fmla="*/ 1554919 w 2416812"/>
                <a:gd name="connsiteY20" fmla="*/ 2262237 h 2861021"/>
                <a:gd name="connsiteX21" fmla="*/ 1333939 w 2416812"/>
                <a:gd name="connsiteY21" fmla="*/ 1904097 h 2861021"/>
                <a:gd name="connsiteX22" fmla="*/ 1055809 w 2416812"/>
                <a:gd name="connsiteY22" fmla="*/ 1667877 h 2861021"/>
                <a:gd name="connsiteX23" fmla="*/ 648139 w 2416812"/>
                <a:gd name="connsiteY23" fmla="*/ 1622157 h 2861021"/>
                <a:gd name="connsiteX24" fmla="*/ 286189 w 2416812"/>
                <a:gd name="connsiteY24" fmla="*/ 1675497 h 2861021"/>
                <a:gd name="connsiteX25" fmla="*/ 95689 w 2416812"/>
                <a:gd name="connsiteY25" fmla="*/ 1721217 h 2861021"/>
                <a:gd name="connsiteX26" fmla="*/ 27109 w 2416812"/>
                <a:gd name="connsiteY26" fmla="*/ 1523097 h 2861021"/>
                <a:gd name="connsiteX27" fmla="*/ 4249 w 2416812"/>
                <a:gd name="connsiteY27" fmla="*/ 1355457 h 2861021"/>
                <a:gd name="connsiteX28" fmla="*/ 114739 w 2416812"/>
                <a:gd name="connsiteY28" fmla="*/ 1252587 h 2861021"/>
                <a:gd name="connsiteX0" fmla="*/ 114739 w 2542354"/>
                <a:gd name="connsiteY0" fmla="*/ 1252587 h 2949240"/>
                <a:gd name="connsiteX1" fmla="*/ 709099 w 2542354"/>
                <a:gd name="connsiteY1" fmla="*/ 1313547 h 2949240"/>
                <a:gd name="connsiteX2" fmla="*/ 1063429 w 2542354"/>
                <a:gd name="connsiteY2" fmla="*/ 1264017 h 2949240"/>
                <a:gd name="connsiteX3" fmla="*/ 1280599 w 2542354"/>
                <a:gd name="connsiteY3" fmla="*/ 1081137 h 2949240"/>
                <a:gd name="connsiteX4" fmla="*/ 1543489 w 2542354"/>
                <a:gd name="connsiteY4" fmla="*/ 662037 h 2949240"/>
                <a:gd name="connsiteX5" fmla="*/ 1825429 w 2542354"/>
                <a:gd name="connsiteY5" fmla="*/ 338187 h 2949240"/>
                <a:gd name="connsiteX6" fmla="*/ 2073437 w 2542354"/>
                <a:gd name="connsiteY6" fmla="*/ 127958 h 2949240"/>
                <a:gd name="connsiteX7" fmla="*/ 2358489 w 2542354"/>
                <a:gd name="connsiteY7" fmla="*/ 20297 h 2949240"/>
                <a:gd name="connsiteX8" fmla="*/ 2259769 w 2542354"/>
                <a:gd name="connsiteY8" fmla="*/ 540117 h 2949240"/>
                <a:gd name="connsiteX9" fmla="*/ 2194999 w 2542354"/>
                <a:gd name="connsiteY9" fmla="*/ 898257 h 2949240"/>
                <a:gd name="connsiteX10" fmla="*/ 2179759 w 2542354"/>
                <a:gd name="connsiteY10" fmla="*/ 1191627 h 2949240"/>
                <a:gd name="connsiteX11" fmla="*/ 2156899 w 2542354"/>
                <a:gd name="connsiteY11" fmla="*/ 1378317 h 2949240"/>
                <a:gd name="connsiteX12" fmla="*/ 2065459 w 2542354"/>
                <a:gd name="connsiteY12" fmla="*/ 1446897 h 2949240"/>
                <a:gd name="connsiteX13" fmla="*/ 2183569 w 2542354"/>
                <a:gd name="connsiteY13" fmla="*/ 1618347 h 2949240"/>
                <a:gd name="connsiteX14" fmla="*/ 2179759 w 2542354"/>
                <a:gd name="connsiteY14" fmla="*/ 1831707 h 2949240"/>
                <a:gd name="connsiteX15" fmla="*/ 2210239 w 2542354"/>
                <a:gd name="connsiteY15" fmla="*/ 2102217 h 2949240"/>
                <a:gd name="connsiteX16" fmla="*/ 2324539 w 2542354"/>
                <a:gd name="connsiteY16" fmla="*/ 2422257 h 2949240"/>
                <a:gd name="connsiteX17" fmla="*/ 2542012 w 2542354"/>
                <a:gd name="connsiteY17" fmla="*/ 2918841 h 2949240"/>
                <a:gd name="connsiteX18" fmla="*/ 2270502 w 2542354"/>
                <a:gd name="connsiteY18" fmla="*/ 2860728 h 2949240"/>
                <a:gd name="connsiteX19" fmla="*/ 1859719 w 2542354"/>
                <a:gd name="connsiteY19" fmla="*/ 2578467 h 2949240"/>
                <a:gd name="connsiteX20" fmla="*/ 1554919 w 2542354"/>
                <a:gd name="connsiteY20" fmla="*/ 2262237 h 2949240"/>
                <a:gd name="connsiteX21" fmla="*/ 1333939 w 2542354"/>
                <a:gd name="connsiteY21" fmla="*/ 1904097 h 2949240"/>
                <a:gd name="connsiteX22" fmla="*/ 1055809 w 2542354"/>
                <a:gd name="connsiteY22" fmla="*/ 1667877 h 2949240"/>
                <a:gd name="connsiteX23" fmla="*/ 648139 w 2542354"/>
                <a:gd name="connsiteY23" fmla="*/ 1622157 h 2949240"/>
                <a:gd name="connsiteX24" fmla="*/ 286189 w 2542354"/>
                <a:gd name="connsiteY24" fmla="*/ 1675497 h 2949240"/>
                <a:gd name="connsiteX25" fmla="*/ 95689 w 2542354"/>
                <a:gd name="connsiteY25" fmla="*/ 1721217 h 2949240"/>
                <a:gd name="connsiteX26" fmla="*/ 27109 w 2542354"/>
                <a:gd name="connsiteY26" fmla="*/ 1523097 h 2949240"/>
                <a:gd name="connsiteX27" fmla="*/ 4249 w 2542354"/>
                <a:gd name="connsiteY27" fmla="*/ 1355457 h 2949240"/>
                <a:gd name="connsiteX28" fmla="*/ 114739 w 2542354"/>
                <a:gd name="connsiteY28" fmla="*/ 1252587 h 2949240"/>
                <a:gd name="connsiteX0" fmla="*/ 114739 w 2542354"/>
                <a:gd name="connsiteY0" fmla="*/ 1292758 h 2989411"/>
                <a:gd name="connsiteX1" fmla="*/ 709099 w 2542354"/>
                <a:gd name="connsiteY1" fmla="*/ 1353718 h 2989411"/>
                <a:gd name="connsiteX2" fmla="*/ 1063429 w 2542354"/>
                <a:gd name="connsiteY2" fmla="*/ 1304188 h 2989411"/>
                <a:gd name="connsiteX3" fmla="*/ 1280599 w 2542354"/>
                <a:gd name="connsiteY3" fmla="*/ 1121308 h 2989411"/>
                <a:gd name="connsiteX4" fmla="*/ 1543489 w 2542354"/>
                <a:gd name="connsiteY4" fmla="*/ 702208 h 2989411"/>
                <a:gd name="connsiteX5" fmla="*/ 1825429 w 2542354"/>
                <a:gd name="connsiteY5" fmla="*/ 378358 h 2989411"/>
                <a:gd name="connsiteX6" fmla="*/ 2073437 w 2542354"/>
                <a:gd name="connsiteY6" fmla="*/ 168129 h 2989411"/>
                <a:gd name="connsiteX7" fmla="*/ 2426352 w 2542354"/>
                <a:gd name="connsiteY7" fmla="*/ 16841 h 2989411"/>
                <a:gd name="connsiteX8" fmla="*/ 2259769 w 2542354"/>
                <a:gd name="connsiteY8" fmla="*/ 580288 h 2989411"/>
                <a:gd name="connsiteX9" fmla="*/ 2194999 w 2542354"/>
                <a:gd name="connsiteY9" fmla="*/ 938428 h 2989411"/>
                <a:gd name="connsiteX10" fmla="*/ 2179759 w 2542354"/>
                <a:gd name="connsiteY10" fmla="*/ 1231798 h 2989411"/>
                <a:gd name="connsiteX11" fmla="*/ 2156899 w 2542354"/>
                <a:gd name="connsiteY11" fmla="*/ 1418488 h 2989411"/>
                <a:gd name="connsiteX12" fmla="*/ 2065459 w 2542354"/>
                <a:gd name="connsiteY12" fmla="*/ 1487068 h 2989411"/>
                <a:gd name="connsiteX13" fmla="*/ 2183569 w 2542354"/>
                <a:gd name="connsiteY13" fmla="*/ 1658518 h 2989411"/>
                <a:gd name="connsiteX14" fmla="*/ 2179759 w 2542354"/>
                <a:gd name="connsiteY14" fmla="*/ 1871878 h 2989411"/>
                <a:gd name="connsiteX15" fmla="*/ 2210239 w 2542354"/>
                <a:gd name="connsiteY15" fmla="*/ 2142388 h 2989411"/>
                <a:gd name="connsiteX16" fmla="*/ 2324539 w 2542354"/>
                <a:gd name="connsiteY16" fmla="*/ 2462428 h 2989411"/>
                <a:gd name="connsiteX17" fmla="*/ 2542012 w 2542354"/>
                <a:gd name="connsiteY17" fmla="*/ 2959012 h 2989411"/>
                <a:gd name="connsiteX18" fmla="*/ 2270502 w 2542354"/>
                <a:gd name="connsiteY18" fmla="*/ 2900899 h 2989411"/>
                <a:gd name="connsiteX19" fmla="*/ 1859719 w 2542354"/>
                <a:gd name="connsiteY19" fmla="*/ 2618638 h 2989411"/>
                <a:gd name="connsiteX20" fmla="*/ 1554919 w 2542354"/>
                <a:gd name="connsiteY20" fmla="*/ 2302408 h 2989411"/>
                <a:gd name="connsiteX21" fmla="*/ 1333939 w 2542354"/>
                <a:gd name="connsiteY21" fmla="*/ 1944268 h 2989411"/>
                <a:gd name="connsiteX22" fmla="*/ 1055809 w 2542354"/>
                <a:gd name="connsiteY22" fmla="*/ 1708048 h 2989411"/>
                <a:gd name="connsiteX23" fmla="*/ 648139 w 2542354"/>
                <a:gd name="connsiteY23" fmla="*/ 1662328 h 2989411"/>
                <a:gd name="connsiteX24" fmla="*/ 286189 w 2542354"/>
                <a:gd name="connsiteY24" fmla="*/ 1715668 h 2989411"/>
                <a:gd name="connsiteX25" fmla="*/ 95689 w 2542354"/>
                <a:gd name="connsiteY25" fmla="*/ 1761388 h 2989411"/>
                <a:gd name="connsiteX26" fmla="*/ 27109 w 2542354"/>
                <a:gd name="connsiteY26" fmla="*/ 1563268 h 2989411"/>
                <a:gd name="connsiteX27" fmla="*/ 4249 w 2542354"/>
                <a:gd name="connsiteY27" fmla="*/ 1395628 h 2989411"/>
                <a:gd name="connsiteX28" fmla="*/ 114739 w 2542354"/>
                <a:gd name="connsiteY28" fmla="*/ 1292758 h 2989411"/>
                <a:gd name="connsiteX0" fmla="*/ 114739 w 2542354"/>
                <a:gd name="connsiteY0" fmla="*/ 1310958 h 3007611"/>
                <a:gd name="connsiteX1" fmla="*/ 709099 w 2542354"/>
                <a:gd name="connsiteY1" fmla="*/ 1371918 h 3007611"/>
                <a:gd name="connsiteX2" fmla="*/ 1063429 w 2542354"/>
                <a:gd name="connsiteY2" fmla="*/ 1322388 h 3007611"/>
                <a:gd name="connsiteX3" fmla="*/ 1280599 w 2542354"/>
                <a:gd name="connsiteY3" fmla="*/ 1139508 h 3007611"/>
                <a:gd name="connsiteX4" fmla="*/ 1543489 w 2542354"/>
                <a:gd name="connsiteY4" fmla="*/ 720408 h 3007611"/>
                <a:gd name="connsiteX5" fmla="*/ 1825429 w 2542354"/>
                <a:gd name="connsiteY5" fmla="*/ 396558 h 3007611"/>
                <a:gd name="connsiteX6" fmla="*/ 2073437 w 2542354"/>
                <a:gd name="connsiteY6" fmla="*/ 186329 h 3007611"/>
                <a:gd name="connsiteX7" fmla="*/ 2406963 w 2542354"/>
                <a:gd name="connsiteY7" fmla="*/ 15651 h 3007611"/>
                <a:gd name="connsiteX8" fmla="*/ 2259769 w 2542354"/>
                <a:gd name="connsiteY8" fmla="*/ 598488 h 3007611"/>
                <a:gd name="connsiteX9" fmla="*/ 2194999 w 2542354"/>
                <a:gd name="connsiteY9" fmla="*/ 956628 h 3007611"/>
                <a:gd name="connsiteX10" fmla="*/ 2179759 w 2542354"/>
                <a:gd name="connsiteY10" fmla="*/ 1249998 h 3007611"/>
                <a:gd name="connsiteX11" fmla="*/ 2156899 w 2542354"/>
                <a:gd name="connsiteY11" fmla="*/ 1436688 h 3007611"/>
                <a:gd name="connsiteX12" fmla="*/ 2065459 w 2542354"/>
                <a:gd name="connsiteY12" fmla="*/ 1505268 h 3007611"/>
                <a:gd name="connsiteX13" fmla="*/ 2183569 w 2542354"/>
                <a:gd name="connsiteY13" fmla="*/ 1676718 h 3007611"/>
                <a:gd name="connsiteX14" fmla="*/ 2179759 w 2542354"/>
                <a:gd name="connsiteY14" fmla="*/ 1890078 h 3007611"/>
                <a:gd name="connsiteX15" fmla="*/ 2210239 w 2542354"/>
                <a:gd name="connsiteY15" fmla="*/ 2160588 h 3007611"/>
                <a:gd name="connsiteX16" fmla="*/ 2324539 w 2542354"/>
                <a:gd name="connsiteY16" fmla="*/ 2480628 h 3007611"/>
                <a:gd name="connsiteX17" fmla="*/ 2542012 w 2542354"/>
                <a:gd name="connsiteY17" fmla="*/ 2977212 h 3007611"/>
                <a:gd name="connsiteX18" fmla="*/ 2270502 w 2542354"/>
                <a:gd name="connsiteY18" fmla="*/ 2919099 h 3007611"/>
                <a:gd name="connsiteX19" fmla="*/ 1859719 w 2542354"/>
                <a:gd name="connsiteY19" fmla="*/ 2636838 h 3007611"/>
                <a:gd name="connsiteX20" fmla="*/ 1554919 w 2542354"/>
                <a:gd name="connsiteY20" fmla="*/ 2320608 h 3007611"/>
                <a:gd name="connsiteX21" fmla="*/ 1333939 w 2542354"/>
                <a:gd name="connsiteY21" fmla="*/ 1962468 h 3007611"/>
                <a:gd name="connsiteX22" fmla="*/ 1055809 w 2542354"/>
                <a:gd name="connsiteY22" fmla="*/ 1726248 h 3007611"/>
                <a:gd name="connsiteX23" fmla="*/ 648139 w 2542354"/>
                <a:gd name="connsiteY23" fmla="*/ 1680528 h 3007611"/>
                <a:gd name="connsiteX24" fmla="*/ 286189 w 2542354"/>
                <a:gd name="connsiteY24" fmla="*/ 1733868 h 3007611"/>
                <a:gd name="connsiteX25" fmla="*/ 95689 w 2542354"/>
                <a:gd name="connsiteY25" fmla="*/ 1779588 h 3007611"/>
                <a:gd name="connsiteX26" fmla="*/ 27109 w 2542354"/>
                <a:gd name="connsiteY26" fmla="*/ 1581468 h 3007611"/>
                <a:gd name="connsiteX27" fmla="*/ 4249 w 2542354"/>
                <a:gd name="connsiteY27" fmla="*/ 1413828 h 3007611"/>
                <a:gd name="connsiteX28" fmla="*/ 114739 w 2542354"/>
                <a:gd name="connsiteY28" fmla="*/ 1310958 h 3007611"/>
                <a:gd name="connsiteX0" fmla="*/ 114739 w 2542354"/>
                <a:gd name="connsiteY0" fmla="*/ 1315751 h 3012404"/>
                <a:gd name="connsiteX1" fmla="*/ 709099 w 2542354"/>
                <a:gd name="connsiteY1" fmla="*/ 1376711 h 3012404"/>
                <a:gd name="connsiteX2" fmla="*/ 1063429 w 2542354"/>
                <a:gd name="connsiteY2" fmla="*/ 1327181 h 3012404"/>
                <a:gd name="connsiteX3" fmla="*/ 1280599 w 2542354"/>
                <a:gd name="connsiteY3" fmla="*/ 1144301 h 3012404"/>
                <a:gd name="connsiteX4" fmla="*/ 1543489 w 2542354"/>
                <a:gd name="connsiteY4" fmla="*/ 725201 h 3012404"/>
                <a:gd name="connsiteX5" fmla="*/ 1825429 w 2542354"/>
                <a:gd name="connsiteY5" fmla="*/ 401351 h 3012404"/>
                <a:gd name="connsiteX6" fmla="*/ 2092826 w 2542354"/>
                <a:gd name="connsiteY6" fmla="*/ 157190 h 3012404"/>
                <a:gd name="connsiteX7" fmla="*/ 2406963 w 2542354"/>
                <a:gd name="connsiteY7" fmla="*/ 20444 h 3012404"/>
                <a:gd name="connsiteX8" fmla="*/ 2259769 w 2542354"/>
                <a:gd name="connsiteY8" fmla="*/ 603281 h 3012404"/>
                <a:gd name="connsiteX9" fmla="*/ 2194999 w 2542354"/>
                <a:gd name="connsiteY9" fmla="*/ 961421 h 3012404"/>
                <a:gd name="connsiteX10" fmla="*/ 2179759 w 2542354"/>
                <a:gd name="connsiteY10" fmla="*/ 1254791 h 3012404"/>
                <a:gd name="connsiteX11" fmla="*/ 2156899 w 2542354"/>
                <a:gd name="connsiteY11" fmla="*/ 1441481 h 3012404"/>
                <a:gd name="connsiteX12" fmla="*/ 2065459 w 2542354"/>
                <a:gd name="connsiteY12" fmla="*/ 1510061 h 3012404"/>
                <a:gd name="connsiteX13" fmla="*/ 2183569 w 2542354"/>
                <a:gd name="connsiteY13" fmla="*/ 1681511 h 3012404"/>
                <a:gd name="connsiteX14" fmla="*/ 2179759 w 2542354"/>
                <a:gd name="connsiteY14" fmla="*/ 1894871 h 3012404"/>
                <a:gd name="connsiteX15" fmla="*/ 2210239 w 2542354"/>
                <a:gd name="connsiteY15" fmla="*/ 2165381 h 3012404"/>
                <a:gd name="connsiteX16" fmla="*/ 2324539 w 2542354"/>
                <a:gd name="connsiteY16" fmla="*/ 2485421 h 3012404"/>
                <a:gd name="connsiteX17" fmla="*/ 2542012 w 2542354"/>
                <a:gd name="connsiteY17" fmla="*/ 2982005 h 3012404"/>
                <a:gd name="connsiteX18" fmla="*/ 2270502 w 2542354"/>
                <a:gd name="connsiteY18" fmla="*/ 2923892 h 3012404"/>
                <a:gd name="connsiteX19" fmla="*/ 1859719 w 2542354"/>
                <a:gd name="connsiteY19" fmla="*/ 2641631 h 3012404"/>
                <a:gd name="connsiteX20" fmla="*/ 1554919 w 2542354"/>
                <a:gd name="connsiteY20" fmla="*/ 2325401 h 3012404"/>
                <a:gd name="connsiteX21" fmla="*/ 1333939 w 2542354"/>
                <a:gd name="connsiteY21" fmla="*/ 1967261 h 3012404"/>
                <a:gd name="connsiteX22" fmla="*/ 1055809 w 2542354"/>
                <a:gd name="connsiteY22" fmla="*/ 1731041 h 3012404"/>
                <a:gd name="connsiteX23" fmla="*/ 648139 w 2542354"/>
                <a:gd name="connsiteY23" fmla="*/ 1685321 h 3012404"/>
                <a:gd name="connsiteX24" fmla="*/ 286189 w 2542354"/>
                <a:gd name="connsiteY24" fmla="*/ 1738661 h 3012404"/>
                <a:gd name="connsiteX25" fmla="*/ 95689 w 2542354"/>
                <a:gd name="connsiteY25" fmla="*/ 1784381 h 3012404"/>
                <a:gd name="connsiteX26" fmla="*/ 27109 w 2542354"/>
                <a:gd name="connsiteY26" fmla="*/ 1586261 h 3012404"/>
                <a:gd name="connsiteX27" fmla="*/ 4249 w 2542354"/>
                <a:gd name="connsiteY27" fmla="*/ 1418621 h 3012404"/>
                <a:gd name="connsiteX28" fmla="*/ 114739 w 2542354"/>
                <a:gd name="connsiteY28" fmla="*/ 1315751 h 3012404"/>
                <a:gd name="connsiteX0" fmla="*/ 114739 w 2542354"/>
                <a:gd name="connsiteY0" fmla="*/ 1285052 h 2981705"/>
                <a:gd name="connsiteX1" fmla="*/ 709099 w 2542354"/>
                <a:gd name="connsiteY1" fmla="*/ 1346012 h 2981705"/>
                <a:gd name="connsiteX2" fmla="*/ 1063429 w 2542354"/>
                <a:gd name="connsiteY2" fmla="*/ 1296482 h 2981705"/>
                <a:gd name="connsiteX3" fmla="*/ 1280599 w 2542354"/>
                <a:gd name="connsiteY3" fmla="*/ 1113602 h 2981705"/>
                <a:gd name="connsiteX4" fmla="*/ 1543489 w 2542354"/>
                <a:gd name="connsiteY4" fmla="*/ 694502 h 2981705"/>
                <a:gd name="connsiteX5" fmla="*/ 1825429 w 2542354"/>
                <a:gd name="connsiteY5" fmla="*/ 370652 h 2981705"/>
                <a:gd name="connsiteX6" fmla="*/ 2092826 w 2542354"/>
                <a:gd name="connsiteY6" fmla="*/ 126491 h 2981705"/>
                <a:gd name="connsiteX7" fmla="*/ 2416658 w 2542354"/>
                <a:gd name="connsiteY7" fmla="*/ 23677 h 2981705"/>
                <a:gd name="connsiteX8" fmla="*/ 2259769 w 2542354"/>
                <a:gd name="connsiteY8" fmla="*/ 572582 h 2981705"/>
                <a:gd name="connsiteX9" fmla="*/ 2194999 w 2542354"/>
                <a:gd name="connsiteY9" fmla="*/ 930722 h 2981705"/>
                <a:gd name="connsiteX10" fmla="*/ 2179759 w 2542354"/>
                <a:gd name="connsiteY10" fmla="*/ 1224092 h 2981705"/>
                <a:gd name="connsiteX11" fmla="*/ 2156899 w 2542354"/>
                <a:gd name="connsiteY11" fmla="*/ 1410782 h 2981705"/>
                <a:gd name="connsiteX12" fmla="*/ 2065459 w 2542354"/>
                <a:gd name="connsiteY12" fmla="*/ 1479362 h 2981705"/>
                <a:gd name="connsiteX13" fmla="*/ 2183569 w 2542354"/>
                <a:gd name="connsiteY13" fmla="*/ 1650812 h 2981705"/>
                <a:gd name="connsiteX14" fmla="*/ 2179759 w 2542354"/>
                <a:gd name="connsiteY14" fmla="*/ 1864172 h 2981705"/>
                <a:gd name="connsiteX15" fmla="*/ 2210239 w 2542354"/>
                <a:gd name="connsiteY15" fmla="*/ 2134682 h 2981705"/>
                <a:gd name="connsiteX16" fmla="*/ 2324539 w 2542354"/>
                <a:gd name="connsiteY16" fmla="*/ 2454722 h 2981705"/>
                <a:gd name="connsiteX17" fmla="*/ 2542012 w 2542354"/>
                <a:gd name="connsiteY17" fmla="*/ 2951306 h 2981705"/>
                <a:gd name="connsiteX18" fmla="*/ 2270502 w 2542354"/>
                <a:gd name="connsiteY18" fmla="*/ 2893193 h 2981705"/>
                <a:gd name="connsiteX19" fmla="*/ 1859719 w 2542354"/>
                <a:gd name="connsiteY19" fmla="*/ 2610932 h 2981705"/>
                <a:gd name="connsiteX20" fmla="*/ 1554919 w 2542354"/>
                <a:gd name="connsiteY20" fmla="*/ 2294702 h 2981705"/>
                <a:gd name="connsiteX21" fmla="*/ 1333939 w 2542354"/>
                <a:gd name="connsiteY21" fmla="*/ 1936562 h 2981705"/>
                <a:gd name="connsiteX22" fmla="*/ 1055809 w 2542354"/>
                <a:gd name="connsiteY22" fmla="*/ 1700342 h 2981705"/>
                <a:gd name="connsiteX23" fmla="*/ 648139 w 2542354"/>
                <a:gd name="connsiteY23" fmla="*/ 1654622 h 2981705"/>
                <a:gd name="connsiteX24" fmla="*/ 286189 w 2542354"/>
                <a:gd name="connsiteY24" fmla="*/ 1707962 h 2981705"/>
                <a:gd name="connsiteX25" fmla="*/ 95689 w 2542354"/>
                <a:gd name="connsiteY25" fmla="*/ 1753682 h 2981705"/>
                <a:gd name="connsiteX26" fmla="*/ 27109 w 2542354"/>
                <a:gd name="connsiteY26" fmla="*/ 1555562 h 2981705"/>
                <a:gd name="connsiteX27" fmla="*/ 4249 w 2542354"/>
                <a:gd name="connsiteY27" fmla="*/ 1387922 h 2981705"/>
                <a:gd name="connsiteX28" fmla="*/ 114739 w 2542354"/>
                <a:gd name="connsiteY28" fmla="*/ 1285052 h 2981705"/>
                <a:gd name="connsiteX0" fmla="*/ 114739 w 2542354"/>
                <a:gd name="connsiteY0" fmla="*/ 1284116 h 2980769"/>
                <a:gd name="connsiteX1" fmla="*/ 709099 w 2542354"/>
                <a:gd name="connsiteY1" fmla="*/ 1345076 h 2980769"/>
                <a:gd name="connsiteX2" fmla="*/ 1063429 w 2542354"/>
                <a:gd name="connsiteY2" fmla="*/ 1295546 h 2980769"/>
                <a:gd name="connsiteX3" fmla="*/ 1280599 w 2542354"/>
                <a:gd name="connsiteY3" fmla="*/ 1112666 h 2980769"/>
                <a:gd name="connsiteX4" fmla="*/ 1543489 w 2542354"/>
                <a:gd name="connsiteY4" fmla="*/ 693566 h 2980769"/>
                <a:gd name="connsiteX5" fmla="*/ 1825429 w 2542354"/>
                <a:gd name="connsiteY5" fmla="*/ 369716 h 2980769"/>
                <a:gd name="connsiteX6" fmla="*/ 2107369 w 2542354"/>
                <a:gd name="connsiteY6" fmla="*/ 130402 h 2980769"/>
                <a:gd name="connsiteX7" fmla="*/ 2416658 w 2542354"/>
                <a:gd name="connsiteY7" fmla="*/ 22741 h 2980769"/>
                <a:gd name="connsiteX8" fmla="*/ 2259769 w 2542354"/>
                <a:gd name="connsiteY8" fmla="*/ 571646 h 2980769"/>
                <a:gd name="connsiteX9" fmla="*/ 2194999 w 2542354"/>
                <a:gd name="connsiteY9" fmla="*/ 929786 h 2980769"/>
                <a:gd name="connsiteX10" fmla="*/ 2179759 w 2542354"/>
                <a:gd name="connsiteY10" fmla="*/ 1223156 h 2980769"/>
                <a:gd name="connsiteX11" fmla="*/ 2156899 w 2542354"/>
                <a:gd name="connsiteY11" fmla="*/ 1409846 h 2980769"/>
                <a:gd name="connsiteX12" fmla="*/ 2065459 w 2542354"/>
                <a:gd name="connsiteY12" fmla="*/ 1478426 h 2980769"/>
                <a:gd name="connsiteX13" fmla="*/ 2183569 w 2542354"/>
                <a:gd name="connsiteY13" fmla="*/ 1649876 h 2980769"/>
                <a:gd name="connsiteX14" fmla="*/ 2179759 w 2542354"/>
                <a:gd name="connsiteY14" fmla="*/ 1863236 h 2980769"/>
                <a:gd name="connsiteX15" fmla="*/ 2210239 w 2542354"/>
                <a:gd name="connsiteY15" fmla="*/ 2133746 h 2980769"/>
                <a:gd name="connsiteX16" fmla="*/ 2324539 w 2542354"/>
                <a:gd name="connsiteY16" fmla="*/ 2453786 h 2980769"/>
                <a:gd name="connsiteX17" fmla="*/ 2542012 w 2542354"/>
                <a:gd name="connsiteY17" fmla="*/ 2950370 h 2980769"/>
                <a:gd name="connsiteX18" fmla="*/ 2270502 w 2542354"/>
                <a:gd name="connsiteY18" fmla="*/ 2892257 h 2980769"/>
                <a:gd name="connsiteX19" fmla="*/ 1859719 w 2542354"/>
                <a:gd name="connsiteY19" fmla="*/ 2609996 h 2980769"/>
                <a:gd name="connsiteX20" fmla="*/ 1554919 w 2542354"/>
                <a:gd name="connsiteY20" fmla="*/ 2293766 h 2980769"/>
                <a:gd name="connsiteX21" fmla="*/ 1333939 w 2542354"/>
                <a:gd name="connsiteY21" fmla="*/ 1935626 h 2980769"/>
                <a:gd name="connsiteX22" fmla="*/ 1055809 w 2542354"/>
                <a:gd name="connsiteY22" fmla="*/ 1699406 h 2980769"/>
                <a:gd name="connsiteX23" fmla="*/ 648139 w 2542354"/>
                <a:gd name="connsiteY23" fmla="*/ 1653686 h 2980769"/>
                <a:gd name="connsiteX24" fmla="*/ 286189 w 2542354"/>
                <a:gd name="connsiteY24" fmla="*/ 1707026 h 2980769"/>
                <a:gd name="connsiteX25" fmla="*/ 95689 w 2542354"/>
                <a:gd name="connsiteY25" fmla="*/ 1752746 h 2980769"/>
                <a:gd name="connsiteX26" fmla="*/ 27109 w 2542354"/>
                <a:gd name="connsiteY26" fmla="*/ 1554626 h 2980769"/>
                <a:gd name="connsiteX27" fmla="*/ 4249 w 2542354"/>
                <a:gd name="connsiteY27" fmla="*/ 1386986 h 2980769"/>
                <a:gd name="connsiteX28" fmla="*/ 114739 w 2542354"/>
                <a:gd name="connsiteY28" fmla="*/ 1284116 h 29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542354" h="2980769">
                  <a:moveTo>
                    <a:pt x="114739" y="1284116"/>
                  </a:moveTo>
                  <a:cubicBezTo>
                    <a:pt x="232214" y="1277131"/>
                    <a:pt x="550984" y="1343171"/>
                    <a:pt x="709099" y="1345076"/>
                  </a:cubicBezTo>
                  <a:cubicBezTo>
                    <a:pt x="867214" y="1346981"/>
                    <a:pt x="968179" y="1334281"/>
                    <a:pt x="1063429" y="1295546"/>
                  </a:cubicBezTo>
                  <a:cubicBezTo>
                    <a:pt x="1158679" y="1256811"/>
                    <a:pt x="1200589" y="1212996"/>
                    <a:pt x="1280599" y="1112666"/>
                  </a:cubicBezTo>
                  <a:cubicBezTo>
                    <a:pt x="1360609" y="1012336"/>
                    <a:pt x="1452684" y="817391"/>
                    <a:pt x="1543489" y="693566"/>
                  </a:cubicBezTo>
                  <a:cubicBezTo>
                    <a:pt x="1634294" y="569741"/>
                    <a:pt x="1731449" y="463577"/>
                    <a:pt x="1825429" y="369716"/>
                  </a:cubicBezTo>
                  <a:cubicBezTo>
                    <a:pt x="1919409" y="275855"/>
                    <a:pt x="2008831" y="188231"/>
                    <a:pt x="2107369" y="130402"/>
                  </a:cubicBezTo>
                  <a:cubicBezTo>
                    <a:pt x="2205907" y="72573"/>
                    <a:pt x="2391258" y="-50800"/>
                    <a:pt x="2416658" y="22741"/>
                  </a:cubicBezTo>
                  <a:cubicBezTo>
                    <a:pt x="2442058" y="96282"/>
                    <a:pt x="2296712" y="420472"/>
                    <a:pt x="2259769" y="571646"/>
                  </a:cubicBezTo>
                  <a:cubicBezTo>
                    <a:pt x="2222826" y="722820"/>
                    <a:pt x="2208334" y="821201"/>
                    <a:pt x="2194999" y="929786"/>
                  </a:cubicBezTo>
                  <a:cubicBezTo>
                    <a:pt x="2181664" y="1038371"/>
                    <a:pt x="2186109" y="1143146"/>
                    <a:pt x="2179759" y="1223156"/>
                  </a:cubicBezTo>
                  <a:cubicBezTo>
                    <a:pt x="2173409" y="1303166"/>
                    <a:pt x="2175949" y="1367301"/>
                    <a:pt x="2156899" y="1409846"/>
                  </a:cubicBezTo>
                  <a:cubicBezTo>
                    <a:pt x="2137849" y="1452391"/>
                    <a:pt x="2061014" y="1438421"/>
                    <a:pt x="2065459" y="1478426"/>
                  </a:cubicBezTo>
                  <a:cubicBezTo>
                    <a:pt x="2069904" y="1518431"/>
                    <a:pt x="2164519" y="1585741"/>
                    <a:pt x="2183569" y="1649876"/>
                  </a:cubicBezTo>
                  <a:cubicBezTo>
                    <a:pt x="2202619" y="1714011"/>
                    <a:pt x="2175314" y="1782591"/>
                    <a:pt x="2179759" y="1863236"/>
                  </a:cubicBezTo>
                  <a:cubicBezTo>
                    <a:pt x="2184204" y="1943881"/>
                    <a:pt x="2186109" y="2035321"/>
                    <a:pt x="2210239" y="2133746"/>
                  </a:cubicBezTo>
                  <a:cubicBezTo>
                    <a:pt x="2234369" y="2232171"/>
                    <a:pt x="2269244" y="2317682"/>
                    <a:pt x="2324539" y="2453786"/>
                  </a:cubicBezTo>
                  <a:cubicBezTo>
                    <a:pt x="2379834" y="2589890"/>
                    <a:pt x="2551018" y="2877292"/>
                    <a:pt x="2542012" y="2950370"/>
                  </a:cubicBezTo>
                  <a:cubicBezTo>
                    <a:pt x="2533006" y="3023448"/>
                    <a:pt x="2384217" y="2948986"/>
                    <a:pt x="2270502" y="2892257"/>
                  </a:cubicBezTo>
                  <a:cubicBezTo>
                    <a:pt x="2156787" y="2835528"/>
                    <a:pt x="1978983" y="2709745"/>
                    <a:pt x="1859719" y="2609996"/>
                  </a:cubicBezTo>
                  <a:cubicBezTo>
                    <a:pt x="1740455" y="2510248"/>
                    <a:pt x="1642549" y="2406161"/>
                    <a:pt x="1554919" y="2293766"/>
                  </a:cubicBezTo>
                  <a:cubicBezTo>
                    <a:pt x="1467289" y="2181371"/>
                    <a:pt x="1417124" y="2034686"/>
                    <a:pt x="1333939" y="1935626"/>
                  </a:cubicBezTo>
                  <a:cubicBezTo>
                    <a:pt x="1250754" y="1836566"/>
                    <a:pt x="1170109" y="1746396"/>
                    <a:pt x="1055809" y="1699406"/>
                  </a:cubicBezTo>
                  <a:cubicBezTo>
                    <a:pt x="941509" y="1652416"/>
                    <a:pt x="776409" y="1652416"/>
                    <a:pt x="648139" y="1653686"/>
                  </a:cubicBezTo>
                  <a:cubicBezTo>
                    <a:pt x="519869" y="1654956"/>
                    <a:pt x="378264" y="1690516"/>
                    <a:pt x="286189" y="1707026"/>
                  </a:cubicBezTo>
                  <a:cubicBezTo>
                    <a:pt x="194114" y="1723536"/>
                    <a:pt x="138869" y="1778146"/>
                    <a:pt x="95689" y="1752746"/>
                  </a:cubicBezTo>
                  <a:cubicBezTo>
                    <a:pt x="52509" y="1727346"/>
                    <a:pt x="42349" y="1615586"/>
                    <a:pt x="27109" y="1554626"/>
                  </a:cubicBezTo>
                  <a:cubicBezTo>
                    <a:pt x="11869" y="1493666"/>
                    <a:pt x="-9086" y="1433341"/>
                    <a:pt x="4249" y="1386986"/>
                  </a:cubicBezTo>
                  <a:cubicBezTo>
                    <a:pt x="17584" y="1340631"/>
                    <a:pt x="-2736" y="1291101"/>
                    <a:pt x="114739" y="12841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 flipV="1">
              <a:off x="888524" y="4769207"/>
              <a:ext cx="2129246" cy="83838"/>
            </a:xfrm>
            <a:custGeom>
              <a:avLst/>
              <a:gdLst>
                <a:gd name="connsiteX0" fmla="*/ 0 w 1942011"/>
                <a:gd name="connsiteY0" fmla="*/ 0 h 17417"/>
                <a:gd name="connsiteX1" fmla="*/ 862148 w 1942011"/>
                <a:gd name="connsiteY1" fmla="*/ 17417 h 17417"/>
                <a:gd name="connsiteX2" fmla="*/ 1942011 w 1942011"/>
                <a:gd name="connsiteY2" fmla="*/ 8708 h 17417"/>
                <a:gd name="connsiteX0" fmla="*/ 0 w 1980741"/>
                <a:gd name="connsiteY0" fmla="*/ 968 h 18386"/>
                <a:gd name="connsiteX1" fmla="*/ 862148 w 1980741"/>
                <a:gd name="connsiteY1" fmla="*/ 18385 h 18386"/>
                <a:gd name="connsiteX2" fmla="*/ 1980741 w 1980741"/>
                <a:gd name="connsiteY2" fmla="*/ 0 h 18386"/>
                <a:gd name="connsiteX0" fmla="*/ 0 w 1980741"/>
                <a:gd name="connsiteY0" fmla="*/ 968 h 21657"/>
                <a:gd name="connsiteX1" fmla="*/ 862148 w 1980741"/>
                <a:gd name="connsiteY1" fmla="*/ 18385 h 21657"/>
                <a:gd name="connsiteX2" fmla="*/ 1502390 w 1980741"/>
                <a:gd name="connsiteY2" fmla="*/ 19979 h 21657"/>
                <a:gd name="connsiteX3" fmla="*/ 1980741 w 1980741"/>
                <a:gd name="connsiteY3" fmla="*/ 0 h 21657"/>
                <a:gd name="connsiteX0" fmla="*/ 0 w 2043677"/>
                <a:gd name="connsiteY0" fmla="*/ 22256 h 22256"/>
                <a:gd name="connsiteX1" fmla="*/ 925084 w 2043677"/>
                <a:gd name="connsiteY1" fmla="*/ 18385 h 22256"/>
                <a:gd name="connsiteX2" fmla="*/ 1565326 w 2043677"/>
                <a:gd name="connsiteY2" fmla="*/ 19979 h 22256"/>
                <a:gd name="connsiteX3" fmla="*/ 2043677 w 2043677"/>
                <a:gd name="connsiteY3" fmla="*/ 0 h 22256"/>
                <a:gd name="connsiteX0" fmla="*/ 0 w 2043677"/>
                <a:gd name="connsiteY0" fmla="*/ 22256 h 27720"/>
                <a:gd name="connsiteX1" fmla="*/ 509945 w 2043677"/>
                <a:gd name="connsiteY1" fmla="*/ 27720 h 27720"/>
                <a:gd name="connsiteX2" fmla="*/ 925084 w 2043677"/>
                <a:gd name="connsiteY2" fmla="*/ 18385 h 27720"/>
                <a:gd name="connsiteX3" fmla="*/ 1565326 w 2043677"/>
                <a:gd name="connsiteY3" fmla="*/ 19979 h 27720"/>
                <a:gd name="connsiteX4" fmla="*/ 2043677 w 2043677"/>
                <a:gd name="connsiteY4" fmla="*/ 0 h 27720"/>
                <a:gd name="connsiteX0" fmla="*/ 0 w 2043677"/>
                <a:gd name="connsiteY0" fmla="*/ 22256 h 30164"/>
                <a:gd name="connsiteX1" fmla="*/ 509945 w 2043677"/>
                <a:gd name="connsiteY1" fmla="*/ 27720 h 30164"/>
                <a:gd name="connsiteX2" fmla="*/ 1050955 w 2043677"/>
                <a:gd name="connsiteY2" fmla="*/ 29997 h 30164"/>
                <a:gd name="connsiteX3" fmla="*/ 1565326 w 2043677"/>
                <a:gd name="connsiteY3" fmla="*/ 19979 h 30164"/>
                <a:gd name="connsiteX4" fmla="*/ 2043677 w 2043677"/>
                <a:gd name="connsiteY4" fmla="*/ 0 h 30164"/>
                <a:gd name="connsiteX0" fmla="*/ 0 w 2048518"/>
                <a:gd name="connsiteY0" fmla="*/ 8709 h 30164"/>
                <a:gd name="connsiteX1" fmla="*/ 514786 w 2048518"/>
                <a:gd name="connsiteY1" fmla="*/ 27720 h 30164"/>
                <a:gd name="connsiteX2" fmla="*/ 1055796 w 2048518"/>
                <a:gd name="connsiteY2" fmla="*/ 29997 h 30164"/>
                <a:gd name="connsiteX3" fmla="*/ 1570167 w 2048518"/>
                <a:gd name="connsiteY3" fmla="*/ 19979 h 30164"/>
                <a:gd name="connsiteX4" fmla="*/ 2048518 w 2048518"/>
                <a:gd name="connsiteY4" fmla="*/ 0 h 30164"/>
                <a:gd name="connsiteX0" fmla="*/ 0 w 2048518"/>
                <a:gd name="connsiteY0" fmla="*/ 8709 h 29997"/>
                <a:gd name="connsiteX1" fmla="*/ 514786 w 2048518"/>
                <a:gd name="connsiteY1" fmla="*/ 19979 h 29997"/>
                <a:gd name="connsiteX2" fmla="*/ 1055796 w 2048518"/>
                <a:gd name="connsiteY2" fmla="*/ 29997 h 29997"/>
                <a:gd name="connsiteX3" fmla="*/ 1570167 w 2048518"/>
                <a:gd name="connsiteY3" fmla="*/ 19979 h 29997"/>
                <a:gd name="connsiteX4" fmla="*/ 2048518 w 2048518"/>
                <a:gd name="connsiteY4" fmla="*/ 0 h 29997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2048518 w 2048518"/>
                <a:gd name="connsiteY3" fmla="*/ 0 h 24191"/>
                <a:gd name="connsiteX0" fmla="*/ 0 w 2048518"/>
                <a:gd name="connsiteY0" fmla="*/ 8709 h 24191"/>
                <a:gd name="connsiteX1" fmla="*/ 1050955 w 2048518"/>
                <a:gd name="connsiteY1" fmla="*/ 24191 h 24191"/>
                <a:gd name="connsiteX2" fmla="*/ 2048518 w 2048518"/>
                <a:gd name="connsiteY2" fmla="*/ 0 h 24191"/>
                <a:gd name="connsiteX0" fmla="*/ 0 w 2048518"/>
                <a:gd name="connsiteY0" fmla="*/ 8709 h 24191"/>
                <a:gd name="connsiteX1" fmla="*/ 1050955 w 2048518"/>
                <a:gd name="connsiteY1" fmla="*/ 24191 h 24191"/>
                <a:gd name="connsiteX2" fmla="*/ 2048518 w 2048518"/>
                <a:gd name="connsiteY2" fmla="*/ 0 h 24191"/>
                <a:gd name="connsiteX0" fmla="*/ 0 w 2048518"/>
                <a:gd name="connsiteY0" fmla="*/ 8709 h 24941"/>
                <a:gd name="connsiteX1" fmla="*/ 1050955 w 2048518"/>
                <a:gd name="connsiteY1" fmla="*/ 24191 h 24941"/>
                <a:gd name="connsiteX2" fmla="*/ 2048518 w 2048518"/>
                <a:gd name="connsiteY2" fmla="*/ 0 h 24941"/>
                <a:gd name="connsiteX0" fmla="*/ 0 w 2048518"/>
                <a:gd name="connsiteY0" fmla="*/ 8709 h 34352"/>
                <a:gd name="connsiteX1" fmla="*/ 1104208 w 2048518"/>
                <a:gd name="connsiteY1" fmla="*/ 33867 h 34352"/>
                <a:gd name="connsiteX2" fmla="*/ 2048518 w 2048518"/>
                <a:gd name="connsiteY2" fmla="*/ 0 h 34352"/>
                <a:gd name="connsiteX0" fmla="*/ 0 w 2048518"/>
                <a:gd name="connsiteY0" fmla="*/ 8709 h 34352"/>
                <a:gd name="connsiteX1" fmla="*/ 1104208 w 2048518"/>
                <a:gd name="connsiteY1" fmla="*/ 33867 h 34352"/>
                <a:gd name="connsiteX2" fmla="*/ 2048518 w 2048518"/>
                <a:gd name="connsiteY2" fmla="*/ 0 h 34352"/>
                <a:gd name="connsiteX0" fmla="*/ 0 w 2048518"/>
                <a:gd name="connsiteY0" fmla="*/ 8709 h 32454"/>
                <a:gd name="connsiteX1" fmla="*/ 1157461 w 2048518"/>
                <a:gd name="connsiteY1" fmla="*/ 31932 h 32454"/>
                <a:gd name="connsiteX2" fmla="*/ 2048518 w 2048518"/>
                <a:gd name="connsiteY2" fmla="*/ 0 h 32454"/>
                <a:gd name="connsiteX0" fmla="*/ 0 w 2048518"/>
                <a:gd name="connsiteY0" fmla="*/ 8709 h 32005"/>
                <a:gd name="connsiteX1" fmla="*/ 1157461 w 2048518"/>
                <a:gd name="connsiteY1" fmla="*/ 31932 h 32005"/>
                <a:gd name="connsiteX2" fmla="*/ 2048518 w 2048518"/>
                <a:gd name="connsiteY2" fmla="*/ 0 h 32005"/>
                <a:gd name="connsiteX0" fmla="*/ 0 w 2029153"/>
                <a:gd name="connsiteY0" fmla="*/ 2903 h 31939"/>
                <a:gd name="connsiteX1" fmla="*/ 1138096 w 2029153"/>
                <a:gd name="connsiteY1" fmla="*/ 31932 h 31939"/>
                <a:gd name="connsiteX2" fmla="*/ 2029153 w 2029153"/>
                <a:gd name="connsiteY2" fmla="*/ 0 h 3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9153" h="31939">
                  <a:moveTo>
                    <a:pt x="0" y="2903"/>
                  </a:moveTo>
                  <a:cubicBezTo>
                    <a:pt x="350318" y="8064"/>
                    <a:pt x="799904" y="32416"/>
                    <a:pt x="1138096" y="31932"/>
                  </a:cubicBezTo>
                  <a:cubicBezTo>
                    <a:pt x="1476288" y="31448"/>
                    <a:pt x="1696632" y="8064"/>
                    <a:pt x="2029153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20235332">
              <a:off x="2425334" y="3982134"/>
              <a:ext cx="810485" cy="360698"/>
            </a:xfrm>
            <a:custGeom>
              <a:avLst/>
              <a:gdLst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3" fmla="*/ 0 w 647000"/>
                <a:gd name="connsiteY3" fmla="*/ 0 h 312316"/>
                <a:gd name="connsiteX0" fmla="*/ 0 w 805109"/>
                <a:gd name="connsiteY0" fmla="*/ 0 h 397334"/>
                <a:gd name="connsiteX1" fmla="*/ 805096 w 805109"/>
                <a:gd name="connsiteY1" fmla="*/ 396276 h 397334"/>
                <a:gd name="connsiteX2" fmla="*/ 17253 w 805109"/>
                <a:gd name="connsiteY2" fmla="*/ 103517 h 397334"/>
                <a:gd name="connsiteX3" fmla="*/ 0 w 805109"/>
                <a:gd name="connsiteY3" fmla="*/ 0 h 397334"/>
                <a:gd name="connsiteX0" fmla="*/ 0 w 787856"/>
                <a:gd name="connsiteY0" fmla="*/ 0 h 293817"/>
                <a:gd name="connsiteX1" fmla="*/ 787843 w 787856"/>
                <a:gd name="connsiteY1" fmla="*/ 292759 h 293817"/>
                <a:gd name="connsiteX2" fmla="*/ 0 w 787856"/>
                <a:gd name="connsiteY2" fmla="*/ 0 h 293817"/>
                <a:gd name="connsiteX0" fmla="*/ 0 w 787852"/>
                <a:gd name="connsiteY0" fmla="*/ 25690 h 318938"/>
                <a:gd name="connsiteX1" fmla="*/ 787843 w 787852"/>
                <a:gd name="connsiteY1" fmla="*/ 318449 h 318938"/>
                <a:gd name="connsiteX2" fmla="*/ 0 w 787852"/>
                <a:gd name="connsiteY2" fmla="*/ 25690 h 318938"/>
                <a:gd name="connsiteX0" fmla="*/ 2421 w 790273"/>
                <a:gd name="connsiteY0" fmla="*/ 25690 h 318938"/>
                <a:gd name="connsiteX1" fmla="*/ 790264 w 790273"/>
                <a:gd name="connsiteY1" fmla="*/ 318449 h 318938"/>
                <a:gd name="connsiteX2" fmla="*/ 2421 w 790273"/>
                <a:gd name="connsiteY2" fmla="*/ 25690 h 318938"/>
                <a:gd name="connsiteX0" fmla="*/ 13209 w 801061"/>
                <a:gd name="connsiteY0" fmla="*/ 25690 h 318938"/>
                <a:gd name="connsiteX1" fmla="*/ 801052 w 801061"/>
                <a:gd name="connsiteY1" fmla="*/ 318449 h 318938"/>
                <a:gd name="connsiteX2" fmla="*/ 13209 w 801061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419 w 801551"/>
                <a:gd name="connsiteY0" fmla="*/ 27446 h 321612"/>
                <a:gd name="connsiteX1" fmla="*/ 801262 w 801551"/>
                <a:gd name="connsiteY1" fmla="*/ 320205 h 321612"/>
                <a:gd name="connsiteX2" fmla="*/ 13419 w 801551"/>
                <a:gd name="connsiteY2" fmla="*/ 27446 h 321612"/>
                <a:gd name="connsiteX0" fmla="*/ 13761 w 801893"/>
                <a:gd name="connsiteY0" fmla="*/ 43878 h 338509"/>
                <a:gd name="connsiteX1" fmla="*/ 801604 w 801893"/>
                <a:gd name="connsiteY1" fmla="*/ 336637 h 338509"/>
                <a:gd name="connsiteX2" fmla="*/ 13761 w 801893"/>
                <a:gd name="connsiteY2" fmla="*/ 43878 h 338509"/>
                <a:gd name="connsiteX0" fmla="*/ 9754 w 1191932"/>
                <a:gd name="connsiteY0" fmla="*/ 33425 h 491919"/>
                <a:gd name="connsiteX1" fmla="*/ 1191932 w 1191932"/>
                <a:gd name="connsiteY1" fmla="*/ 491919 h 491919"/>
                <a:gd name="connsiteX2" fmla="*/ 9754 w 1191932"/>
                <a:gd name="connsiteY2" fmla="*/ 33425 h 491919"/>
                <a:gd name="connsiteX0" fmla="*/ 11318 w 1193496"/>
                <a:gd name="connsiteY0" fmla="*/ 59637 h 518131"/>
                <a:gd name="connsiteX1" fmla="*/ 1193496 w 1193496"/>
                <a:gd name="connsiteY1" fmla="*/ 518131 h 518131"/>
                <a:gd name="connsiteX2" fmla="*/ 11318 w 1193496"/>
                <a:gd name="connsiteY2" fmla="*/ 59637 h 518131"/>
                <a:gd name="connsiteX0" fmla="*/ 4 w 1337785"/>
                <a:gd name="connsiteY0" fmla="*/ 2067 h 471114"/>
                <a:gd name="connsiteX1" fmla="*/ 1182182 w 1337785"/>
                <a:gd name="connsiteY1" fmla="*/ 460561 h 471114"/>
                <a:gd name="connsiteX2" fmla="*/ 1195840 w 1337785"/>
                <a:gd name="connsiteY2" fmla="*/ 298061 h 471114"/>
                <a:gd name="connsiteX3" fmla="*/ 4 w 1337785"/>
                <a:gd name="connsiteY3" fmla="*/ 2067 h 471114"/>
                <a:gd name="connsiteX0" fmla="*/ 4 w 1284794"/>
                <a:gd name="connsiteY0" fmla="*/ 2067 h 462990"/>
                <a:gd name="connsiteX1" fmla="*/ 1182182 w 1284794"/>
                <a:gd name="connsiteY1" fmla="*/ 460561 h 462990"/>
                <a:gd name="connsiteX2" fmla="*/ 1195840 w 1284794"/>
                <a:gd name="connsiteY2" fmla="*/ 298061 h 462990"/>
                <a:gd name="connsiteX3" fmla="*/ 4 w 1284794"/>
                <a:gd name="connsiteY3" fmla="*/ 2067 h 462990"/>
                <a:gd name="connsiteX0" fmla="*/ 4 w 1182182"/>
                <a:gd name="connsiteY0" fmla="*/ 0 h 460923"/>
                <a:gd name="connsiteX1" fmla="*/ 1182182 w 1182182"/>
                <a:gd name="connsiteY1" fmla="*/ 458494 h 460923"/>
                <a:gd name="connsiteX2" fmla="*/ 4 w 1182182"/>
                <a:gd name="connsiteY2" fmla="*/ 0 h 460923"/>
                <a:gd name="connsiteX0" fmla="*/ 4 w 1201382"/>
                <a:gd name="connsiteY0" fmla="*/ 0 h 504844"/>
                <a:gd name="connsiteX1" fmla="*/ 1182182 w 1201382"/>
                <a:gd name="connsiteY1" fmla="*/ 458494 h 504844"/>
                <a:gd name="connsiteX2" fmla="*/ 4 w 1201382"/>
                <a:gd name="connsiteY2" fmla="*/ 0 h 504844"/>
                <a:gd name="connsiteX0" fmla="*/ 7097 w 1204525"/>
                <a:gd name="connsiteY0" fmla="*/ 38301 h 551777"/>
                <a:gd name="connsiteX1" fmla="*/ 1189275 w 1204525"/>
                <a:gd name="connsiteY1" fmla="*/ 496795 h 551777"/>
                <a:gd name="connsiteX2" fmla="*/ 7097 w 1204525"/>
                <a:gd name="connsiteY2" fmla="*/ 38301 h 551777"/>
                <a:gd name="connsiteX0" fmla="*/ 6343 w 1188825"/>
                <a:gd name="connsiteY0" fmla="*/ 29186 h 492249"/>
                <a:gd name="connsiteX1" fmla="*/ 1188521 w 1188825"/>
                <a:gd name="connsiteY1" fmla="*/ 487680 h 492249"/>
                <a:gd name="connsiteX2" fmla="*/ 6343 w 1188825"/>
                <a:gd name="connsiteY2" fmla="*/ 29186 h 492249"/>
                <a:gd name="connsiteX0" fmla="*/ 11165 w 1193657"/>
                <a:gd name="connsiteY0" fmla="*/ 47232 h 511100"/>
                <a:gd name="connsiteX1" fmla="*/ 1193343 w 1193657"/>
                <a:gd name="connsiteY1" fmla="*/ 505726 h 511100"/>
                <a:gd name="connsiteX2" fmla="*/ 11165 w 1193657"/>
                <a:gd name="connsiteY2" fmla="*/ 47232 h 511100"/>
                <a:gd name="connsiteX0" fmla="*/ 6556 w 1189038"/>
                <a:gd name="connsiteY0" fmla="*/ 30279 h 493387"/>
                <a:gd name="connsiteX1" fmla="*/ 1188734 w 1189038"/>
                <a:gd name="connsiteY1" fmla="*/ 488773 h 493387"/>
                <a:gd name="connsiteX2" fmla="*/ 6556 w 1189038"/>
                <a:gd name="connsiteY2" fmla="*/ 30279 h 493387"/>
                <a:gd name="connsiteX0" fmla="*/ 6547 w 1188978"/>
                <a:gd name="connsiteY0" fmla="*/ 29735 h 490796"/>
                <a:gd name="connsiteX1" fmla="*/ 1188725 w 1188978"/>
                <a:gd name="connsiteY1" fmla="*/ 488229 h 490796"/>
                <a:gd name="connsiteX2" fmla="*/ 6547 w 1188978"/>
                <a:gd name="connsiteY2" fmla="*/ 29735 h 490796"/>
                <a:gd name="connsiteX0" fmla="*/ 1273 w 1243578"/>
                <a:gd name="connsiteY0" fmla="*/ 2510 h 470145"/>
                <a:gd name="connsiteX1" fmla="*/ 1183451 w 1243578"/>
                <a:gd name="connsiteY1" fmla="*/ 461004 h 470145"/>
                <a:gd name="connsiteX2" fmla="*/ 958984 w 1243578"/>
                <a:gd name="connsiteY2" fmla="*/ 285167 h 470145"/>
                <a:gd name="connsiteX3" fmla="*/ 1273 w 1243578"/>
                <a:gd name="connsiteY3" fmla="*/ 2510 h 470145"/>
                <a:gd name="connsiteX0" fmla="*/ 12 w 1101785"/>
                <a:gd name="connsiteY0" fmla="*/ 978 h 403514"/>
                <a:gd name="connsiteX1" fmla="*/ 978355 w 1101785"/>
                <a:gd name="connsiteY1" fmla="*/ 388987 h 403514"/>
                <a:gd name="connsiteX2" fmla="*/ 957723 w 1101785"/>
                <a:gd name="connsiteY2" fmla="*/ 283635 h 403514"/>
                <a:gd name="connsiteX3" fmla="*/ 12 w 1101785"/>
                <a:gd name="connsiteY3" fmla="*/ 978 h 403514"/>
                <a:gd name="connsiteX0" fmla="*/ 6989 w 1108762"/>
                <a:gd name="connsiteY0" fmla="*/ 32802 h 435338"/>
                <a:gd name="connsiteX1" fmla="*/ 985332 w 1108762"/>
                <a:gd name="connsiteY1" fmla="*/ 420811 h 435338"/>
                <a:gd name="connsiteX2" fmla="*/ 964700 w 1108762"/>
                <a:gd name="connsiteY2" fmla="*/ 315459 h 435338"/>
                <a:gd name="connsiteX3" fmla="*/ 6989 w 1108762"/>
                <a:gd name="connsiteY3" fmla="*/ 32802 h 435338"/>
                <a:gd name="connsiteX0" fmla="*/ 6989 w 985332"/>
                <a:gd name="connsiteY0" fmla="*/ 0 h 388009"/>
                <a:gd name="connsiteX1" fmla="*/ 985332 w 985332"/>
                <a:gd name="connsiteY1" fmla="*/ 388009 h 388009"/>
                <a:gd name="connsiteX2" fmla="*/ 6989 w 985332"/>
                <a:gd name="connsiteY2" fmla="*/ 0 h 388009"/>
                <a:gd name="connsiteX0" fmla="*/ 0 w 1016443"/>
                <a:gd name="connsiteY0" fmla="*/ 0 h 374674"/>
                <a:gd name="connsiteX1" fmla="*/ 1016443 w 1016443"/>
                <a:gd name="connsiteY1" fmla="*/ 374674 h 374674"/>
                <a:gd name="connsiteX2" fmla="*/ 0 w 1016443"/>
                <a:gd name="connsiteY2" fmla="*/ 0 h 374674"/>
                <a:gd name="connsiteX0" fmla="*/ 0 w 1067496"/>
                <a:gd name="connsiteY0" fmla="*/ 0 h 374679"/>
                <a:gd name="connsiteX1" fmla="*/ 1016443 w 1067496"/>
                <a:gd name="connsiteY1" fmla="*/ 374674 h 374679"/>
                <a:gd name="connsiteX2" fmla="*/ 0 w 1067496"/>
                <a:gd name="connsiteY2" fmla="*/ 0 h 374679"/>
                <a:gd name="connsiteX0" fmla="*/ 10157 w 1069693"/>
                <a:gd name="connsiteY0" fmla="*/ 27843 h 402519"/>
                <a:gd name="connsiteX1" fmla="*/ 1026600 w 1069693"/>
                <a:gd name="connsiteY1" fmla="*/ 402517 h 402519"/>
                <a:gd name="connsiteX2" fmla="*/ 10157 w 1069693"/>
                <a:gd name="connsiteY2" fmla="*/ 27843 h 402519"/>
                <a:gd name="connsiteX0" fmla="*/ 7917 w 1024495"/>
                <a:gd name="connsiteY0" fmla="*/ 29091 h 405821"/>
                <a:gd name="connsiteX1" fmla="*/ 1024360 w 1024495"/>
                <a:gd name="connsiteY1" fmla="*/ 403765 h 405821"/>
                <a:gd name="connsiteX2" fmla="*/ 7917 w 1024495"/>
                <a:gd name="connsiteY2" fmla="*/ 29091 h 405821"/>
                <a:gd name="connsiteX0" fmla="*/ 7831 w 1024274"/>
                <a:gd name="connsiteY0" fmla="*/ 29531 h 407736"/>
                <a:gd name="connsiteX1" fmla="*/ 1024274 w 1024274"/>
                <a:gd name="connsiteY1" fmla="*/ 404205 h 407736"/>
                <a:gd name="connsiteX2" fmla="*/ 7831 w 1024274"/>
                <a:gd name="connsiteY2" fmla="*/ 29531 h 40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274" h="407736">
                  <a:moveTo>
                    <a:pt x="7831" y="29531"/>
                  </a:moveTo>
                  <a:cubicBezTo>
                    <a:pt x="-104288" y="182770"/>
                    <a:pt x="1024676" y="440916"/>
                    <a:pt x="1024274" y="404205"/>
                  </a:cubicBezTo>
                  <a:cubicBezTo>
                    <a:pt x="1023872" y="367494"/>
                    <a:pt x="119950" y="-123708"/>
                    <a:pt x="7831" y="295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826396" y="3199127"/>
              <a:ext cx="2818341" cy="3304346"/>
            </a:xfrm>
            <a:custGeom>
              <a:avLst/>
              <a:gdLst>
                <a:gd name="connsiteX0" fmla="*/ 114739 w 2417248"/>
                <a:gd name="connsiteY0" fmla="*/ 1093759 h 2629638"/>
                <a:gd name="connsiteX1" fmla="*/ 709099 w 2417248"/>
                <a:gd name="connsiteY1" fmla="*/ 1154719 h 2629638"/>
                <a:gd name="connsiteX2" fmla="*/ 1063429 w 2417248"/>
                <a:gd name="connsiteY2" fmla="*/ 1105189 h 2629638"/>
                <a:gd name="connsiteX3" fmla="*/ 1280599 w 2417248"/>
                <a:gd name="connsiteY3" fmla="*/ 922309 h 2629638"/>
                <a:gd name="connsiteX4" fmla="*/ 1543489 w 2417248"/>
                <a:gd name="connsiteY4" fmla="*/ 503209 h 2629638"/>
                <a:gd name="connsiteX5" fmla="*/ 1825429 w 2417248"/>
                <a:gd name="connsiteY5" fmla="*/ 179359 h 2629638"/>
                <a:gd name="connsiteX6" fmla="*/ 2107369 w 2417248"/>
                <a:gd name="connsiteY6" fmla="*/ 7909 h 2629638"/>
                <a:gd name="connsiteX7" fmla="*/ 2377879 w 2417248"/>
                <a:gd name="connsiteY7" fmla="*/ 65059 h 2629638"/>
                <a:gd name="connsiteX8" fmla="*/ 2259769 w 2417248"/>
                <a:gd name="connsiteY8" fmla="*/ 381289 h 2629638"/>
                <a:gd name="connsiteX9" fmla="*/ 2194999 w 2417248"/>
                <a:gd name="connsiteY9" fmla="*/ 739429 h 2629638"/>
                <a:gd name="connsiteX10" fmla="*/ 2179759 w 2417248"/>
                <a:gd name="connsiteY10" fmla="*/ 1032799 h 2629638"/>
                <a:gd name="connsiteX11" fmla="*/ 2156899 w 2417248"/>
                <a:gd name="connsiteY11" fmla="*/ 1219489 h 2629638"/>
                <a:gd name="connsiteX12" fmla="*/ 2065459 w 2417248"/>
                <a:gd name="connsiteY12" fmla="*/ 1288069 h 2629638"/>
                <a:gd name="connsiteX13" fmla="*/ 2183569 w 2417248"/>
                <a:gd name="connsiteY13" fmla="*/ 1459519 h 2629638"/>
                <a:gd name="connsiteX14" fmla="*/ 2179759 w 2417248"/>
                <a:gd name="connsiteY14" fmla="*/ 1672879 h 2629638"/>
                <a:gd name="connsiteX15" fmla="*/ 2210239 w 2417248"/>
                <a:gd name="connsiteY15" fmla="*/ 1943389 h 2629638"/>
                <a:gd name="connsiteX16" fmla="*/ 2324539 w 2417248"/>
                <a:gd name="connsiteY16" fmla="*/ 2263429 h 2629638"/>
                <a:gd name="connsiteX17" fmla="*/ 2415979 w 2417248"/>
                <a:gd name="connsiteY17" fmla="*/ 2469169 h 2629638"/>
                <a:gd name="connsiteX18" fmla="*/ 2255959 w 2417248"/>
                <a:gd name="connsiteY18" fmla="*/ 2629189 h 2629638"/>
                <a:gd name="connsiteX19" fmla="*/ 1859719 w 2417248"/>
                <a:gd name="connsiteY19" fmla="*/ 2419639 h 2629638"/>
                <a:gd name="connsiteX20" fmla="*/ 1554919 w 2417248"/>
                <a:gd name="connsiteY20" fmla="*/ 2103409 h 2629638"/>
                <a:gd name="connsiteX21" fmla="*/ 1333939 w 2417248"/>
                <a:gd name="connsiteY21" fmla="*/ 1745269 h 2629638"/>
                <a:gd name="connsiteX22" fmla="*/ 1055809 w 2417248"/>
                <a:gd name="connsiteY22" fmla="*/ 1509049 h 2629638"/>
                <a:gd name="connsiteX23" fmla="*/ 648139 w 2417248"/>
                <a:gd name="connsiteY23" fmla="*/ 1463329 h 2629638"/>
                <a:gd name="connsiteX24" fmla="*/ 286189 w 2417248"/>
                <a:gd name="connsiteY24" fmla="*/ 1516669 h 2629638"/>
                <a:gd name="connsiteX25" fmla="*/ 95689 w 2417248"/>
                <a:gd name="connsiteY25" fmla="*/ 1562389 h 2629638"/>
                <a:gd name="connsiteX26" fmla="*/ 27109 w 2417248"/>
                <a:gd name="connsiteY26" fmla="*/ 1364269 h 2629638"/>
                <a:gd name="connsiteX27" fmla="*/ 4249 w 2417248"/>
                <a:gd name="connsiteY27" fmla="*/ 1196629 h 2629638"/>
                <a:gd name="connsiteX28" fmla="*/ 114739 w 2417248"/>
                <a:gd name="connsiteY28" fmla="*/ 1093759 h 2629638"/>
                <a:gd name="connsiteX0" fmla="*/ 114739 w 2417248"/>
                <a:gd name="connsiteY0" fmla="*/ 1197450 h 2733329"/>
                <a:gd name="connsiteX1" fmla="*/ 709099 w 2417248"/>
                <a:gd name="connsiteY1" fmla="*/ 1258410 h 2733329"/>
                <a:gd name="connsiteX2" fmla="*/ 1063429 w 2417248"/>
                <a:gd name="connsiteY2" fmla="*/ 1208880 h 2733329"/>
                <a:gd name="connsiteX3" fmla="*/ 1280599 w 2417248"/>
                <a:gd name="connsiteY3" fmla="*/ 1026000 h 2733329"/>
                <a:gd name="connsiteX4" fmla="*/ 1543489 w 2417248"/>
                <a:gd name="connsiteY4" fmla="*/ 606900 h 2733329"/>
                <a:gd name="connsiteX5" fmla="*/ 1825429 w 2417248"/>
                <a:gd name="connsiteY5" fmla="*/ 283050 h 2733329"/>
                <a:gd name="connsiteX6" fmla="*/ 2107369 w 2417248"/>
                <a:gd name="connsiteY6" fmla="*/ 111600 h 2733329"/>
                <a:gd name="connsiteX7" fmla="*/ 2382726 w 2417248"/>
                <a:gd name="connsiteY7" fmla="*/ 18481 h 2733329"/>
                <a:gd name="connsiteX8" fmla="*/ 2259769 w 2417248"/>
                <a:gd name="connsiteY8" fmla="*/ 484980 h 2733329"/>
                <a:gd name="connsiteX9" fmla="*/ 2194999 w 2417248"/>
                <a:gd name="connsiteY9" fmla="*/ 843120 h 2733329"/>
                <a:gd name="connsiteX10" fmla="*/ 2179759 w 2417248"/>
                <a:gd name="connsiteY10" fmla="*/ 1136490 h 2733329"/>
                <a:gd name="connsiteX11" fmla="*/ 2156899 w 2417248"/>
                <a:gd name="connsiteY11" fmla="*/ 1323180 h 2733329"/>
                <a:gd name="connsiteX12" fmla="*/ 2065459 w 2417248"/>
                <a:gd name="connsiteY12" fmla="*/ 1391760 h 2733329"/>
                <a:gd name="connsiteX13" fmla="*/ 2183569 w 2417248"/>
                <a:gd name="connsiteY13" fmla="*/ 1563210 h 2733329"/>
                <a:gd name="connsiteX14" fmla="*/ 2179759 w 2417248"/>
                <a:gd name="connsiteY14" fmla="*/ 1776570 h 2733329"/>
                <a:gd name="connsiteX15" fmla="*/ 2210239 w 2417248"/>
                <a:gd name="connsiteY15" fmla="*/ 2047080 h 2733329"/>
                <a:gd name="connsiteX16" fmla="*/ 2324539 w 2417248"/>
                <a:gd name="connsiteY16" fmla="*/ 2367120 h 2733329"/>
                <a:gd name="connsiteX17" fmla="*/ 2415979 w 2417248"/>
                <a:gd name="connsiteY17" fmla="*/ 2572860 h 2733329"/>
                <a:gd name="connsiteX18" fmla="*/ 2255959 w 2417248"/>
                <a:gd name="connsiteY18" fmla="*/ 2732880 h 2733329"/>
                <a:gd name="connsiteX19" fmla="*/ 1859719 w 2417248"/>
                <a:gd name="connsiteY19" fmla="*/ 2523330 h 2733329"/>
                <a:gd name="connsiteX20" fmla="*/ 1554919 w 2417248"/>
                <a:gd name="connsiteY20" fmla="*/ 2207100 h 2733329"/>
                <a:gd name="connsiteX21" fmla="*/ 1333939 w 2417248"/>
                <a:gd name="connsiteY21" fmla="*/ 1848960 h 2733329"/>
                <a:gd name="connsiteX22" fmla="*/ 1055809 w 2417248"/>
                <a:gd name="connsiteY22" fmla="*/ 1612740 h 2733329"/>
                <a:gd name="connsiteX23" fmla="*/ 648139 w 2417248"/>
                <a:gd name="connsiteY23" fmla="*/ 1567020 h 2733329"/>
                <a:gd name="connsiteX24" fmla="*/ 286189 w 2417248"/>
                <a:gd name="connsiteY24" fmla="*/ 1620360 h 2733329"/>
                <a:gd name="connsiteX25" fmla="*/ 95689 w 2417248"/>
                <a:gd name="connsiteY25" fmla="*/ 1666080 h 2733329"/>
                <a:gd name="connsiteX26" fmla="*/ 27109 w 2417248"/>
                <a:gd name="connsiteY26" fmla="*/ 1467960 h 2733329"/>
                <a:gd name="connsiteX27" fmla="*/ 4249 w 2417248"/>
                <a:gd name="connsiteY27" fmla="*/ 1300320 h 2733329"/>
                <a:gd name="connsiteX28" fmla="*/ 114739 w 2417248"/>
                <a:gd name="connsiteY28" fmla="*/ 1197450 h 2733329"/>
                <a:gd name="connsiteX0" fmla="*/ 114739 w 2417248"/>
                <a:gd name="connsiteY0" fmla="*/ 1205954 h 2741833"/>
                <a:gd name="connsiteX1" fmla="*/ 709099 w 2417248"/>
                <a:gd name="connsiteY1" fmla="*/ 1266914 h 2741833"/>
                <a:gd name="connsiteX2" fmla="*/ 1063429 w 2417248"/>
                <a:gd name="connsiteY2" fmla="*/ 1217384 h 2741833"/>
                <a:gd name="connsiteX3" fmla="*/ 1280599 w 2417248"/>
                <a:gd name="connsiteY3" fmla="*/ 1034504 h 2741833"/>
                <a:gd name="connsiteX4" fmla="*/ 1543489 w 2417248"/>
                <a:gd name="connsiteY4" fmla="*/ 615404 h 2741833"/>
                <a:gd name="connsiteX5" fmla="*/ 1825429 w 2417248"/>
                <a:gd name="connsiteY5" fmla="*/ 291554 h 2741833"/>
                <a:gd name="connsiteX6" fmla="*/ 2073437 w 2417248"/>
                <a:gd name="connsiteY6" fmla="*/ 81325 h 2741833"/>
                <a:gd name="connsiteX7" fmla="*/ 2382726 w 2417248"/>
                <a:gd name="connsiteY7" fmla="*/ 26985 h 2741833"/>
                <a:gd name="connsiteX8" fmla="*/ 2259769 w 2417248"/>
                <a:gd name="connsiteY8" fmla="*/ 493484 h 2741833"/>
                <a:gd name="connsiteX9" fmla="*/ 2194999 w 2417248"/>
                <a:gd name="connsiteY9" fmla="*/ 851624 h 2741833"/>
                <a:gd name="connsiteX10" fmla="*/ 2179759 w 2417248"/>
                <a:gd name="connsiteY10" fmla="*/ 1144994 h 2741833"/>
                <a:gd name="connsiteX11" fmla="*/ 2156899 w 2417248"/>
                <a:gd name="connsiteY11" fmla="*/ 1331684 h 2741833"/>
                <a:gd name="connsiteX12" fmla="*/ 2065459 w 2417248"/>
                <a:gd name="connsiteY12" fmla="*/ 1400264 h 2741833"/>
                <a:gd name="connsiteX13" fmla="*/ 2183569 w 2417248"/>
                <a:gd name="connsiteY13" fmla="*/ 1571714 h 2741833"/>
                <a:gd name="connsiteX14" fmla="*/ 2179759 w 2417248"/>
                <a:gd name="connsiteY14" fmla="*/ 1785074 h 2741833"/>
                <a:gd name="connsiteX15" fmla="*/ 2210239 w 2417248"/>
                <a:gd name="connsiteY15" fmla="*/ 2055584 h 2741833"/>
                <a:gd name="connsiteX16" fmla="*/ 2324539 w 2417248"/>
                <a:gd name="connsiteY16" fmla="*/ 2375624 h 2741833"/>
                <a:gd name="connsiteX17" fmla="*/ 2415979 w 2417248"/>
                <a:gd name="connsiteY17" fmla="*/ 2581364 h 2741833"/>
                <a:gd name="connsiteX18" fmla="*/ 2255959 w 2417248"/>
                <a:gd name="connsiteY18" fmla="*/ 2741384 h 2741833"/>
                <a:gd name="connsiteX19" fmla="*/ 1859719 w 2417248"/>
                <a:gd name="connsiteY19" fmla="*/ 2531834 h 2741833"/>
                <a:gd name="connsiteX20" fmla="*/ 1554919 w 2417248"/>
                <a:gd name="connsiteY20" fmla="*/ 2215604 h 2741833"/>
                <a:gd name="connsiteX21" fmla="*/ 1333939 w 2417248"/>
                <a:gd name="connsiteY21" fmla="*/ 1857464 h 2741833"/>
                <a:gd name="connsiteX22" fmla="*/ 1055809 w 2417248"/>
                <a:gd name="connsiteY22" fmla="*/ 1621244 h 2741833"/>
                <a:gd name="connsiteX23" fmla="*/ 648139 w 2417248"/>
                <a:gd name="connsiteY23" fmla="*/ 1575524 h 2741833"/>
                <a:gd name="connsiteX24" fmla="*/ 286189 w 2417248"/>
                <a:gd name="connsiteY24" fmla="*/ 1628864 h 2741833"/>
                <a:gd name="connsiteX25" fmla="*/ 95689 w 2417248"/>
                <a:gd name="connsiteY25" fmla="*/ 1674584 h 2741833"/>
                <a:gd name="connsiteX26" fmla="*/ 27109 w 2417248"/>
                <a:gd name="connsiteY26" fmla="*/ 1476464 h 2741833"/>
                <a:gd name="connsiteX27" fmla="*/ 4249 w 2417248"/>
                <a:gd name="connsiteY27" fmla="*/ 1308824 h 2741833"/>
                <a:gd name="connsiteX28" fmla="*/ 114739 w 2417248"/>
                <a:gd name="connsiteY28" fmla="*/ 1205954 h 2741833"/>
                <a:gd name="connsiteX0" fmla="*/ 114739 w 2417248"/>
                <a:gd name="connsiteY0" fmla="*/ 1252587 h 2788466"/>
                <a:gd name="connsiteX1" fmla="*/ 709099 w 2417248"/>
                <a:gd name="connsiteY1" fmla="*/ 1313547 h 2788466"/>
                <a:gd name="connsiteX2" fmla="*/ 1063429 w 2417248"/>
                <a:gd name="connsiteY2" fmla="*/ 1264017 h 2788466"/>
                <a:gd name="connsiteX3" fmla="*/ 1280599 w 2417248"/>
                <a:gd name="connsiteY3" fmla="*/ 1081137 h 2788466"/>
                <a:gd name="connsiteX4" fmla="*/ 1543489 w 2417248"/>
                <a:gd name="connsiteY4" fmla="*/ 662037 h 2788466"/>
                <a:gd name="connsiteX5" fmla="*/ 1825429 w 2417248"/>
                <a:gd name="connsiteY5" fmla="*/ 338187 h 2788466"/>
                <a:gd name="connsiteX6" fmla="*/ 2073437 w 2417248"/>
                <a:gd name="connsiteY6" fmla="*/ 127958 h 2788466"/>
                <a:gd name="connsiteX7" fmla="*/ 2358489 w 2417248"/>
                <a:gd name="connsiteY7" fmla="*/ 20297 h 2788466"/>
                <a:gd name="connsiteX8" fmla="*/ 2259769 w 2417248"/>
                <a:gd name="connsiteY8" fmla="*/ 540117 h 2788466"/>
                <a:gd name="connsiteX9" fmla="*/ 2194999 w 2417248"/>
                <a:gd name="connsiteY9" fmla="*/ 898257 h 2788466"/>
                <a:gd name="connsiteX10" fmla="*/ 2179759 w 2417248"/>
                <a:gd name="connsiteY10" fmla="*/ 1191627 h 2788466"/>
                <a:gd name="connsiteX11" fmla="*/ 2156899 w 2417248"/>
                <a:gd name="connsiteY11" fmla="*/ 1378317 h 2788466"/>
                <a:gd name="connsiteX12" fmla="*/ 2065459 w 2417248"/>
                <a:gd name="connsiteY12" fmla="*/ 1446897 h 2788466"/>
                <a:gd name="connsiteX13" fmla="*/ 2183569 w 2417248"/>
                <a:gd name="connsiteY13" fmla="*/ 1618347 h 2788466"/>
                <a:gd name="connsiteX14" fmla="*/ 2179759 w 2417248"/>
                <a:gd name="connsiteY14" fmla="*/ 1831707 h 2788466"/>
                <a:gd name="connsiteX15" fmla="*/ 2210239 w 2417248"/>
                <a:gd name="connsiteY15" fmla="*/ 2102217 h 2788466"/>
                <a:gd name="connsiteX16" fmla="*/ 2324539 w 2417248"/>
                <a:gd name="connsiteY16" fmla="*/ 2422257 h 2788466"/>
                <a:gd name="connsiteX17" fmla="*/ 2415979 w 2417248"/>
                <a:gd name="connsiteY17" fmla="*/ 2627997 h 2788466"/>
                <a:gd name="connsiteX18" fmla="*/ 2255959 w 2417248"/>
                <a:gd name="connsiteY18" fmla="*/ 2788017 h 2788466"/>
                <a:gd name="connsiteX19" fmla="*/ 1859719 w 2417248"/>
                <a:gd name="connsiteY19" fmla="*/ 2578467 h 2788466"/>
                <a:gd name="connsiteX20" fmla="*/ 1554919 w 2417248"/>
                <a:gd name="connsiteY20" fmla="*/ 2262237 h 2788466"/>
                <a:gd name="connsiteX21" fmla="*/ 1333939 w 2417248"/>
                <a:gd name="connsiteY21" fmla="*/ 1904097 h 2788466"/>
                <a:gd name="connsiteX22" fmla="*/ 1055809 w 2417248"/>
                <a:gd name="connsiteY22" fmla="*/ 1667877 h 2788466"/>
                <a:gd name="connsiteX23" fmla="*/ 648139 w 2417248"/>
                <a:gd name="connsiteY23" fmla="*/ 1622157 h 2788466"/>
                <a:gd name="connsiteX24" fmla="*/ 286189 w 2417248"/>
                <a:gd name="connsiteY24" fmla="*/ 1675497 h 2788466"/>
                <a:gd name="connsiteX25" fmla="*/ 95689 w 2417248"/>
                <a:gd name="connsiteY25" fmla="*/ 1721217 h 2788466"/>
                <a:gd name="connsiteX26" fmla="*/ 27109 w 2417248"/>
                <a:gd name="connsiteY26" fmla="*/ 1523097 h 2788466"/>
                <a:gd name="connsiteX27" fmla="*/ 4249 w 2417248"/>
                <a:gd name="connsiteY27" fmla="*/ 1355457 h 2788466"/>
                <a:gd name="connsiteX28" fmla="*/ 114739 w 2417248"/>
                <a:gd name="connsiteY28" fmla="*/ 1252587 h 2788466"/>
                <a:gd name="connsiteX0" fmla="*/ 114739 w 2416812"/>
                <a:gd name="connsiteY0" fmla="*/ 1252587 h 2861021"/>
                <a:gd name="connsiteX1" fmla="*/ 709099 w 2416812"/>
                <a:gd name="connsiteY1" fmla="*/ 1313547 h 2861021"/>
                <a:gd name="connsiteX2" fmla="*/ 1063429 w 2416812"/>
                <a:gd name="connsiteY2" fmla="*/ 1264017 h 2861021"/>
                <a:gd name="connsiteX3" fmla="*/ 1280599 w 2416812"/>
                <a:gd name="connsiteY3" fmla="*/ 1081137 h 2861021"/>
                <a:gd name="connsiteX4" fmla="*/ 1543489 w 2416812"/>
                <a:gd name="connsiteY4" fmla="*/ 662037 h 2861021"/>
                <a:gd name="connsiteX5" fmla="*/ 1825429 w 2416812"/>
                <a:gd name="connsiteY5" fmla="*/ 338187 h 2861021"/>
                <a:gd name="connsiteX6" fmla="*/ 2073437 w 2416812"/>
                <a:gd name="connsiteY6" fmla="*/ 127958 h 2861021"/>
                <a:gd name="connsiteX7" fmla="*/ 2358489 w 2416812"/>
                <a:gd name="connsiteY7" fmla="*/ 20297 h 2861021"/>
                <a:gd name="connsiteX8" fmla="*/ 2259769 w 2416812"/>
                <a:gd name="connsiteY8" fmla="*/ 540117 h 2861021"/>
                <a:gd name="connsiteX9" fmla="*/ 2194999 w 2416812"/>
                <a:gd name="connsiteY9" fmla="*/ 898257 h 2861021"/>
                <a:gd name="connsiteX10" fmla="*/ 2179759 w 2416812"/>
                <a:gd name="connsiteY10" fmla="*/ 1191627 h 2861021"/>
                <a:gd name="connsiteX11" fmla="*/ 2156899 w 2416812"/>
                <a:gd name="connsiteY11" fmla="*/ 1378317 h 2861021"/>
                <a:gd name="connsiteX12" fmla="*/ 2065459 w 2416812"/>
                <a:gd name="connsiteY12" fmla="*/ 1446897 h 2861021"/>
                <a:gd name="connsiteX13" fmla="*/ 2183569 w 2416812"/>
                <a:gd name="connsiteY13" fmla="*/ 1618347 h 2861021"/>
                <a:gd name="connsiteX14" fmla="*/ 2179759 w 2416812"/>
                <a:gd name="connsiteY14" fmla="*/ 1831707 h 2861021"/>
                <a:gd name="connsiteX15" fmla="*/ 2210239 w 2416812"/>
                <a:gd name="connsiteY15" fmla="*/ 2102217 h 2861021"/>
                <a:gd name="connsiteX16" fmla="*/ 2324539 w 2416812"/>
                <a:gd name="connsiteY16" fmla="*/ 2422257 h 2861021"/>
                <a:gd name="connsiteX17" fmla="*/ 2415979 w 2416812"/>
                <a:gd name="connsiteY17" fmla="*/ 2627997 h 2861021"/>
                <a:gd name="connsiteX18" fmla="*/ 2270502 w 2416812"/>
                <a:gd name="connsiteY18" fmla="*/ 2860728 h 2861021"/>
                <a:gd name="connsiteX19" fmla="*/ 1859719 w 2416812"/>
                <a:gd name="connsiteY19" fmla="*/ 2578467 h 2861021"/>
                <a:gd name="connsiteX20" fmla="*/ 1554919 w 2416812"/>
                <a:gd name="connsiteY20" fmla="*/ 2262237 h 2861021"/>
                <a:gd name="connsiteX21" fmla="*/ 1333939 w 2416812"/>
                <a:gd name="connsiteY21" fmla="*/ 1904097 h 2861021"/>
                <a:gd name="connsiteX22" fmla="*/ 1055809 w 2416812"/>
                <a:gd name="connsiteY22" fmla="*/ 1667877 h 2861021"/>
                <a:gd name="connsiteX23" fmla="*/ 648139 w 2416812"/>
                <a:gd name="connsiteY23" fmla="*/ 1622157 h 2861021"/>
                <a:gd name="connsiteX24" fmla="*/ 286189 w 2416812"/>
                <a:gd name="connsiteY24" fmla="*/ 1675497 h 2861021"/>
                <a:gd name="connsiteX25" fmla="*/ 95689 w 2416812"/>
                <a:gd name="connsiteY25" fmla="*/ 1721217 h 2861021"/>
                <a:gd name="connsiteX26" fmla="*/ 27109 w 2416812"/>
                <a:gd name="connsiteY26" fmla="*/ 1523097 h 2861021"/>
                <a:gd name="connsiteX27" fmla="*/ 4249 w 2416812"/>
                <a:gd name="connsiteY27" fmla="*/ 1355457 h 2861021"/>
                <a:gd name="connsiteX28" fmla="*/ 114739 w 2416812"/>
                <a:gd name="connsiteY28" fmla="*/ 1252587 h 2861021"/>
                <a:gd name="connsiteX0" fmla="*/ 114739 w 2542354"/>
                <a:gd name="connsiteY0" fmla="*/ 1252587 h 2949240"/>
                <a:gd name="connsiteX1" fmla="*/ 709099 w 2542354"/>
                <a:gd name="connsiteY1" fmla="*/ 1313547 h 2949240"/>
                <a:gd name="connsiteX2" fmla="*/ 1063429 w 2542354"/>
                <a:gd name="connsiteY2" fmla="*/ 1264017 h 2949240"/>
                <a:gd name="connsiteX3" fmla="*/ 1280599 w 2542354"/>
                <a:gd name="connsiteY3" fmla="*/ 1081137 h 2949240"/>
                <a:gd name="connsiteX4" fmla="*/ 1543489 w 2542354"/>
                <a:gd name="connsiteY4" fmla="*/ 662037 h 2949240"/>
                <a:gd name="connsiteX5" fmla="*/ 1825429 w 2542354"/>
                <a:gd name="connsiteY5" fmla="*/ 338187 h 2949240"/>
                <a:gd name="connsiteX6" fmla="*/ 2073437 w 2542354"/>
                <a:gd name="connsiteY6" fmla="*/ 127958 h 2949240"/>
                <a:gd name="connsiteX7" fmla="*/ 2358489 w 2542354"/>
                <a:gd name="connsiteY7" fmla="*/ 20297 h 2949240"/>
                <a:gd name="connsiteX8" fmla="*/ 2259769 w 2542354"/>
                <a:gd name="connsiteY8" fmla="*/ 540117 h 2949240"/>
                <a:gd name="connsiteX9" fmla="*/ 2194999 w 2542354"/>
                <a:gd name="connsiteY9" fmla="*/ 898257 h 2949240"/>
                <a:gd name="connsiteX10" fmla="*/ 2179759 w 2542354"/>
                <a:gd name="connsiteY10" fmla="*/ 1191627 h 2949240"/>
                <a:gd name="connsiteX11" fmla="*/ 2156899 w 2542354"/>
                <a:gd name="connsiteY11" fmla="*/ 1378317 h 2949240"/>
                <a:gd name="connsiteX12" fmla="*/ 2065459 w 2542354"/>
                <a:gd name="connsiteY12" fmla="*/ 1446897 h 2949240"/>
                <a:gd name="connsiteX13" fmla="*/ 2183569 w 2542354"/>
                <a:gd name="connsiteY13" fmla="*/ 1618347 h 2949240"/>
                <a:gd name="connsiteX14" fmla="*/ 2179759 w 2542354"/>
                <a:gd name="connsiteY14" fmla="*/ 1831707 h 2949240"/>
                <a:gd name="connsiteX15" fmla="*/ 2210239 w 2542354"/>
                <a:gd name="connsiteY15" fmla="*/ 2102217 h 2949240"/>
                <a:gd name="connsiteX16" fmla="*/ 2324539 w 2542354"/>
                <a:gd name="connsiteY16" fmla="*/ 2422257 h 2949240"/>
                <a:gd name="connsiteX17" fmla="*/ 2542012 w 2542354"/>
                <a:gd name="connsiteY17" fmla="*/ 2918841 h 2949240"/>
                <a:gd name="connsiteX18" fmla="*/ 2270502 w 2542354"/>
                <a:gd name="connsiteY18" fmla="*/ 2860728 h 2949240"/>
                <a:gd name="connsiteX19" fmla="*/ 1859719 w 2542354"/>
                <a:gd name="connsiteY19" fmla="*/ 2578467 h 2949240"/>
                <a:gd name="connsiteX20" fmla="*/ 1554919 w 2542354"/>
                <a:gd name="connsiteY20" fmla="*/ 2262237 h 2949240"/>
                <a:gd name="connsiteX21" fmla="*/ 1333939 w 2542354"/>
                <a:gd name="connsiteY21" fmla="*/ 1904097 h 2949240"/>
                <a:gd name="connsiteX22" fmla="*/ 1055809 w 2542354"/>
                <a:gd name="connsiteY22" fmla="*/ 1667877 h 2949240"/>
                <a:gd name="connsiteX23" fmla="*/ 648139 w 2542354"/>
                <a:gd name="connsiteY23" fmla="*/ 1622157 h 2949240"/>
                <a:gd name="connsiteX24" fmla="*/ 286189 w 2542354"/>
                <a:gd name="connsiteY24" fmla="*/ 1675497 h 2949240"/>
                <a:gd name="connsiteX25" fmla="*/ 95689 w 2542354"/>
                <a:gd name="connsiteY25" fmla="*/ 1721217 h 2949240"/>
                <a:gd name="connsiteX26" fmla="*/ 27109 w 2542354"/>
                <a:gd name="connsiteY26" fmla="*/ 1523097 h 2949240"/>
                <a:gd name="connsiteX27" fmla="*/ 4249 w 2542354"/>
                <a:gd name="connsiteY27" fmla="*/ 1355457 h 2949240"/>
                <a:gd name="connsiteX28" fmla="*/ 114739 w 2542354"/>
                <a:gd name="connsiteY28" fmla="*/ 1252587 h 2949240"/>
                <a:gd name="connsiteX0" fmla="*/ 114739 w 2542354"/>
                <a:gd name="connsiteY0" fmla="*/ 1292758 h 2989411"/>
                <a:gd name="connsiteX1" fmla="*/ 709099 w 2542354"/>
                <a:gd name="connsiteY1" fmla="*/ 1353718 h 2989411"/>
                <a:gd name="connsiteX2" fmla="*/ 1063429 w 2542354"/>
                <a:gd name="connsiteY2" fmla="*/ 1304188 h 2989411"/>
                <a:gd name="connsiteX3" fmla="*/ 1280599 w 2542354"/>
                <a:gd name="connsiteY3" fmla="*/ 1121308 h 2989411"/>
                <a:gd name="connsiteX4" fmla="*/ 1543489 w 2542354"/>
                <a:gd name="connsiteY4" fmla="*/ 702208 h 2989411"/>
                <a:gd name="connsiteX5" fmla="*/ 1825429 w 2542354"/>
                <a:gd name="connsiteY5" fmla="*/ 378358 h 2989411"/>
                <a:gd name="connsiteX6" fmla="*/ 2073437 w 2542354"/>
                <a:gd name="connsiteY6" fmla="*/ 168129 h 2989411"/>
                <a:gd name="connsiteX7" fmla="*/ 2426352 w 2542354"/>
                <a:gd name="connsiteY7" fmla="*/ 16841 h 2989411"/>
                <a:gd name="connsiteX8" fmla="*/ 2259769 w 2542354"/>
                <a:gd name="connsiteY8" fmla="*/ 580288 h 2989411"/>
                <a:gd name="connsiteX9" fmla="*/ 2194999 w 2542354"/>
                <a:gd name="connsiteY9" fmla="*/ 938428 h 2989411"/>
                <a:gd name="connsiteX10" fmla="*/ 2179759 w 2542354"/>
                <a:gd name="connsiteY10" fmla="*/ 1231798 h 2989411"/>
                <a:gd name="connsiteX11" fmla="*/ 2156899 w 2542354"/>
                <a:gd name="connsiteY11" fmla="*/ 1418488 h 2989411"/>
                <a:gd name="connsiteX12" fmla="*/ 2065459 w 2542354"/>
                <a:gd name="connsiteY12" fmla="*/ 1487068 h 2989411"/>
                <a:gd name="connsiteX13" fmla="*/ 2183569 w 2542354"/>
                <a:gd name="connsiteY13" fmla="*/ 1658518 h 2989411"/>
                <a:gd name="connsiteX14" fmla="*/ 2179759 w 2542354"/>
                <a:gd name="connsiteY14" fmla="*/ 1871878 h 2989411"/>
                <a:gd name="connsiteX15" fmla="*/ 2210239 w 2542354"/>
                <a:gd name="connsiteY15" fmla="*/ 2142388 h 2989411"/>
                <a:gd name="connsiteX16" fmla="*/ 2324539 w 2542354"/>
                <a:gd name="connsiteY16" fmla="*/ 2462428 h 2989411"/>
                <a:gd name="connsiteX17" fmla="*/ 2542012 w 2542354"/>
                <a:gd name="connsiteY17" fmla="*/ 2959012 h 2989411"/>
                <a:gd name="connsiteX18" fmla="*/ 2270502 w 2542354"/>
                <a:gd name="connsiteY18" fmla="*/ 2900899 h 2989411"/>
                <a:gd name="connsiteX19" fmla="*/ 1859719 w 2542354"/>
                <a:gd name="connsiteY19" fmla="*/ 2618638 h 2989411"/>
                <a:gd name="connsiteX20" fmla="*/ 1554919 w 2542354"/>
                <a:gd name="connsiteY20" fmla="*/ 2302408 h 2989411"/>
                <a:gd name="connsiteX21" fmla="*/ 1333939 w 2542354"/>
                <a:gd name="connsiteY21" fmla="*/ 1944268 h 2989411"/>
                <a:gd name="connsiteX22" fmla="*/ 1055809 w 2542354"/>
                <a:gd name="connsiteY22" fmla="*/ 1708048 h 2989411"/>
                <a:gd name="connsiteX23" fmla="*/ 648139 w 2542354"/>
                <a:gd name="connsiteY23" fmla="*/ 1662328 h 2989411"/>
                <a:gd name="connsiteX24" fmla="*/ 286189 w 2542354"/>
                <a:gd name="connsiteY24" fmla="*/ 1715668 h 2989411"/>
                <a:gd name="connsiteX25" fmla="*/ 95689 w 2542354"/>
                <a:gd name="connsiteY25" fmla="*/ 1761388 h 2989411"/>
                <a:gd name="connsiteX26" fmla="*/ 27109 w 2542354"/>
                <a:gd name="connsiteY26" fmla="*/ 1563268 h 2989411"/>
                <a:gd name="connsiteX27" fmla="*/ 4249 w 2542354"/>
                <a:gd name="connsiteY27" fmla="*/ 1395628 h 2989411"/>
                <a:gd name="connsiteX28" fmla="*/ 114739 w 2542354"/>
                <a:gd name="connsiteY28" fmla="*/ 1292758 h 2989411"/>
                <a:gd name="connsiteX0" fmla="*/ 114739 w 2542354"/>
                <a:gd name="connsiteY0" fmla="*/ 1310958 h 3007611"/>
                <a:gd name="connsiteX1" fmla="*/ 709099 w 2542354"/>
                <a:gd name="connsiteY1" fmla="*/ 1371918 h 3007611"/>
                <a:gd name="connsiteX2" fmla="*/ 1063429 w 2542354"/>
                <a:gd name="connsiteY2" fmla="*/ 1322388 h 3007611"/>
                <a:gd name="connsiteX3" fmla="*/ 1280599 w 2542354"/>
                <a:gd name="connsiteY3" fmla="*/ 1139508 h 3007611"/>
                <a:gd name="connsiteX4" fmla="*/ 1543489 w 2542354"/>
                <a:gd name="connsiteY4" fmla="*/ 720408 h 3007611"/>
                <a:gd name="connsiteX5" fmla="*/ 1825429 w 2542354"/>
                <a:gd name="connsiteY5" fmla="*/ 396558 h 3007611"/>
                <a:gd name="connsiteX6" fmla="*/ 2073437 w 2542354"/>
                <a:gd name="connsiteY6" fmla="*/ 186329 h 3007611"/>
                <a:gd name="connsiteX7" fmla="*/ 2406963 w 2542354"/>
                <a:gd name="connsiteY7" fmla="*/ 15651 h 3007611"/>
                <a:gd name="connsiteX8" fmla="*/ 2259769 w 2542354"/>
                <a:gd name="connsiteY8" fmla="*/ 598488 h 3007611"/>
                <a:gd name="connsiteX9" fmla="*/ 2194999 w 2542354"/>
                <a:gd name="connsiteY9" fmla="*/ 956628 h 3007611"/>
                <a:gd name="connsiteX10" fmla="*/ 2179759 w 2542354"/>
                <a:gd name="connsiteY10" fmla="*/ 1249998 h 3007611"/>
                <a:gd name="connsiteX11" fmla="*/ 2156899 w 2542354"/>
                <a:gd name="connsiteY11" fmla="*/ 1436688 h 3007611"/>
                <a:gd name="connsiteX12" fmla="*/ 2065459 w 2542354"/>
                <a:gd name="connsiteY12" fmla="*/ 1505268 h 3007611"/>
                <a:gd name="connsiteX13" fmla="*/ 2183569 w 2542354"/>
                <a:gd name="connsiteY13" fmla="*/ 1676718 h 3007611"/>
                <a:gd name="connsiteX14" fmla="*/ 2179759 w 2542354"/>
                <a:gd name="connsiteY14" fmla="*/ 1890078 h 3007611"/>
                <a:gd name="connsiteX15" fmla="*/ 2210239 w 2542354"/>
                <a:gd name="connsiteY15" fmla="*/ 2160588 h 3007611"/>
                <a:gd name="connsiteX16" fmla="*/ 2324539 w 2542354"/>
                <a:gd name="connsiteY16" fmla="*/ 2480628 h 3007611"/>
                <a:gd name="connsiteX17" fmla="*/ 2542012 w 2542354"/>
                <a:gd name="connsiteY17" fmla="*/ 2977212 h 3007611"/>
                <a:gd name="connsiteX18" fmla="*/ 2270502 w 2542354"/>
                <a:gd name="connsiteY18" fmla="*/ 2919099 h 3007611"/>
                <a:gd name="connsiteX19" fmla="*/ 1859719 w 2542354"/>
                <a:gd name="connsiteY19" fmla="*/ 2636838 h 3007611"/>
                <a:gd name="connsiteX20" fmla="*/ 1554919 w 2542354"/>
                <a:gd name="connsiteY20" fmla="*/ 2320608 h 3007611"/>
                <a:gd name="connsiteX21" fmla="*/ 1333939 w 2542354"/>
                <a:gd name="connsiteY21" fmla="*/ 1962468 h 3007611"/>
                <a:gd name="connsiteX22" fmla="*/ 1055809 w 2542354"/>
                <a:gd name="connsiteY22" fmla="*/ 1726248 h 3007611"/>
                <a:gd name="connsiteX23" fmla="*/ 648139 w 2542354"/>
                <a:gd name="connsiteY23" fmla="*/ 1680528 h 3007611"/>
                <a:gd name="connsiteX24" fmla="*/ 286189 w 2542354"/>
                <a:gd name="connsiteY24" fmla="*/ 1733868 h 3007611"/>
                <a:gd name="connsiteX25" fmla="*/ 95689 w 2542354"/>
                <a:gd name="connsiteY25" fmla="*/ 1779588 h 3007611"/>
                <a:gd name="connsiteX26" fmla="*/ 27109 w 2542354"/>
                <a:gd name="connsiteY26" fmla="*/ 1581468 h 3007611"/>
                <a:gd name="connsiteX27" fmla="*/ 4249 w 2542354"/>
                <a:gd name="connsiteY27" fmla="*/ 1413828 h 3007611"/>
                <a:gd name="connsiteX28" fmla="*/ 114739 w 2542354"/>
                <a:gd name="connsiteY28" fmla="*/ 1310958 h 3007611"/>
                <a:gd name="connsiteX0" fmla="*/ 114739 w 2542354"/>
                <a:gd name="connsiteY0" fmla="*/ 1315751 h 3012404"/>
                <a:gd name="connsiteX1" fmla="*/ 709099 w 2542354"/>
                <a:gd name="connsiteY1" fmla="*/ 1376711 h 3012404"/>
                <a:gd name="connsiteX2" fmla="*/ 1063429 w 2542354"/>
                <a:gd name="connsiteY2" fmla="*/ 1327181 h 3012404"/>
                <a:gd name="connsiteX3" fmla="*/ 1280599 w 2542354"/>
                <a:gd name="connsiteY3" fmla="*/ 1144301 h 3012404"/>
                <a:gd name="connsiteX4" fmla="*/ 1543489 w 2542354"/>
                <a:gd name="connsiteY4" fmla="*/ 725201 h 3012404"/>
                <a:gd name="connsiteX5" fmla="*/ 1825429 w 2542354"/>
                <a:gd name="connsiteY5" fmla="*/ 401351 h 3012404"/>
                <a:gd name="connsiteX6" fmla="*/ 2092826 w 2542354"/>
                <a:gd name="connsiteY6" fmla="*/ 157190 h 3012404"/>
                <a:gd name="connsiteX7" fmla="*/ 2406963 w 2542354"/>
                <a:gd name="connsiteY7" fmla="*/ 20444 h 3012404"/>
                <a:gd name="connsiteX8" fmla="*/ 2259769 w 2542354"/>
                <a:gd name="connsiteY8" fmla="*/ 603281 h 3012404"/>
                <a:gd name="connsiteX9" fmla="*/ 2194999 w 2542354"/>
                <a:gd name="connsiteY9" fmla="*/ 961421 h 3012404"/>
                <a:gd name="connsiteX10" fmla="*/ 2179759 w 2542354"/>
                <a:gd name="connsiteY10" fmla="*/ 1254791 h 3012404"/>
                <a:gd name="connsiteX11" fmla="*/ 2156899 w 2542354"/>
                <a:gd name="connsiteY11" fmla="*/ 1441481 h 3012404"/>
                <a:gd name="connsiteX12" fmla="*/ 2065459 w 2542354"/>
                <a:gd name="connsiteY12" fmla="*/ 1510061 h 3012404"/>
                <a:gd name="connsiteX13" fmla="*/ 2183569 w 2542354"/>
                <a:gd name="connsiteY13" fmla="*/ 1681511 h 3012404"/>
                <a:gd name="connsiteX14" fmla="*/ 2179759 w 2542354"/>
                <a:gd name="connsiteY14" fmla="*/ 1894871 h 3012404"/>
                <a:gd name="connsiteX15" fmla="*/ 2210239 w 2542354"/>
                <a:gd name="connsiteY15" fmla="*/ 2165381 h 3012404"/>
                <a:gd name="connsiteX16" fmla="*/ 2324539 w 2542354"/>
                <a:gd name="connsiteY16" fmla="*/ 2485421 h 3012404"/>
                <a:gd name="connsiteX17" fmla="*/ 2542012 w 2542354"/>
                <a:gd name="connsiteY17" fmla="*/ 2982005 h 3012404"/>
                <a:gd name="connsiteX18" fmla="*/ 2270502 w 2542354"/>
                <a:gd name="connsiteY18" fmla="*/ 2923892 h 3012404"/>
                <a:gd name="connsiteX19" fmla="*/ 1859719 w 2542354"/>
                <a:gd name="connsiteY19" fmla="*/ 2641631 h 3012404"/>
                <a:gd name="connsiteX20" fmla="*/ 1554919 w 2542354"/>
                <a:gd name="connsiteY20" fmla="*/ 2325401 h 3012404"/>
                <a:gd name="connsiteX21" fmla="*/ 1333939 w 2542354"/>
                <a:gd name="connsiteY21" fmla="*/ 1967261 h 3012404"/>
                <a:gd name="connsiteX22" fmla="*/ 1055809 w 2542354"/>
                <a:gd name="connsiteY22" fmla="*/ 1731041 h 3012404"/>
                <a:gd name="connsiteX23" fmla="*/ 648139 w 2542354"/>
                <a:gd name="connsiteY23" fmla="*/ 1685321 h 3012404"/>
                <a:gd name="connsiteX24" fmla="*/ 286189 w 2542354"/>
                <a:gd name="connsiteY24" fmla="*/ 1738661 h 3012404"/>
                <a:gd name="connsiteX25" fmla="*/ 95689 w 2542354"/>
                <a:gd name="connsiteY25" fmla="*/ 1784381 h 3012404"/>
                <a:gd name="connsiteX26" fmla="*/ 27109 w 2542354"/>
                <a:gd name="connsiteY26" fmla="*/ 1586261 h 3012404"/>
                <a:gd name="connsiteX27" fmla="*/ 4249 w 2542354"/>
                <a:gd name="connsiteY27" fmla="*/ 1418621 h 3012404"/>
                <a:gd name="connsiteX28" fmla="*/ 114739 w 2542354"/>
                <a:gd name="connsiteY28" fmla="*/ 1315751 h 3012404"/>
                <a:gd name="connsiteX0" fmla="*/ 114739 w 2542354"/>
                <a:gd name="connsiteY0" fmla="*/ 1285052 h 2981705"/>
                <a:gd name="connsiteX1" fmla="*/ 709099 w 2542354"/>
                <a:gd name="connsiteY1" fmla="*/ 1346012 h 2981705"/>
                <a:gd name="connsiteX2" fmla="*/ 1063429 w 2542354"/>
                <a:gd name="connsiteY2" fmla="*/ 1296482 h 2981705"/>
                <a:gd name="connsiteX3" fmla="*/ 1280599 w 2542354"/>
                <a:gd name="connsiteY3" fmla="*/ 1113602 h 2981705"/>
                <a:gd name="connsiteX4" fmla="*/ 1543489 w 2542354"/>
                <a:gd name="connsiteY4" fmla="*/ 694502 h 2981705"/>
                <a:gd name="connsiteX5" fmla="*/ 1825429 w 2542354"/>
                <a:gd name="connsiteY5" fmla="*/ 370652 h 2981705"/>
                <a:gd name="connsiteX6" fmla="*/ 2092826 w 2542354"/>
                <a:gd name="connsiteY6" fmla="*/ 126491 h 2981705"/>
                <a:gd name="connsiteX7" fmla="*/ 2416658 w 2542354"/>
                <a:gd name="connsiteY7" fmla="*/ 23677 h 2981705"/>
                <a:gd name="connsiteX8" fmla="*/ 2259769 w 2542354"/>
                <a:gd name="connsiteY8" fmla="*/ 572582 h 2981705"/>
                <a:gd name="connsiteX9" fmla="*/ 2194999 w 2542354"/>
                <a:gd name="connsiteY9" fmla="*/ 930722 h 2981705"/>
                <a:gd name="connsiteX10" fmla="*/ 2179759 w 2542354"/>
                <a:gd name="connsiteY10" fmla="*/ 1224092 h 2981705"/>
                <a:gd name="connsiteX11" fmla="*/ 2156899 w 2542354"/>
                <a:gd name="connsiteY11" fmla="*/ 1410782 h 2981705"/>
                <a:gd name="connsiteX12" fmla="*/ 2065459 w 2542354"/>
                <a:gd name="connsiteY12" fmla="*/ 1479362 h 2981705"/>
                <a:gd name="connsiteX13" fmla="*/ 2183569 w 2542354"/>
                <a:gd name="connsiteY13" fmla="*/ 1650812 h 2981705"/>
                <a:gd name="connsiteX14" fmla="*/ 2179759 w 2542354"/>
                <a:gd name="connsiteY14" fmla="*/ 1864172 h 2981705"/>
                <a:gd name="connsiteX15" fmla="*/ 2210239 w 2542354"/>
                <a:gd name="connsiteY15" fmla="*/ 2134682 h 2981705"/>
                <a:gd name="connsiteX16" fmla="*/ 2324539 w 2542354"/>
                <a:gd name="connsiteY16" fmla="*/ 2454722 h 2981705"/>
                <a:gd name="connsiteX17" fmla="*/ 2542012 w 2542354"/>
                <a:gd name="connsiteY17" fmla="*/ 2951306 h 2981705"/>
                <a:gd name="connsiteX18" fmla="*/ 2270502 w 2542354"/>
                <a:gd name="connsiteY18" fmla="*/ 2893193 h 2981705"/>
                <a:gd name="connsiteX19" fmla="*/ 1859719 w 2542354"/>
                <a:gd name="connsiteY19" fmla="*/ 2610932 h 2981705"/>
                <a:gd name="connsiteX20" fmla="*/ 1554919 w 2542354"/>
                <a:gd name="connsiteY20" fmla="*/ 2294702 h 2981705"/>
                <a:gd name="connsiteX21" fmla="*/ 1333939 w 2542354"/>
                <a:gd name="connsiteY21" fmla="*/ 1936562 h 2981705"/>
                <a:gd name="connsiteX22" fmla="*/ 1055809 w 2542354"/>
                <a:gd name="connsiteY22" fmla="*/ 1700342 h 2981705"/>
                <a:gd name="connsiteX23" fmla="*/ 648139 w 2542354"/>
                <a:gd name="connsiteY23" fmla="*/ 1654622 h 2981705"/>
                <a:gd name="connsiteX24" fmla="*/ 286189 w 2542354"/>
                <a:gd name="connsiteY24" fmla="*/ 1707962 h 2981705"/>
                <a:gd name="connsiteX25" fmla="*/ 95689 w 2542354"/>
                <a:gd name="connsiteY25" fmla="*/ 1753682 h 2981705"/>
                <a:gd name="connsiteX26" fmla="*/ 27109 w 2542354"/>
                <a:gd name="connsiteY26" fmla="*/ 1555562 h 2981705"/>
                <a:gd name="connsiteX27" fmla="*/ 4249 w 2542354"/>
                <a:gd name="connsiteY27" fmla="*/ 1387922 h 2981705"/>
                <a:gd name="connsiteX28" fmla="*/ 114739 w 2542354"/>
                <a:gd name="connsiteY28" fmla="*/ 1285052 h 2981705"/>
                <a:gd name="connsiteX0" fmla="*/ 114739 w 2542354"/>
                <a:gd name="connsiteY0" fmla="*/ 1284116 h 2980769"/>
                <a:gd name="connsiteX1" fmla="*/ 709099 w 2542354"/>
                <a:gd name="connsiteY1" fmla="*/ 1345076 h 2980769"/>
                <a:gd name="connsiteX2" fmla="*/ 1063429 w 2542354"/>
                <a:gd name="connsiteY2" fmla="*/ 1295546 h 2980769"/>
                <a:gd name="connsiteX3" fmla="*/ 1280599 w 2542354"/>
                <a:gd name="connsiteY3" fmla="*/ 1112666 h 2980769"/>
                <a:gd name="connsiteX4" fmla="*/ 1543489 w 2542354"/>
                <a:gd name="connsiteY4" fmla="*/ 693566 h 2980769"/>
                <a:gd name="connsiteX5" fmla="*/ 1825429 w 2542354"/>
                <a:gd name="connsiteY5" fmla="*/ 369716 h 2980769"/>
                <a:gd name="connsiteX6" fmla="*/ 2107369 w 2542354"/>
                <a:gd name="connsiteY6" fmla="*/ 130402 h 2980769"/>
                <a:gd name="connsiteX7" fmla="*/ 2416658 w 2542354"/>
                <a:gd name="connsiteY7" fmla="*/ 22741 h 2980769"/>
                <a:gd name="connsiteX8" fmla="*/ 2259769 w 2542354"/>
                <a:gd name="connsiteY8" fmla="*/ 571646 h 2980769"/>
                <a:gd name="connsiteX9" fmla="*/ 2194999 w 2542354"/>
                <a:gd name="connsiteY9" fmla="*/ 929786 h 2980769"/>
                <a:gd name="connsiteX10" fmla="*/ 2179759 w 2542354"/>
                <a:gd name="connsiteY10" fmla="*/ 1223156 h 2980769"/>
                <a:gd name="connsiteX11" fmla="*/ 2156899 w 2542354"/>
                <a:gd name="connsiteY11" fmla="*/ 1409846 h 2980769"/>
                <a:gd name="connsiteX12" fmla="*/ 2065459 w 2542354"/>
                <a:gd name="connsiteY12" fmla="*/ 1478426 h 2980769"/>
                <a:gd name="connsiteX13" fmla="*/ 2183569 w 2542354"/>
                <a:gd name="connsiteY13" fmla="*/ 1649876 h 2980769"/>
                <a:gd name="connsiteX14" fmla="*/ 2179759 w 2542354"/>
                <a:gd name="connsiteY14" fmla="*/ 1863236 h 2980769"/>
                <a:gd name="connsiteX15" fmla="*/ 2210239 w 2542354"/>
                <a:gd name="connsiteY15" fmla="*/ 2133746 h 2980769"/>
                <a:gd name="connsiteX16" fmla="*/ 2324539 w 2542354"/>
                <a:gd name="connsiteY16" fmla="*/ 2453786 h 2980769"/>
                <a:gd name="connsiteX17" fmla="*/ 2542012 w 2542354"/>
                <a:gd name="connsiteY17" fmla="*/ 2950370 h 2980769"/>
                <a:gd name="connsiteX18" fmla="*/ 2270502 w 2542354"/>
                <a:gd name="connsiteY18" fmla="*/ 2892257 h 2980769"/>
                <a:gd name="connsiteX19" fmla="*/ 1859719 w 2542354"/>
                <a:gd name="connsiteY19" fmla="*/ 2609996 h 2980769"/>
                <a:gd name="connsiteX20" fmla="*/ 1554919 w 2542354"/>
                <a:gd name="connsiteY20" fmla="*/ 2293766 h 2980769"/>
                <a:gd name="connsiteX21" fmla="*/ 1333939 w 2542354"/>
                <a:gd name="connsiteY21" fmla="*/ 1935626 h 2980769"/>
                <a:gd name="connsiteX22" fmla="*/ 1055809 w 2542354"/>
                <a:gd name="connsiteY22" fmla="*/ 1699406 h 2980769"/>
                <a:gd name="connsiteX23" fmla="*/ 648139 w 2542354"/>
                <a:gd name="connsiteY23" fmla="*/ 1653686 h 2980769"/>
                <a:gd name="connsiteX24" fmla="*/ 286189 w 2542354"/>
                <a:gd name="connsiteY24" fmla="*/ 1707026 h 2980769"/>
                <a:gd name="connsiteX25" fmla="*/ 95689 w 2542354"/>
                <a:gd name="connsiteY25" fmla="*/ 1752746 h 2980769"/>
                <a:gd name="connsiteX26" fmla="*/ 27109 w 2542354"/>
                <a:gd name="connsiteY26" fmla="*/ 1554626 h 2980769"/>
                <a:gd name="connsiteX27" fmla="*/ 4249 w 2542354"/>
                <a:gd name="connsiteY27" fmla="*/ 1386986 h 2980769"/>
                <a:gd name="connsiteX28" fmla="*/ 114739 w 2542354"/>
                <a:gd name="connsiteY28" fmla="*/ 1284116 h 29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542354" h="2980769">
                  <a:moveTo>
                    <a:pt x="114739" y="1284116"/>
                  </a:moveTo>
                  <a:cubicBezTo>
                    <a:pt x="232214" y="1277131"/>
                    <a:pt x="550984" y="1343171"/>
                    <a:pt x="709099" y="1345076"/>
                  </a:cubicBezTo>
                  <a:cubicBezTo>
                    <a:pt x="867214" y="1346981"/>
                    <a:pt x="968179" y="1334281"/>
                    <a:pt x="1063429" y="1295546"/>
                  </a:cubicBezTo>
                  <a:cubicBezTo>
                    <a:pt x="1158679" y="1256811"/>
                    <a:pt x="1200589" y="1212996"/>
                    <a:pt x="1280599" y="1112666"/>
                  </a:cubicBezTo>
                  <a:cubicBezTo>
                    <a:pt x="1360609" y="1012336"/>
                    <a:pt x="1452684" y="817391"/>
                    <a:pt x="1543489" y="693566"/>
                  </a:cubicBezTo>
                  <a:cubicBezTo>
                    <a:pt x="1634294" y="569741"/>
                    <a:pt x="1731449" y="463577"/>
                    <a:pt x="1825429" y="369716"/>
                  </a:cubicBezTo>
                  <a:cubicBezTo>
                    <a:pt x="1919409" y="275855"/>
                    <a:pt x="2008831" y="188231"/>
                    <a:pt x="2107369" y="130402"/>
                  </a:cubicBezTo>
                  <a:cubicBezTo>
                    <a:pt x="2205907" y="72573"/>
                    <a:pt x="2391258" y="-50800"/>
                    <a:pt x="2416658" y="22741"/>
                  </a:cubicBezTo>
                  <a:cubicBezTo>
                    <a:pt x="2442058" y="96282"/>
                    <a:pt x="2296712" y="420472"/>
                    <a:pt x="2259769" y="571646"/>
                  </a:cubicBezTo>
                  <a:cubicBezTo>
                    <a:pt x="2222826" y="722820"/>
                    <a:pt x="2208334" y="821201"/>
                    <a:pt x="2194999" y="929786"/>
                  </a:cubicBezTo>
                  <a:cubicBezTo>
                    <a:pt x="2181664" y="1038371"/>
                    <a:pt x="2186109" y="1143146"/>
                    <a:pt x="2179759" y="1223156"/>
                  </a:cubicBezTo>
                  <a:cubicBezTo>
                    <a:pt x="2173409" y="1303166"/>
                    <a:pt x="2175949" y="1367301"/>
                    <a:pt x="2156899" y="1409846"/>
                  </a:cubicBezTo>
                  <a:cubicBezTo>
                    <a:pt x="2137849" y="1452391"/>
                    <a:pt x="2061014" y="1438421"/>
                    <a:pt x="2065459" y="1478426"/>
                  </a:cubicBezTo>
                  <a:cubicBezTo>
                    <a:pt x="2069904" y="1518431"/>
                    <a:pt x="2164519" y="1585741"/>
                    <a:pt x="2183569" y="1649876"/>
                  </a:cubicBezTo>
                  <a:cubicBezTo>
                    <a:pt x="2202619" y="1714011"/>
                    <a:pt x="2175314" y="1782591"/>
                    <a:pt x="2179759" y="1863236"/>
                  </a:cubicBezTo>
                  <a:cubicBezTo>
                    <a:pt x="2184204" y="1943881"/>
                    <a:pt x="2186109" y="2035321"/>
                    <a:pt x="2210239" y="2133746"/>
                  </a:cubicBezTo>
                  <a:cubicBezTo>
                    <a:pt x="2234369" y="2232171"/>
                    <a:pt x="2269244" y="2317682"/>
                    <a:pt x="2324539" y="2453786"/>
                  </a:cubicBezTo>
                  <a:cubicBezTo>
                    <a:pt x="2379834" y="2589890"/>
                    <a:pt x="2551018" y="2877292"/>
                    <a:pt x="2542012" y="2950370"/>
                  </a:cubicBezTo>
                  <a:cubicBezTo>
                    <a:pt x="2533006" y="3023448"/>
                    <a:pt x="2384217" y="2948986"/>
                    <a:pt x="2270502" y="2892257"/>
                  </a:cubicBezTo>
                  <a:cubicBezTo>
                    <a:pt x="2156787" y="2835528"/>
                    <a:pt x="1978983" y="2709745"/>
                    <a:pt x="1859719" y="2609996"/>
                  </a:cubicBezTo>
                  <a:cubicBezTo>
                    <a:pt x="1740455" y="2510248"/>
                    <a:pt x="1642549" y="2406161"/>
                    <a:pt x="1554919" y="2293766"/>
                  </a:cubicBezTo>
                  <a:cubicBezTo>
                    <a:pt x="1467289" y="2181371"/>
                    <a:pt x="1417124" y="2034686"/>
                    <a:pt x="1333939" y="1935626"/>
                  </a:cubicBezTo>
                  <a:cubicBezTo>
                    <a:pt x="1250754" y="1836566"/>
                    <a:pt x="1170109" y="1746396"/>
                    <a:pt x="1055809" y="1699406"/>
                  </a:cubicBezTo>
                  <a:cubicBezTo>
                    <a:pt x="941509" y="1652416"/>
                    <a:pt x="776409" y="1652416"/>
                    <a:pt x="648139" y="1653686"/>
                  </a:cubicBezTo>
                  <a:cubicBezTo>
                    <a:pt x="519869" y="1654956"/>
                    <a:pt x="378264" y="1690516"/>
                    <a:pt x="286189" y="1707026"/>
                  </a:cubicBezTo>
                  <a:cubicBezTo>
                    <a:pt x="194114" y="1723536"/>
                    <a:pt x="138869" y="1778146"/>
                    <a:pt x="95689" y="1752746"/>
                  </a:cubicBezTo>
                  <a:cubicBezTo>
                    <a:pt x="52509" y="1727346"/>
                    <a:pt x="42349" y="1615586"/>
                    <a:pt x="27109" y="1554626"/>
                  </a:cubicBezTo>
                  <a:cubicBezTo>
                    <a:pt x="11869" y="1493666"/>
                    <a:pt x="-9086" y="1433341"/>
                    <a:pt x="4249" y="1386986"/>
                  </a:cubicBezTo>
                  <a:cubicBezTo>
                    <a:pt x="17584" y="1340631"/>
                    <a:pt x="-2736" y="1291101"/>
                    <a:pt x="114739" y="1284116"/>
                  </a:cubicBezTo>
                  <a:close/>
                </a:path>
              </a:pathLst>
            </a:custGeom>
            <a:noFill/>
            <a:ln w="158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H="1" flipV="1">
            <a:off x="7486650" y="990600"/>
            <a:ext cx="1421130" cy="166497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1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80372" y="188452"/>
            <a:ext cx="8247050" cy="2296201"/>
            <a:chOff x="1441757" y="2252235"/>
            <a:chExt cx="8267904" cy="2302624"/>
          </a:xfrm>
        </p:grpSpPr>
        <p:sp>
          <p:nvSpPr>
            <p:cNvPr id="49" name="Freeform 48"/>
            <p:cNvSpPr/>
            <p:nvPr/>
          </p:nvSpPr>
          <p:spPr>
            <a:xfrm>
              <a:off x="1441757" y="2252235"/>
              <a:ext cx="7821327" cy="2129183"/>
            </a:xfrm>
            <a:custGeom>
              <a:avLst/>
              <a:gdLst>
                <a:gd name="connsiteX0" fmla="*/ 3932133 w 3932133"/>
                <a:gd name="connsiteY0" fmla="*/ 86398 h 818171"/>
                <a:gd name="connsiteX1" fmla="*/ 3206709 w 3932133"/>
                <a:gd name="connsiteY1" fmla="*/ 1054 h 818171"/>
                <a:gd name="connsiteX2" fmla="*/ 2737317 w 3932133"/>
                <a:gd name="connsiteY2" fmla="*/ 43726 h 818171"/>
                <a:gd name="connsiteX3" fmla="*/ 2194773 w 3932133"/>
                <a:gd name="connsiteY3" fmla="*/ 116878 h 818171"/>
                <a:gd name="connsiteX4" fmla="*/ 1451061 w 3932133"/>
                <a:gd name="connsiteY4" fmla="*/ 171742 h 818171"/>
                <a:gd name="connsiteX5" fmla="*/ 1067013 w 3932133"/>
                <a:gd name="connsiteY5" fmla="*/ 232702 h 818171"/>
                <a:gd name="connsiteX6" fmla="*/ 640293 w 3932133"/>
                <a:gd name="connsiteY6" fmla="*/ 360718 h 818171"/>
                <a:gd name="connsiteX7" fmla="*/ 402549 w 3932133"/>
                <a:gd name="connsiteY7" fmla="*/ 513118 h 818171"/>
                <a:gd name="connsiteX8" fmla="*/ 329397 w 3932133"/>
                <a:gd name="connsiteY8" fmla="*/ 586270 h 818171"/>
                <a:gd name="connsiteX9" fmla="*/ 231861 w 3932133"/>
                <a:gd name="connsiteY9" fmla="*/ 665518 h 818171"/>
                <a:gd name="connsiteX10" fmla="*/ 48981 w 3932133"/>
                <a:gd name="connsiteY10" fmla="*/ 689902 h 818171"/>
                <a:gd name="connsiteX11" fmla="*/ 213 w 3932133"/>
                <a:gd name="connsiteY11" fmla="*/ 744766 h 818171"/>
                <a:gd name="connsiteX12" fmla="*/ 61173 w 3932133"/>
                <a:gd name="connsiteY12" fmla="*/ 811822 h 818171"/>
                <a:gd name="connsiteX13" fmla="*/ 396453 w 3932133"/>
                <a:gd name="connsiteY13" fmla="*/ 805726 h 818171"/>
                <a:gd name="connsiteX14" fmla="*/ 628101 w 3932133"/>
                <a:gd name="connsiteY14" fmla="*/ 726478 h 818171"/>
                <a:gd name="connsiteX15" fmla="*/ 810981 w 3932133"/>
                <a:gd name="connsiteY15" fmla="*/ 708190 h 818171"/>
                <a:gd name="connsiteX0" fmla="*/ 3932133 w 3932133"/>
                <a:gd name="connsiteY0" fmla="*/ 89993 h 821766"/>
                <a:gd name="connsiteX1" fmla="*/ 3383493 w 3932133"/>
                <a:gd name="connsiteY1" fmla="*/ 10745 h 821766"/>
                <a:gd name="connsiteX2" fmla="*/ 3206709 w 3932133"/>
                <a:gd name="connsiteY2" fmla="*/ 4649 h 821766"/>
                <a:gd name="connsiteX3" fmla="*/ 2737317 w 3932133"/>
                <a:gd name="connsiteY3" fmla="*/ 47321 h 821766"/>
                <a:gd name="connsiteX4" fmla="*/ 2194773 w 3932133"/>
                <a:gd name="connsiteY4" fmla="*/ 120473 h 821766"/>
                <a:gd name="connsiteX5" fmla="*/ 1451061 w 3932133"/>
                <a:gd name="connsiteY5" fmla="*/ 175337 h 821766"/>
                <a:gd name="connsiteX6" fmla="*/ 1067013 w 3932133"/>
                <a:gd name="connsiteY6" fmla="*/ 236297 h 821766"/>
                <a:gd name="connsiteX7" fmla="*/ 640293 w 3932133"/>
                <a:gd name="connsiteY7" fmla="*/ 364313 h 821766"/>
                <a:gd name="connsiteX8" fmla="*/ 402549 w 3932133"/>
                <a:gd name="connsiteY8" fmla="*/ 516713 h 821766"/>
                <a:gd name="connsiteX9" fmla="*/ 329397 w 3932133"/>
                <a:gd name="connsiteY9" fmla="*/ 589865 h 821766"/>
                <a:gd name="connsiteX10" fmla="*/ 231861 w 3932133"/>
                <a:gd name="connsiteY10" fmla="*/ 669113 h 821766"/>
                <a:gd name="connsiteX11" fmla="*/ 48981 w 3932133"/>
                <a:gd name="connsiteY11" fmla="*/ 693497 h 821766"/>
                <a:gd name="connsiteX12" fmla="*/ 213 w 3932133"/>
                <a:gd name="connsiteY12" fmla="*/ 748361 h 821766"/>
                <a:gd name="connsiteX13" fmla="*/ 61173 w 3932133"/>
                <a:gd name="connsiteY13" fmla="*/ 815417 h 821766"/>
                <a:gd name="connsiteX14" fmla="*/ 396453 w 3932133"/>
                <a:gd name="connsiteY14" fmla="*/ 809321 h 821766"/>
                <a:gd name="connsiteX15" fmla="*/ 628101 w 3932133"/>
                <a:gd name="connsiteY15" fmla="*/ 730073 h 821766"/>
                <a:gd name="connsiteX16" fmla="*/ 810981 w 3932133"/>
                <a:gd name="connsiteY16" fmla="*/ 711785 h 821766"/>
                <a:gd name="connsiteX0" fmla="*/ 3932133 w 3932133"/>
                <a:gd name="connsiteY0" fmla="*/ 542925 h 1274698"/>
                <a:gd name="connsiteX1" fmla="*/ 3840693 w 3932133"/>
                <a:gd name="connsiteY1" fmla="*/ 381 h 1274698"/>
                <a:gd name="connsiteX2" fmla="*/ 3206709 w 3932133"/>
                <a:gd name="connsiteY2" fmla="*/ 457581 h 1274698"/>
                <a:gd name="connsiteX3" fmla="*/ 2737317 w 3932133"/>
                <a:gd name="connsiteY3" fmla="*/ 500253 h 1274698"/>
                <a:gd name="connsiteX4" fmla="*/ 2194773 w 3932133"/>
                <a:gd name="connsiteY4" fmla="*/ 573405 h 1274698"/>
                <a:gd name="connsiteX5" fmla="*/ 1451061 w 3932133"/>
                <a:gd name="connsiteY5" fmla="*/ 628269 h 1274698"/>
                <a:gd name="connsiteX6" fmla="*/ 1067013 w 3932133"/>
                <a:gd name="connsiteY6" fmla="*/ 689229 h 1274698"/>
                <a:gd name="connsiteX7" fmla="*/ 640293 w 3932133"/>
                <a:gd name="connsiteY7" fmla="*/ 817245 h 1274698"/>
                <a:gd name="connsiteX8" fmla="*/ 402549 w 3932133"/>
                <a:gd name="connsiteY8" fmla="*/ 969645 h 1274698"/>
                <a:gd name="connsiteX9" fmla="*/ 329397 w 3932133"/>
                <a:gd name="connsiteY9" fmla="*/ 1042797 h 1274698"/>
                <a:gd name="connsiteX10" fmla="*/ 231861 w 3932133"/>
                <a:gd name="connsiteY10" fmla="*/ 1122045 h 1274698"/>
                <a:gd name="connsiteX11" fmla="*/ 48981 w 3932133"/>
                <a:gd name="connsiteY11" fmla="*/ 1146429 h 1274698"/>
                <a:gd name="connsiteX12" fmla="*/ 213 w 3932133"/>
                <a:gd name="connsiteY12" fmla="*/ 1201293 h 1274698"/>
                <a:gd name="connsiteX13" fmla="*/ 61173 w 3932133"/>
                <a:gd name="connsiteY13" fmla="*/ 1268349 h 1274698"/>
                <a:gd name="connsiteX14" fmla="*/ 396453 w 3932133"/>
                <a:gd name="connsiteY14" fmla="*/ 1262253 h 1274698"/>
                <a:gd name="connsiteX15" fmla="*/ 628101 w 3932133"/>
                <a:gd name="connsiteY15" fmla="*/ 1183005 h 1274698"/>
                <a:gd name="connsiteX16" fmla="*/ 810981 w 3932133"/>
                <a:gd name="connsiteY16" fmla="*/ 1164717 h 1274698"/>
                <a:gd name="connsiteX0" fmla="*/ 3932133 w 4303989"/>
                <a:gd name="connsiteY0" fmla="*/ 756167 h 1487940"/>
                <a:gd name="connsiteX1" fmla="*/ 4303989 w 4303989"/>
                <a:gd name="connsiteY1" fmla="*/ 263 h 1487940"/>
                <a:gd name="connsiteX2" fmla="*/ 3206709 w 4303989"/>
                <a:gd name="connsiteY2" fmla="*/ 670823 h 1487940"/>
                <a:gd name="connsiteX3" fmla="*/ 2737317 w 4303989"/>
                <a:gd name="connsiteY3" fmla="*/ 713495 h 1487940"/>
                <a:gd name="connsiteX4" fmla="*/ 2194773 w 4303989"/>
                <a:gd name="connsiteY4" fmla="*/ 786647 h 1487940"/>
                <a:gd name="connsiteX5" fmla="*/ 1451061 w 4303989"/>
                <a:gd name="connsiteY5" fmla="*/ 841511 h 1487940"/>
                <a:gd name="connsiteX6" fmla="*/ 1067013 w 4303989"/>
                <a:gd name="connsiteY6" fmla="*/ 902471 h 1487940"/>
                <a:gd name="connsiteX7" fmla="*/ 640293 w 4303989"/>
                <a:gd name="connsiteY7" fmla="*/ 1030487 h 1487940"/>
                <a:gd name="connsiteX8" fmla="*/ 402549 w 4303989"/>
                <a:gd name="connsiteY8" fmla="*/ 1182887 h 1487940"/>
                <a:gd name="connsiteX9" fmla="*/ 329397 w 4303989"/>
                <a:gd name="connsiteY9" fmla="*/ 1256039 h 1487940"/>
                <a:gd name="connsiteX10" fmla="*/ 231861 w 4303989"/>
                <a:gd name="connsiteY10" fmla="*/ 1335287 h 1487940"/>
                <a:gd name="connsiteX11" fmla="*/ 48981 w 4303989"/>
                <a:gd name="connsiteY11" fmla="*/ 1359671 h 1487940"/>
                <a:gd name="connsiteX12" fmla="*/ 213 w 4303989"/>
                <a:gd name="connsiteY12" fmla="*/ 1414535 h 1487940"/>
                <a:gd name="connsiteX13" fmla="*/ 61173 w 4303989"/>
                <a:gd name="connsiteY13" fmla="*/ 1481591 h 1487940"/>
                <a:gd name="connsiteX14" fmla="*/ 396453 w 4303989"/>
                <a:gd name="connsiteY14" fmla="*/ 1475495 h 1487940"/>
                <a:gd name="connsiteX15" fmla="*/ 628101 w 4303989"/>
                <a:gd name="connsiteY15" fmla="*/ 1396247 h 1487940"/>
                <a:gd name="connsiteX16" fmla="*/ 810981 w 4303989"/>
                <a:gd name="connsiteY16" fmla="*/ 1377959 h 1487940"/>
                <a:gd name="connsiteX0" fmla="*/ 4145493 w 4303989"/>
                <a:gd name="connsiteY0" fmla="*/ 561095 h 1487940"/>
                <a:gd name="connsiteX1" fmla="*/ 4303989 w 4303989"/>
                <a:gd name="connsiteY1" fmla="*/ 263 h 1487940"/>
                <a:gd name="connsiteX2" fmla="*/ 3206709 w 4303989"/>
                <a:gd name="connsiteY2" fmla="*/ 670823 h 1487940"/>
                <a:gd name="connsiteX3" fmla="*/ 2737317 w 4303989"/>
                <a:gd name="connsiteY3" fmla="*/ 713495 h 1487940"/>
                <a:gd name="connsiteX4" fmla="*/ 2194773 w 4303989"/>
                <a:gd name="connsiteY4" fmla="*/ 786647 h 1487940"/>
                <a:gd name="connsiteX5" fmla="*/ 1451061 w 4303989"/>
                <a:gd name="connsiteY5" fmla="*/ 841511 h 1487940"/>
                <a:gd name="connsiteX6" fmla="*/ 1067013 w 4303989"/>
                <a:gd name="connsiteY6" fmla="*/ 902471 h 1487940"/>
                <a:gd name="connsiteX7" fmla="*/ 640293 w 4303989"/>
                <a:gd name="connsiteY7" fmla="*/ 1030487 h 1487940"/>
                <a:gd name="connsiteX8" fmla="*/ 402549 w 4303989"/>
                <a:gd name="connsiteY8" fmla="*/ 1182887 h 1487940"/>
                <a:gd name="connsiteX9" fmla="*/ 329397 w 4303989"/>
                <a:gd name="connsiteY9" fmla="*/ 1256039 h 1487940"/>
                <a:gd name="connsiteX10" fmla="*/ 231861 w 4303989"/>
                <a:gd name="connsiteY10" fmla="*/ 1335287 h 1487940"/>
                <a:gd name="connsiteX11" fmla="*/ 48981 w 4303989"/>
                <a:gd name="connsiteY11" fmla="*/ 1359671 h 1487940"/>
                <a:gd name="connsiteX12" fmla="*/ 213 w 4303989"/>
                <a:gd name="connsiteY12" fmla="*/ 1414535 h 1487940"/>
                <a:gd name="connsiteX13" fmla="*/ 61173 w 4303989"/>
                <a:gd name="connsiteY13" fmla="*/ 1481591 h 1487940"/>
                <a:gd name="connsiteX14" fmla="*/ 396453 w 4303989"/>
                <a:gd name="connsiteY14" fmla="*/ 1475495 h 1487940"/>
                <a:gd name="connsiteX15" fmla="*/ 628101 w 4303989"/>
                <a:gd name="connsiteY15" fmla="*/ 1396247 h 1487940"/>
                <a:gd name="connsiteX16" fmla="*/ 810981 w 4303989"/>
                <a:gd name="connsiteY16" fmla="*/ 1377959 h 1487940"/>
                <a:gd name="connsiteX0" fmla="*/ 7729941 w 7729941"/>
                <a:gd name="connsiteY0" fmla="*/ 902471 h 1487940"/>
                <a:gd name="connsiteX1" fmla="*/ 4303989 w 7729941"/>
                <a:gd name="connsiteY1" fmla="*/ 263 h 1487940"/>
                <a:gd name="connsiteX2" fmla="*/ 3206709 w 7729941"/>
                <a:gd name="connsiteY2" fmla="*/ 670823 h 1487940"/>
                <a:gd name="connsiteX3" fmla="*/ 2737317 w 7729941"/>
                <a:gd name="connsiteY3" fmla="*/ 713495 h 1487940"/>
                <a:gd name="connsiteX4" fmla="*/ 2194773 w 7729941"/>
                <a:gd name="connsiteY4" fmla="*/ 786647 h 1487940"/>
                <a:gd name="connsiteX5" fmla="*/ 1451061 w 7729941"/>
                <a:gd name="connsiteY5" fmla="*/ 841511 h 1487940"/>
                <a:gd name="connsiteX6" fmla="*/ 1067013 w 7729941"/>
                <a:gd name="connsiteY6" fmla="*/ 902471 h 1487940"/>
                <a:gd name="connsiteX7" fmla="*/ 640293 w 7729941"/>
                <a:gd name="connsiteY7" fmla="*/ 1030487 h 1487940"/>
                <a:gd name="connsiteX8" fmla="*/ 402549 w 7729941"/>
                <a:gd name="connsiteY8" fmla="*/ 1182887 h 1487940"/>
                <a:gd name="connsiteX9" fmla="*/ 329397 w 7729941"/>
                <a:gd name="connsiteY9" fmla="*/ 1256039 h 1487940"/>
                <a:gd name="connsiteX10" fmla="*/ 231861 w 7729941"/>
                <a:gd name="connsiteY10" fmla="*/ 1335287 h 1487940"/>
                <a:gd name="connsiteX11" fmla="*/ 48981 w 7729941"/>
                <a:gd name="connsiteY11" fmla="*/ 1359671 h 1487940"/>
                <a:gd name="connsiteX12" fmla="*/ 213 w 7729941"/>
                <a:gd name="connsiteY12" fmla="*/ 1414535 h 1487940"/>
                <a:gd name="connsiteX13" fmla="*/ 61173 w 7729941"/>
                <a:gd name="connsiteY13" fmla="*/ 1481591 h 1487940"/>
                <a:gd name="connsiteX14" fmla="*/ 396453 w 7729941"/>
                <a:gd name="connsiteY14" fmla="*/ 1475495 h 1487940"/>
                <a:gd name="connsiteX15" fmla="*/ 628101 w 7729941"/>
                <a:gd name="connsiteY15" fmla="*/ 1396247 h 1487940"/>
                <a:gd name="connsiteX16" fmla="*/ 810981 w 7729941"/>
                <a:gd name="connsiteY16" fmla="*/ 1377959 h 1487940"/>
                <a:gd name="connsiteX0" fmla="*/ 7729941 w 7729941"/>
                <a:gd name="connsiteY0" fmla="*/ 902471 h 1487940"/>
                <a:gd name="connsiteX1" fmla="*/ 4139397 w 7729941"/>
                <a:gd name="connsiteY1" fmla="*/ 512327 h 1487940"/>
                <a:gd name="connsiteX2" fmla="*/ 4303989 w 7729941"/>
                <a:gd name="connsiteY2" fmla="*/ 263 h 1487940"/>
                <a:gd name="connsiteX3" fmla="*/ 3206709 w 7729941"/>
                <a:gd name="connsiteY3" fmla="*/ 670823 h 1487940"/>
                <a:gd name="connsiteX4" fmla="*/ 2737317 w 7729941"/>
                <a:gd name="connsiteY4" fmla="*/ 713495 h 1487940"/>
                <a:gd name="connsiteX5" fmla="*/ 2194773 w 7729941"/>
                <a:gd name="connsiteY5" fmla="*/ 786647 h 1487940"/>
                <a:gd name="connsiteX6" fmla="*/ 1451061 w 7729941"/>
                <a:gd name="connsiteY6" fmla="*/ 841511 h 1487940"/>
                <a:gd name="connsiteX7" fmla="*/ 1067013 w 7729941"/>
                <a:gd name="connsiteY7" fmla="*/ 902471 h 1487940"/>
                <a:gd name="connsiteX8" fmla="*/ 640293 w 7729941"/>
                <a:gd name="connsiteY8" fmla="*/ 1030487 h 1487940"/>
                <a:gd name="connsiteX9" fmla="*/ 402549 w 7729941"/>
                <a:gd name="connsiteY9" fmla="*/ 1182887 h 1487940"/>
                <a:gd name="connsiteX10" fmla="*/ 329397 w 7729941"/>
                <a:gd name="connsiteY10" fmla="*/ 1256039 h 1487940"/>
                <a:gd name="connsiteX11" fmla="*/ 231861 w 7729941"/>
                <a:gd name="connsiteY11" fmla="*/ 1335287 h 1487940"/>
                <a:gd name="connsiteX12" fmla="*/ 48981 w 7729941"/>
                <a:gd name="connsiteY12" fmla="*/ 1359671 h 1487940"/>
                <a:gd name="connsiteX13" fmla="*/ 213 w 7729941"/>
                <a:gd name="connsiteY13" fmla="*/ 1414535 h 1487940"/>
                <a:gd name="connsiteX14" fmla="*/ 61173 w 7729941"/>
                <a:gd name="connsiteY14" fmla="*/ 1481591 h 1487940"/>
                <a:gd name="connsiteX15" fmla="*/ 396453 w 7729941"/>
                <a:gd name="connsiteY15" fmla="*/ 1475495 h 1487940"/>
                <a:gd name="connsiteX16" fmla="*/ 628101 w 7729941"/>
                <a:gd name="connsiteY16" fmla="*/ 1396247 h 1487940"/>
                <a:gd name="connsiteX17" fmla="*/ 810981 w 7729941"/>
                <a:gd name="connsiteY17" fmla="*/ 1377959 h 1487940"/>
                <a:gd name="connsiteX0" fmla="*/ 7729941 w 7729941"/>
                <a:gd name="connsiteY0" fmla="*/ 902471 h 1487940"/>
                <a:gd name="connsiteX1" fmla="*/ 4566117 w 7729941"/>
                <a:gd name="connsiteY1" fmla="*/ 743975 h 1487940"/>
                <a:gd name="connsiteX2" fmla="*/ 4139397 w 7729941"/>
                <a:gd name="connsiteY2" fmla="*/ 512327 h 1487940"/>
                <a:gd name="connsiteX3" fmla="*/ 4303989 w 7729941"/>
                <a:gd name="connsiteY3" fmla="*/ 263 h 1487940"/>
                <a:gd name="connsiteX4" fmla="*/ 3206709 w 7729941"/>
                <a:gd name="connsiteY4" fmla="*/ 670823 h 1487940"/>
                <a:gd name="connsiteX5" fmla="*/ 2737317 w 7729941"/>
                <a:gd name="connsiteY5" fmla="*/ 713495 h 1487940"/>
                <a:gd name="connsiteX6" fmla="*/ 2194773 w 7729941"/>
                <a:gd name="connsiteY6" fmla="*/ 786647 h 1487940"/>
                <a:gd name="connsiteX7" fmla="*/ 1451061 w 7729941"/>
                <a:gd name="connsiteY7" fmla="*/ 841511 h 1487940"/>
                <a:gd name="connsiteX8" fmla="*/ 1067013 w 7729941"/>
                <a:gd name="connsiteY8" fmla="*/ 902471 h 1487940"/>
                <a:gd name="connsiteX9" fmla="*/ 640293 w 7729941"/>
                <a:gd name="connsiteY9" fmla="*/ 1030487 h 1487940"/>
                <a:gd name="connsiteX10" fmla="*/ 402549 w 7729941"/>
                <a:gd name="connsiteY10" fmla="*/ 1182887 h 1487940"/>
                <a:gd name="connsiteX11" fmla="*/ 329397 w 7729941"/>
                <a:gd name="connsiteY11" fmla="*/ 1256039 h 1487940"/>
                <a:gd name="connsiteX12" fmla="*/ 231861 w 7729941"/>
                <a:gd name="connsiteY12" fmla="*/ 1335287 h 1487940"/>
                <a:gd name="connsiteX13" fmla="*/ 48981 w 7729941"/>
                <a:gd name="connsiteY13" fmla="*/ 1359671 h 1487940"/>
                <a:gd name="connsiteX14" fmla="*/ 213 w 7729941"/>
                <a:gd name="connsiteY14" fmla="*/ 1414535 h 1487940"/>
                <a:gd name="connsiteX15" fmla="*/ 61173 w 7729941"/>
                <a:gd name="connsiteY15" fmla="*/ 1481591 h 1487940"/>
                <a:gd name="connsiteX16" fmla="*/ 396453 w 7729941"/>
                <a:gd name="connsiteY16" fmla="*/ 1475495 h 1487940"/>
                <a:gd name="connsiteX17" fmla="*/ 628101 w 7729941"/>
                <a:gd name="connsiteY17" fmla="*/ 1396247 h 1487940"/>
                <a:gd name="connsiteX18" fmla="*/ 810981 w 7729941"/>
                <a:gd name="connsiteY18" fmla="*/ 1377959 h 1487940"/>
                <a:gd name="connsiteX0" fmla="*/ 7729941 w 7729941"/>
                <a:gd name="connsiteY0" fmla="*/ 902471 h 1487940"/>
                <a:gd name="connsiteX1" fmla="*/ 6108405 w 7729941"/>
                <a:gd name="connsiteY1" fmla="*/ 786647 h 1487940"/>
                <a:gd name="connsiteX2" fmla="*/ 4566117 w 7729941"/>
                <a:gd name="connsiteY2" fmla="*/ 743975 h 1487940"/>
                <a:gd name="connsiteX3" fmla="*/ 4139397 w 7729941"/>
                <a:gd name="connsiteY3" fmla="*/ 512327 h 1487940"/>
                <a:gd name="connsiteX4" fmla="*/ 4303989 w 7729941"/>
                <a:gd name="connsiteY4" fmla="*/ 263 h 1487940"/>
                <a:gd name="connsiteX5" fmla="*/ 3206709 w 7729941"/>
                <a:gd name="connsiteY5" fmla="*/ 670823 h 1487940"/>
                <a:gd name="connsiteX6" fmla="*/ 2737317 w 7729941"/>
                <a:gd name="connsiteY6" fmla="*/ 713495 h 1487940"/>
                <a:gd name="connsiteX7" fmla="*/ 2194773 w 7729941"/>
                <a:gd name="connsiteY7" fmla="*/ 786647 h 1487940"/>
                <a:gd name="connsiteX8" fmla="*/ 1451061 w 7729941"/>
                <a:gd name="connsiteY8" fmla="*/ 841511 h 1487940"/>
                <a:gd name="connsiteX9" fmla="*/ 1067013 w 7729941"/>
                <a:gd name="connsiteY9" fmla="*/ 902471 h 1487940"/>
                <a:gd name="connsiteX10" fmla="*/ 640293 w 7729941"/>
                <a:gd name="connsiteY10" fmla="*/ 1030487 h 1487940"/>
                <a:gd name="connsiteX11" fmla="*/ 402549 w 7729941"/>
                <a:gd name="connsiteY11" fmla="*/ 1182887 h 1487940"/>
                <a:gd name="connsiteX12" fmla="*/ 329397 w 7729941"/>
                <a:gd name="connsiteY12" fmla="*/ 1256039 h 1487940"/>
                <a:gd name="connsiteX13" fmla="*/ 231861 w 7729941"/>
                <a:gd name="connsiteY13" fmla="*/ 1335287 h 1487940"/>
                <a:gd name="connsiteX14" fmla="*/ 48981 w 7729941"/>
                <a:gd name="connsiteY14" fmla="*/ 1359671 h 1487940"/>
                <a:gd name="connsiteX15" fmla="*/ 213 w 7729941"/>
                <a:gd name="connsiteY15" fmla="*/ 1414535 h 1487940"/>
                <a:gd name="connsiteX16" fmla="*/ 61173 w 7729941"/>
                <a:gd name="connsiteY16" fmla="*/ 1481591 h 1487940"/>
                <a:gd name="connsiteX17" fmla="*/ 396453 w 7729941"/>
                <a:gd name="connsiteY17" fmla="*/ 1475495 h 1487940"/>
                <a:gd name="connsiteX18" fmla="*/ 628101 w 7729941"/>
                <a:gd name="connsiteY18" fmla="*/ 1396247 h 1487940"/>
                <a:gd name="connsiteX19" fmla="*/ 810981 w 7729941"/>
                <a:gd name="connsiteY19" fmla="*/ 1377959 h 1487940"/>
                <a:gd name="connsiteX0" fmla="*/ 7729941 w 7729941"/>
                <a:gd name="connsiteY0" fmla="*/ 902471 h 1487940"/>
                <a:gd name="connsiteX1" fmla="*/ 7175205 w 7729941"/>
                <a:gd name="connsiteY1" fmla="*/ 719591 h 1487940"/>
                <a:gd name="connsiteX2" fmla="*/ 6108405 w 7729941"/>
                <a:gd name="connsiteY2" fmla="*/ 786647 h 1487940"/>
                <a:gd name="connsiteX3" fmla="*/ 4566117 w 7729941"/>
                <a:gd name="connsiteY3" fmla="*/ 743975 h 1487940"/>
                <a:gd name="connsiteX4" fmla="*/ 4139397 w 7729941"/>
                <a:gd name="connsiteY4" fmla="*/ 512327 h 1487940"/>
                <a:gd name="connsiteX5" fmla="*/ 4303989 w 7729941"/>
                <a:gd name="connsiteY5" fmla="*/ 263 h 1487940"/>
                <a:gd name="connsiteX6" fmla="*/ 3206709 w 7729941"/>
                <a:gd name="connsiteY6" fmla="*/ 670823 h 1487940"/>
                <a:gd name="connsiteX7" fmla="*/ 2737317 w 7729941"/>
                <a:gd name="connsiteY7" fmla="*/ 713495 h 1487940"/>
                <a:gd name="connsiteX8" fmla="*/ 2194773 w 7729941"/>
                <a:gd name="connsiteY8" fmla="*/ 786647 h 1487940"/>
                <a:gd name="connsiteX9" fmla="*/ 1451061 w 7729941"/>
                <a:gd name="connsiteY9" fmla="*/ 841511 h 1487940"/>
                <a:gd name="connsiteX10" fmla="*/ 1067013 w 7729941"/>
                <a:gd name="connsiteY10" fmla="*/ 902471 h 1487940"/>
                <a:gd name="connsiteX11" fmla="*/ 640293 w 7729941"/>
                <a:gd name="connsiteY11" fmla="*/ 1030487 h 1487940"/>
                <a:gd name="connsiteX12" fmla="*/ 402549 w 7729941"/>
                <a:gd name="connsiteY12" fmla="*/ 1182887 h 1487940"/>
                <a:gd name="connsiteX13" fmla="*/ 329397 w 7729941"/>
                <a:gd name="connsiteY13" fmla="*/ 1256039 h 1487940"/>
                <a:gd name="connsiteX14" fmla="*/ 231861 w 7729941"/>
                <a:gd name="connsiteY14" fmla="*/ 1335287 h 1487940"/>
                <a:gd name="connsiteX15" fmla="*/ 48981 w 7729941"/>
                <a:gd name="connsiteY15" fmla="*/ 1359671 h 1487940"/>
                <a:gd name="connsiteX16" fmla="*/ 213 w 7729941"/>
                <a:gd name="connsiteY16" fmla="*/ 1414535 h 1487940"/>
                <a:gd name="connsiteX17" fmla="*/ 61173 w 7729941"/>
                <a:gd name="connsiteY17" fmla="*/ 1481591 h 1487940"/>
                <a:gd name="connsiteX18" fmla="*/ 396453 w 7729941"/>
                <a:gd name="connsiteY18" fmla="*/ 1475495 h 1487940"/>
                <a:gd name="connsiteX19" fmla="*/ 628101 w 7729941"/>
                <a:gd name="connsiteY19" fmla="*/ 1396247 h 1487940"/>
                <a:gd name="connsiteX20" fmla="*/ 810981 w 7729941"/>
                <a:gd name="connsiteY20" fmla="*/ 1377959 h 1487940"/>
                <a:gd name="connsiteX0" fmla="*/ 7729941 w 7729941"/>
                <a:gd name="connsiteY0" fmla="*/ 902736 h 1488205"/>
                <a:gd name="connsiteX1" fmla="*/ 7175205 w 7729941"/>
                <a:gd name="connsiteY1" fmla="*/ 719856 h 1488205"/>
                <a:gd name="connsiteX2" fmla="*/ 6108405 w 7729941"/>
                <a:gd name="connsiteY2" fmla="*/ 786912 h 1488205"/>
                <a:gd name="connsiteX3" fmla="*/ 4566117 w 7729941"/>
                <a:gd name="connsiteY3" fmla="*/ 744240 h 1488205"/>
                <a:gd name="connsiteX4" fmla="*/ 4139397 w 7729941"/>
                <a:gd name="connsiteY4" fmla="*/ 512592 h 1488205"/>
                <a:gd name="connsiteX5" fmla="*/ 4303989 w 7729941"/>
                <a:gd name="connsiteY5" fmla="*/ 528 h 1488205"/>
                <a:gd name="connsiteX6" fmla="*/ 3206709 w 7729941"/>
                <a:gd name="connsiteY6" fmla="*/ 671088 h 1488205"/>
                <a:gd name="connsiteX7" fmla="*/ 2737317 w 7729941"/>
                <a:gd name="connsiteY7" fmla="*/ 713760 h 1488205"/>
                <a:gd name="connsiteX8" fmla="*/ 2194773 w 7729941"/>
                <a:gd name="connsiteY8" fmla="*/ 786912 h 1488205"/>
                <a:gd name="connsiteX9" fmla="*/ 1451061 w 7729941"/>
                <a:gd name="connsiteY9" fmla="*/ 841776 h 1488205"/>
                <a:gd name="connsiteX10" fmla="*/ 1067013 w 7729941"/>
                <a:gd name="connsiteY10" fmla="*/ 902736 h 1488205"/>
                <a:gd name="connsiteX11" fmla="*/ 640293 w 7729941"/>
                <a:gd name="connsiteY11" fmla="*/ 1030752 h 1488205"/>
                <a:gd name="connsiteX12" fmla="*/ 402549 w 7729941"/>
                <a:gd name="connsiteY12" fmla="*/ 1183152 h 1488205"/>
                <a:gd name="connsiteX13" fmla="*/ 329397 w 7729941"/>
                <a:gd name="connsiteY13" fmla="*/ 1256304 h 1488205"/>
                <a:gd name="connsiteX14" fmla="*/ 231861 w 7729941"/>
                <a:gd name="connsiteY14" fmla="*/ 1335552 h 1488205"/>
                <a:gd name="connsiteX15" fmla="*/ 48981 w 7729941"/>
                <a:gd name="connsiteY15" fmla="*/ 1359936 h 1488205"/>
                <a:gd name="connsiteX16" fmla="*/ 213 w 7729941"/>
                <a:gd name="connsiteY16" fmla="*/ 1414800 h 1488205"/>
                <a:gd name="connsiteX17" fmla="*/ 61173 w 7729941"/>
                <a:gd name="connsiteY17" fmla="*/ 1481856 h 1488205"/>
                <a:gd name="connsiteX18" fmla="*/ 396453 w 7729941"/>
                <a:gd name="connsiteY18" fmla="*/ 1475760 h 1488205"/>
                <a:gd name="connsiteX19" fmla="*/ 628101 w 7729941"/>
                <a:gd name="connsiteY19" fmla="*/ 1396512 h 1488205"/>
                <a:gd name="connsiteX20" fmla="*/ 810981 w 7729941"/>
                <a:gd name="connsiteY20" fmla="*/ 1378224 h 1488205"/>
                <a:gd name="connsiteX0" fmla="*/ 7729941 w 7729941"/>
                <a:gd name="connsiteY0" fmla="*/ 928169 h 1513638"/>
                <a:gd name="connsiteX1" fmla="*/ 7175205 w 7729941"/>
                <a:gd name="connsiteY1" fmla="*/ 745289 h 1513638"/>
                <a:gd name="connsiteX2" fmla="*/ 6108405 w 7729941"/>
                <a:gd name="connsiteY2" fmla="*/ 812345 h 1513638"/>
                <a:gd name="connsiteX3" fmla="*/ 4566117 w 7729941"/>
                <a:gd name="connsiteY3" fmla="*/ 769673 h 1513638"/>
                <a:gd name="connsiteX4" fmla="*/ 4139397 w 7729941"/>
                <a:gd name="connsiteY4" fmla="*/ 538025 h 1513638"/>
                <a:gd name="connsiteX5" fmla="*/ 4303989 w 7729941"/>
                <a:gd name="connsiteY5" fmla="*/ 25961 h 1513638"/>
                <a:gd name="connsiteX6" fmla="*/ 3206709 w 7729941"/>
                <a:gd name="connsiteY6" fmla="*/ 696521 h 1513638"/>
                <a:gd name="connsiteX7" fmla="*/ 2737317 w 7729941"/>
                <a:gd name="connsiteY7" fmla="*/ 739193 h 1513638"/>
                <a:gd name="connsiteX8" fmla="*/ 2194773 w 7729941"/>
                <a:gd name="connsiteY8" fmla="*/ 812345 h 1513638"/>
                <a:gd name="connsiteX9" fmla="*/ 1451061 w 7729941"/>
                <a:gd name="connsiteY9" fmla="*/ 867209 h 1513638"/>
                <a:gd name="connsiteX10" fmla="*/ 1067013 w 7729941"/>
                <a:gd name="connsiteY10" fmla="*/ 928169 h 1513638"/>
                <a:gd name="connsiteX11" fmla="*/ 640293 w 7729941"/>
                <a:gd name="connsiteY11" fmla="*/ 1056185 h 1513638"/>
                <a:gd name="connsiteX12" fmla="*/ 402549 w 7729941"/>
                <a:gd name="connsiteY12" fmla="*/ 1208585 h 1513638"/>
                <a:gd name="connsiteX13" fmla="*/ 329397 w 7729941"/>
                <a:gd name="connsiteY13" fmla="*/ 1281737 h 1513638"/>
                <a:gd name="connsiteX14" fmla="*/ 231861 w 7729941"/>
                <a:gd name="connsiteY14" fmla="*/ 1360985 h 1513638"/>
                <a:gd name="connsiteX15" fmla="*/ 48981 w 7729941"/>
                <a:gd name="connsiteY15" fmla="*/ 1385369 h 1513638"/>
                <a:gd name="connsiteX16" fmla="*/ 213 w 7729941"/>
                <a:gd name="connsiteY16" fmla="*/ 1440233 h 1513638"/>
                <a:gd name="connsiteX17" fmla="*/ 61173 w 7729941"/>
                <a:gd name="connsiteY17" fmla="*/ 1507289 h 1513638"/>
                <a:gd name="connsiteX18" fmla="*/ 396453 w 7729941"/>
                <a:gd name="connsiteY18" fmla="*/ 1501193 h 1513638"/>
                <a:gd name="connsiteX19" fmla="*/ 628101 w 7729941"/>
                <a:gd name="connsiteY19" fmla="*/ 1421945 h 1513638"/>
                <a:gd name="connsiteX20" fmla="*/ 810981 w 7729941"/>
                <a:gd name="connsiteY20" fmla="*/ 1403657 h 1513638"/>
                <a:gd name="connsiteX0" fmla="*/ 7729941 w 7729941"/>
                <a:gd name="connsiteY0" fmla="*/ 913275 h 1498744"/>
                <a:gd name="connsiteX1" fmla="*/ 7175205 w 7729941"/>
                <a:gd name="connsiteY1" fmla="*/ 730395 h 1498744"/>
                <a:gd name="connsiteX2" fmla="*/ 6108405 w 7729941"/>
                <a:gd name="connsiteY2" fmla="*/ 797451 h 1498744"/>
                <a:gd name="connsiteX3" fmla="*/ 4566117 w 7729941"/>
                <a:gd name="connsiteY3" fmla="*/ 754779 h 1498744"/>
                <a:gd name="connsiteX4" fmla="*/ 4139397 w 7729941"/>
                <a:gd name="connsiteY4" fmla="*/ 523131 h 1498744"/>
                <a:gd name="connsiteX5" fmla="*/ 4303989 w 7729941"/>
                <a:gd name="connsiteY5" fmla="*/ 11067 h 1498744"/>
                <a:gd name="connsiteX6" fmla="*/ 3206709 w 7729941"/>
                <a:gd name="connsiteY6" fmla="*/ 681627 h 1498744"/>
                <a:gd name="connsiteX7" fmla="*/ 2737317 w 7729941"/>
                <a:gd name="connsiteY7" fmla="*/ 724299 h 1498744"/>
                <a:gd name="connsiteX8" fmla="*/ 2194773 w 7729941"/>
                <a:gd name="connsiteY8" fmla="*/ 797451 h 1498744"/>
                <a:gd name="connsiteX9" fmla="*/ 1451061 w 7729941"/>
                <a:gd name="connsiteY9" fmla="*/ 852315 h 1498744"/>
                <a:gd name="connsiteX10" fmla="*/ 1067013 w 7729941"/>
                <a:gd name="connsiteY10" fmla="*/ 913275 h 1498744"/>
                <a:gd name="connsiteX11" fmla="*/ 640293 w 7729941"/>
                <a:gd name="connsiteY11" fmla="*/ 1041291 h 1498744"/>
                <a:gd name="connsiteX12" fmla="*/ 402549 w 7729941"/>
                <a:gd name="connsiteY12" fmla="*/ 1193691 h 1498744"/>
                <a:gd name="connsiteX13" fmla="*/ 329397 w 7729941"/>
                <a:gd name="connsiteY13" fmla="*/ 1266843 h 1498744"/>
                <a:gd name="connsiteX14" fmla="*/ 231861 w 7729941"/>
                <a:gd name="connsiteY14" fmla="*/ 1346091 h 1498744"/>
                <a:gd name="connsiteX15" fmla="*/ 48981 w 7729941"/>
                <a:gd name="connsiteY15" fmla="*/ 1370475 h 1498744"/>
                <a:gd name="connsiteX16" fmla="*/ 213 w 7729941"/>
                <a:gd name="connsiteY16" fmla="*/ 1425339 h 1498744"/>
                <a:gd name="connsiteX17" fmla="*/ 61173 w 7729941"/>
                <a:gd name="connsiteY17" fmla="*/ 1492395 h 1498744"/>
                <a:gd name="connsiteX18" fmla="*/ 396453 w 7729941"/>
                <a:gd name="connsiteY18" fmla="*/ 1486299 h 1498744"/>
                <a:gd name="connsiteX19" fmla="*/ 628101 w 7729941"/>
                <a:gd name="connsiteY19" fmla="*/ 1407051 h 1498744"/>
                <a:gd name="connsiteX20" fmla="*/ 810981 w 7729941"/>
                <a:gd name="connsiteY20" fmla="*/ 1388763 h 149874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14355 h 1499824"/>
                <a:gd name="connsiteX1" fmla="*/ 7175205 w 7729941"/>
                <a:gd name="connsiteY1" fmla="*/ 731475 h 1499824"/>
                <a:gd name="connsiteX2" fmla="*/ 6108405 w 7729941"/>
                <a:gd name="connsiteY2" fmla="*/ 798531 h 1499824"/>
                <a:gd name="connsiteX3" fmla="*/ 4566117 w 7729941"/>
                <a:gd name="connsiteY3" fmla="*/ 755859 h 1499824"/>
                <a:gd name="connsiteX4" fmla="*/ 4139397 w 7729941"/>
                <a:gd name="connsiteY4" fmla="*/ 524211 h 1499824"/>
                <a:gd name="connsiteX5" fmla="*/ 4303989 w 7729941"/>
                <a:gd name="connsiteY5" fmla="*/ 12147 h 1499824"/>
                <a:gd name="connsiteX6" fmla="*/ 3206709 w 7729941"/>
                <a:gd name="connsiteY6" fmla="*/ 682707 h 1499824"/>
                <a:gd name="connsiteX7" fmla="*/ 2737317 w 7729941"/>
                <a:gd name="connsiteY7" fmla="*/ 725379 h 1499824"/>
                <a:gd name="connsiteX8" fmla="*/ 2194773 w 7729941"/>
                <a:gd name="connsiteY8" fmla="*/ 798531 h 1499824"/>
                <a:gd name="connsiteX9" fmla="*/ 1451061 w 7729941"/>
                <a:gd name="connsiteY9" fmla="*/ 853395 h 1499824"/>
                <a:gd name="connsiteX10" fmla="*/ 1067013 w 7729941"/>
                <a:gd name="connsiteY10" fmla="*/ 914355 h 1499824"/>
                <a:gd name="connsiteX11" fmla="*/ 640293 w 7729941"/>
                <a:gd name="connsiteY11" fmla="*/ 1042371 h 1499824"/>
                <a:gd name="connsiteX12" fmla="*/ 402549 w 7729941"/>
                <a:gd name="connsiteY12" fmla="*/ 1194771 h 1499824"/>
                <a:gd name="connsiteX13" fmla="*/ 329397 w 7729941"/>
                <a:gd name="connsiteY13" fmla="*/ 1267923 h 1499824"/>
                <a:gd name="connsiteX14" fmla="*/ 231861 w 7729941"/>
                <a:gd name="connsiteY14" fmla="*/ 1347171 h 1499824"/>
                <a:gd name="connsiteX15" fmla="*/ 48981 w 7729941"/>
                <a:gd name="connsiteY15" fmla="*/ 1371555 h 1499824"/>
                <a:gd name="connsiteX16" fmla="*/ 213 w 7729941"/>
                <a:gd name="connsiteY16" fmla="*/ 1426419 h 1499824"/>
                <a:gd name="connsiteX17" fmla="*/ 61173 w 7729941"/>
                <a:gd name="connsiteY17" fmla="*/ 1493475 h 1499824"/>
                <a:gd name="connsiteX18" fmla="*/ 396453 w 7729941"/>
                <a:gd name="connsiteY18" fmla="*/ 1487379 h 1499824"/>
                <a:gd name="connsiteX19" fmla="*/ 628101 w 7729941"/>
                <a:gd name="connsiteY19" fmla="*/ 1408131 h 1499824"/>
                <a:gd name="connsiteX20" fmla="*/ 810981 w 7729941"/>
                <a:gd name="connsiteY20" fmla="*/ 1389843 h 1499824"/>
                <a:gd name="connsiteX0" fmla="*/ 7729941 w 7729941"/>
                <a:gd name="connsiteY0" fmla="*/ 905322 h 1490791"/>
                <a:gd name="connsiteX1" fmla="*/ 7175205 w 7729941"/>
                <a:gd name="connsiteY1" fmla="*/ 722442 h 1490791"/>
                <a:gd name="connsiteX2" fmla="*/ 6108405 w 7729941"/>
                <a:gd name="connsiteY2" fmla="*/ 789498 h 1490791"/>
                <a:gd name="connsiteX3" fmla="*/ 4566117 w 7729941"/>
                <a:gd name="connsiteY3" fmla="*/ 746826 h 1490791"/>
                <a:gd name="connsiteX4" fmla="*/ 4133301 w 7729941"/>
                <a:gd name="connsiteY4" fmla="*/ 448122 h 1490791"/>
                <a:gd name="connsiteX5" fmla="*/ 4303989 w 7729941"/>
                <a:gd name="connsiteY5" fmla="*/ 3114 h 1490791"/>
                <a:gd name="connsiteX6" fmla="*/ 3206709 w 7729941"/>
                <a:gd name="connsiteY6" fmla="*/ 673674 h 1490791"/>
                <a:gd name="connsiteX7" fmla="*/ 2737317 w 7729941"/>
                <a:gd name="connsiteY7" fmla="*/ 716346 h 1490791"/>
                <a:gd name="connsiteX8" fmla="*/ 2194773 w 7729941"/>
                <a:gd name="connsiteY8" fmla="*/ 789498 h 1490791"/>
                <a:gd name="connsiteX9" fmla="*/ 1451061 w 7729941"/>
                <a:gd name="connsiteY9" fmla="*/ 844362 h 1490791"/>
                <a:gd name="connsiteX10" fmla="*/ 1067013 w 7729941"/>
                <a:gd name="connsiteY10" fmla="*/ 905322 h 1490791"/>
                <a:gd name="connsiteX11" fmla="*/ 640293 w 7729941"/>
                <a:gd name="connsiteY11" fmla="*/ 1033338 h 1490791"/>
                <a:gd name="connsiteX12" fmla="*/ 402549 w 7729941"/>
                <a:gd name="connsiteY12" fmla="*/ 1185738 h 1490791"/>
                <a:gd name="connsiteX13" fmla="*/ 329397 w 7729941"/>
                <a:gd name="connsiteY13" fmla="*/ 1258890 h 1490791"/>
                <a:gd name="connsiteX14" fmla="*/ 231861 w 7729941"/>
                <a:gd name="connsiteY14" fmla="*/ 1338138 h 1490791"/>
                <a:gd name="connsiteX15" fmla="*/ 48981 w 7729941"/>
                <a:gd name="connsiteY15" fmla="*/ 1362522 h 1490791"/>
                <a:gd name="connsiteX16" fmla="*/ 213 w 7729941"/>
                <a:gd name="connsiteY16" fmla="*/ 1417386 h 1490791"/>
                <a:gd name="connsiteX17" fmla="*/ 61173 w 7729941"/>
                <a:gd name="connsiteY17" fmla="*/ 1484442 h 1490791"/>
                <a:gd name="connsiteX18" fmla="*/ 396453 w 7729941"/>
                <a:gd name="connsiteY18" fmla="*/ 1478346 h 1490791"/>
                <a:gd name="connsiteX19" fmla="*/ 628101 w 7729941"/>
                <a:gd name="connsiteY19" fmla="*/ 1399098 h 1490791"/>
                <a:gd name="connsiteX20" fmla="*/ 810981 w 7729941"/>
                <a:gd name="connsiteY20" fmla="*/ 1380810 h 1490791"/>
                <a:gd name="connsiteX0" fmla="*/ 7729941 w 7729941"/>
                <a:gd name="connsiteY0" fmla="*/ 905322 h 1490791"/>
                <a:gd name="connsiteX1" fmla="*/ 7175205 w 7729941"/>
                <a:gd name="connsiteY1" fmla="*/ 722442 h 1490791"/>
                <a:gd name="connsiteX2" fmla="*/ 6108405 w 7729941"/>
                <a:gd name="connsiteY2" fmla="*/ 789498 h 1490791"/>
                <a:gd name="connsiteX3" fmla="*/ 4566117 w 7729941"/>
                <a:gd name="connsiteY3" fmla="*/ 746826 h 1490791"/>
                <a:gd name="connsiteX4" fmla="*/ 4133301 w 7729941"/>
                <a:gd name="connsiteY4" fmla="*/ 448122 h 1490791"/>
                <a:gd name="connsiteX5" fmla="*/ 4303989 w 7729941"/>
                <a:gd name="connsiteY5" fmla="*/ 3114 h 1490791"/>
                <a:gd name="connsiteX6" fmla="*/ 3206709 w 7729941"/>
                <a:gd name="connsiteY6" fmla="*/ 673674 h 1490791"/>
                <a:gd name="connsiteX7" fmla="*/ 2737317 w 7729941"/>
                <a:gd name="connsiteY7" fmla="*/ 716346 h 1490791"/>
                <a:gd name="connsiteX8" fmla="*/ 2194773 w 7729941"/>
                <a:gd name="connsiteY8" fmla="*/ 789498 h 1490791"/>
                <a:gd name="connsiteX9" fmla="*/ 1451061 w 7729941"/>
                <a:gd name="connsiteY9" fmla="*/ 844362 h 1490791"/>
                <a:gd name="connsiteX10" fmla="*/ 1067013 w 7729941"/>
                <a:gd name="connsiteY10" fmla="*/ 905322 h 1490791"/>
                <a:gd name="connsiteX11" fmla="*/ 640293 w 7729941"/>
                <a:gd name="connsiteY11" fmla="*/ 1033338 h 1490791"/>
                <a:gd name="connsiteX12" fmla="*/ 402549 w 7729941"/>
                <a:gd name="connsiteY12" fmla="*/ 1185738 h 1490791"/>
                <a:gd name="connsiteX13" fmla="*/ 329397 w 7729941"/>
                <a:gd name="connsiteY13" fmla="*/ 1258890 h 1490791"/>
                <a:gd name="connsiteX14" fmla="*/ 231861 w 7729941"/>
                <a:gd name="connsiteY14" fmla="*/ 1338138 h 1490791"/>
                <a:gd name="connsiteX15" fmla="*/ 48981 w 7729941"/>
                <a:gd name="connsiteY15" fmla="*/ 1362522 h 1490791"/>
                <a:gd name="connsiteX16" fmla="*/ 213 w 7729941"/>
                <a:gd name="connsiteY16" fmla="*/ 1417386 h 1490791"/>
                <a:gd name="connsiteX17" fmla="*/ 61173 w 7729941"/>
                <a:gd name="connsiteY17" fmla="*/ 1484442 h 1490791"/>
                <a:gd name="connsiteX18" fmla="*/ 396453 w 7729941"/>
                <a:gd name="connsiteY18" fmla="*/ 1478346 h 1490791"/>
                <a:gd name="connsiteX19" fmla="*/ 628101 w 7729941"/>
                <a:gd name="connsiteY19" fmla="*/ 1399098 h 1490791"/>
                <a:gd name="connsiteX20" fmla="*/ 810981 w 7729941"/>
                <a:gd name="connsiteY20" fmla="*/ 1380810 h 1490791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553 h 1491022"/>
                <a:gd name="connsiteX1" fmla="*/ 7175205 w 7729941"/>
                <a:gd name="connsiteY1" fmla="*/ 722673 h 1491022"/>
                <a:gd name="connsiteX2" fmla="*/ 6108405 w 7729941"/>
                <a:gd name="connsiteY2" fmla="*/ 789729 h 1491022"/>
                <a:gd name="connsiteX3" fmla="*/ 4566117 w 7729941"/>
                <a:gd name="connsiteY3" fmla="*/ 747057 h 1491022"/>
                <a:gd name="connsiteX4" fmla="*/ 4133301 w 7729941"/>
                <a:gd name="connsiteY4" fmla="*/ 448353 h 1491022"/>
                <a:gd name="connsiteX5" fmla="*/ 4303989 w 7729941"/>
                <a:gd name="connsiteY5" fmla="*/ 3345 h 1491022"/>
                <a:gd name="connsiteX6" fmla="*/ 3206709 w 7729941"/>
                <a:gd name="connsiteY6" fmla="*/ 673905 h 1491022"/>
                <a:gd name="connsiteX7" fmla="*/ 2737317 w 7729941"/>
                <a:gd name="connsiteY7" fmla="*/ 716577 h 1491022"/>
                <a:gd name="connsiteX8" fmla="*/ 2194773 w 7729941"/>
                <a:gd name="connsiteY8" fmla="*/ 789729 h 1491022"/>
                <a:gd name="connsiteX9" fmla="*/ 1451061 w 7729941"/>
                <a:gd name="connsiteY9" fmla="*/ 844593 h 1491022"/>
                <a:gd name="connsiteX10" fmla="*/ 1067013 w 7729941"/>
                <a:gd name="connsiteY10" fmla="*/ 905553 h 1491022"/>
                <a:gd name="connsiteX11" fmla="*/ 640293 w 7729941"/>
                <a:gd name="connsiteY11" fmla="*/ 1033569 h 1491022"/>
                <a:gd name="connsiteX12" fmla="*/ 402549 w 7729941"/>
                <a:gd name="connsiteY12" fmla="*/ 1185969 h 1491022"/>
                <a:gd name="connsiteX13" fmla="*/ 329397 w 7729941"/>
                <a:gd name="connsiteY13" fmla="*/ 1259121 h 1491022"/>
                <a:gd name="connsiteX14" fmla="*/ 231861 w 7729941"/>
                <a:gd name="connsiteY14" fmla="*/ 1338369 h 1491022"/>
                <a:gd name="connsiteX15" fmla="*/ 48981 w 7729941"/>
                <a:gd name="connsiteY15" fmla="*/ 1362753 h 1491022"/>
                <a:gd name="connsiteX16" fmla="*/ 213 w 7729941"/>
                <a:gd name="connsiteY16" fmla="*/ 1417617 h 1491022"/>
                <a:gd name="connsiteX17" fmla="*/ 61173 w 7729941"/>
                <a:gd name="connsiteY17" fmla="*/ 1484673 h 1491022"/>
                <a:gd name="connsiteX18" fmla="*/ 396453 w 7729941"/>
                <a:gd name="connsiteY18" fmla="*/ 1478577 h 1491022"/>
                <a:gd name="connsiteX19" fmla="*/ 628101 w 7729941"/>
                <a:gd name="connsiteY19" fmla="*/ 1399329 h 1491022"/>
                <a:gd name="connsiteX20" fmla="*/ 810981 w 7729941"/>
                <a:gd name="connsiteY20" fmla="*/ 1381041 h 1491022"/>
                <a:gd name="connsiteX0" fmla="*/ 7729941 w 7729941"/>
                <a:gd name="connsiteY0" fmla="*/ 905236 h 1490705"/>
                <a:gd name="connsiteX1" fmla="*/ 7175205 w 7729941"/>
                <a:gd name="connsiteY1" fmla="*/ 722356 h 1490705"/>
                <a:gd name="connsiteX2" fmla="*/ 6108405 w 7729941"/>
                <a:gd name="connsiteY2" fmla="*/ 789412 h 1490705"/>
                <a:gd name="connsiteX3" fmla="*/ 4566117 w 7729941"/>
                <a:gd name="connsiteY3" fmla="*/ 746740 h 1490705"/>
                <a:gd name="connsiteX4" fmla="*/ 4133301 w 7729941"/>
                <a:gd name="connsiteY4" fmla="*/ 448036 h 1490705"/>
                <a:gd name="connsiteX5" fmla="*/ 4303989 w 7729941"/>
                <a:gd name="connsiteY5" fmla="*/ 3028 h 1490705"/>
                <a:gd name="connsiteX6" fmla="*/ 3231093 w 7729941"/>
                <a:gd name="connsiteY6" fmla="*/ 661396 h 1490705"/>
                <a:gd name="connsiteX7" fmla="*/ 2737317 w 7729941"/>
                <a:gd name="connsiteY7" fmla="*/ 716260 h 1490705"/>
                <a:gd name="connsiteX8" fmla="*/ 2194773 w 7729941"/>
                <a:gd name="connsiteY8" fmla="*/ 789412 h 1490705"/>
                <a:gd name="connsiteX9" fmla="*/ 1451061 w 7729941"/>
                <a:gd name="connsiteY9" fmla="*/ 844276 h 1490705"/>
                <a:gd name="connsiteX10" fmla="*/ 1067013 w 7729941"/>
                <a:gd name="connsiteY10" fmla="*/ 905236 h 1490705"/>
                <a:gd name="connsiteX11" fmla="*/ 640293 w 7729941"/>
                <a:gd name="connsiteY11" fmla="*/ 1033252 h 1490705"/>
                <a:gd name="connsiteX12" fmla="*/ 402549 w 7729941"/>
                <a:gd name="connsiteY12" fmla="*/ 1185652 h 1490705"/>
                <a:gd name="connsiteX13" fmla="*/ 329397 w 7729941"/>
                <a:gd name="connsiteY13" fmla="*/ 1258804 h 1490705"/>
                <a:gd name="connsiteX14" fmla="*/ 231861 w 7729941"/>
                <a:gd name="connsiteY14" fmla="*/ 1338052 h 1490705"/>
                <a:gd name="connsiteX15" fmla="*/ 48981 w 7729941"/>
                <a:gd name="connsiteY15" fmla="*/ 1362436 h 1490705"/>
                <a:gd name="connsiteX16" fmla="*/ 213 w 7729941"/>
                <a:gd name="connsiteY16" fmla="*/ 1417300 h 1490705"/>
                <a:gd name="connsiteX17" fmla="*/ 61173 w 7729941"/>
                <a:gd name="connsiteY17" fmla="*/ 1484356 h 1490705"/>
                <a:gd name="connsiteX18" fmla="*/ 396453 w 7729941"/>
                <a:gd name="connsiteY18" fmla="*/ 1478260 h 1490705"/>
                <a:gd name="connsiteX19" fmla="*/ 628101 w 7729941"/>
                <a:gd name="connsiteY19" fmla="*/ 1399012 h 1490705"/>
                <a:gd name="connsiteX20" fmla="*/ 810981 w 7729941"/>
                <a:gd name="connsiteY20" fmla="*/ 1380724 h 1490705"/>
                <a:gd name="connsiteX0" fmla="*/ 7729941 w 7729941"/>
                <a:gd name="connsiteY0" fmla="*/ 902961 h 1488430"/>
                <a:gd name="connsiteX1" fmla="*/ 7175205 w 7729941"/>
                <a:gd name="connsiteY1" fmla="*/ 720081 h 1488430"/>
                <a:gd name="connsiteX2" fmla="*/ 6108405 w 7729941"/>
                <a:gd name="connsiteY2" fmla="*/ 787137 h 1488430"/>
                <a:gd name="connsiteX3" fmla="*/ 4566117 w 7729941"/>
                <a:gd name="connsiteY3" fmla="*/ 744465 h 1488430"/>
                <a:gd name="connsiteX4" fmla="*/ 4133301 w 7729941"/>
                <a:gd name="connsiteY4" fmla="*/ 445761 h 1488430"/>
                <a:gd name="connsiteX5" fmla="*/ 4303989 w 7729941"/>
                <a:gd name="connsiteY5" fmla="*/ 753 h 1488430"/>
                <a:gd name="connsiteX6" fmla="*/ 3231093 w 7729941"/>
                <a:gd name="connsiteY6" fmla="*/ 659121 h 1488430"/>
                <a:gd name="connsiteX7" fmla="*/ 2737317 w 7729941"/>
                <a:gd name="connsiteY7" fmla="*/ 713985 h 1488430"/>
                <a:gd name="connsiteX8" fmla="*/ 2194773 w 7729941"/>
                <a:gd name="connsiteY8" fmla="*/ 787137 h 1488430"/>
                <a:gd name="connsiteX9" fmla="*/ 1451061 w 7729941"/>
                <a:gd name="connsiteY9" fmla="*/ 842001 h 1488430"/>
                <a:gd name="connsiteX10" fmla="*/ 1067013 w 7729941"/>
                <a:gd name="connsiteY10" fmla="*/ 902961 h 1488430"/>
                <a:gd name="connsiteX11" fmla="*/ 640293 w 7729941"/>
                <a:gd name="connsiteY11" fmla="*/ 1030977 h 1488430"/>
                <a:gd name="connsiteX12" fmla="*/ 402549 w 7729941"/>
                <a:gd name="connsiteY12" fmla="*/ 1183377 h 1488430"/>
                <a:gd name="connsiteX13" fmla="*/ 329397 w 7729941"/>
                <a:gd name="connsiteY13" fmla="*/ 1256529 h 1488430"/>
                <a:gd name="connsiteX14" fmla="*/ 231861 w 7729941"/>
                <a:gd name="connsiteY14" fmla="*/ 1335777 h 1488430"/>
                <a:gd name="connsiteX15" fmla="*/ 48981 w 7729941"/>
                <a:gd name="connsiteY15" fmla="*/ 1360161 h 1488430"/>
                <a:gd name="connsiteX16" fmla="*/ 213 w 7729941"/>
                <a:gd name="connsiteY16" fmla="*/ 1415025 h 1488430"/>
                <a:gd name="connsiteX17" fmla="*/ 61173 w 7729941"/>
                <a:gd name="connsiteY17" fmla="*/ 1482081 h 1488430"/>
                <a:gd name="connsiteX18" fmla="*/ 396453 w 7729941"/>
                <a:gd name="connsiteY18" fmla="*/ 1475985 h 1488430"/>
                <a:gd name="connsiteX19" fmla="*/ 628101 w 7729941"/>
                <a:gd name="connsiteY19" fmla="*/ 1396737 h 1488430"/>
                <a:gd name="connsiteX20" fmla="*/ 810981 w 7729941"/>
                <a:gd name="connsiteY20" fmla="*/ 1378449 h 1488430"/>
                <a:gd name="connsiteX0" fmla="*/ 7729941 w 7729941"/>
                <a:gd name="connsiteY0" fmla="*/ 902961 h 1488430"/>
                <a:gd name="connsiteX1" fmla="*/ 7620213 w 7729941"/>
                <a:gd name="connsiteY1" fmla="*/ 805425 h 1488430"/>
                <a:gd name="connsiteX2" fmla="*/ 7175205 w 7729941"/>
                <a:gd name="connsiteY2" fmla="*/ 720081 h 1488430"/>
                <a:gd name="connsiteX3" fmla="*/ 6108405 w 7729941"/>
                <a:gd name="connsiteY3" fmla="*/ 787137 h 1488430"/>
                <a:gd name="connsiteX4" fmla="*/ 4566117 w 7729941"/>
                <a:gd name="connsiteY4" fmla="*/ 744465 h 1488430"/>
                <a:gd name="connsiteX5" fmla="*/ 4133301 w 7729941"/>
                <a:gd name="connsiteY5" fmla="*/ 445761 h 1488430"/>
                <a:gd name="connsiteX6" fmla="*/ 4303989 w 7729941"/>
                <a:gd name="connsiteY6" fmla="*/ 753 h 1488430"/>
                <a:gd name="connsiteX7" fmla="*/ 3231093 w 7729941"/>
                <a:gd name="connsiteY7" fmla="*/ 659121 h 1488430"/>
                <a:gd name="connsiteX8" fmla="*/ 2737317 w 7729941"/>
                <a:gd name="connsiteY8" fmla="*/ 713985 h 1488430"/>
                <a:gd name="connsiteX9" fmla="*/ 2194773 w 7729941"/>
                <a:gd name="connsiteY9" fmla="*/ 787137 h 1488430"/>
                <a:gd name="connsiteX10" fmla="*/ 1451061 w 7729941"/>
                <a:gd name="connsiteY10" fmla="*/ 842001 h 1488430"/>
                <a:gd name="connsiteX11" fmla="*/ 1067013 w 7729941"/>
                <a:gd name="connsiteY11" fmla="*/ 902961 h 1488430"/>
                <a:gd name="connsiteX12" fmla="*/ 640293 w 7729941"/>
                <a:gd name="connsiteY12" fmla="*/ 1030977 h 1488430"/>
                <a:gd name="connsiteX13" fmla="*/ 402549 w 7729941"/>
                <a:gd name="connsiteY13" fmla="*/ 1183377 h 1488430"/>
                <a:gd name="connsiteX14" fmla="*/ 329397 w 7729941"/>
                <a:gd name="connsiteY14" fmla="*/ 1256529 h 1488430"/>
                <a:gd name="connsiteX15" fmla="*/ 231861 w 7729941"/>
                <a:gd name="connsiteY15" fmla="*/ 1335777 h 1488430"/>
                <a:gd name="connsiteX16" fmla="*/ 48981 w 7729941"/>
                <a:gd name="connsiteY16" fmla="*/ 1360161 h 1488430"/>
                <a:gd name="connsiteX17" fmla="*/ 213 w 7729941"/>
                <a:gd name="connsiteY17" fmla="*/ 1415025 h 1488430"/>
                <a:gd name="connsiteX18" fmla="*/ 61173 w 7729941"/>
                <a:gd name="connsiteY18" fmla="*/ 1482081 h 1488430"/>
                <a:gd name="connsiteX19" fmla="*/ 396453 w 7729941"/>
                <a:gd name="connsiteY19" fmla="*/ 1475985 h 1488430"/>
                <a:gd name="connsiteX20" fmla="*/ 628101 w 7729941"/>
                <a:gd name="connsiteY20" fmla="*/ 1396737 h 1488430"/>
                <a:gd name="connsiteX21" fmla="*/ 810981 w 7729941"/>
                <a:gd name="connsiteY21" fmla="*/ 1378449 h 1488430"/>
                <a:gd name="connsiteX0" fmla="*/ 2853141 w 7621505"/>
                <a:gd name="connsiteY0" fmla="*/ 2109969 h 2109969"/>
                <a:gd name="connsiteX1" fmla="*/ 7620213 w 7621505"/>
                <a:gd name="connsiteY1" fmla="*/ 805425 h 2109969"/>
                <a:gd name="connsiteX2" fmla="*/ 7175205 w 7621505"/>
                <a:gd name="connsiteY2" fmla="*/ 720081 h 2109969"/>
                <a:gd name="connsiteX3" fmla="*/ 6108405 w 7621505"/>
                <a:gd name="connsiteY3" fmla="*/ 787137 h 2109969"/>
                <a:gd name="connsiteX4" fmla="*/ 4566117 w 7621505"/>
                <a:gd name="connsiteY4" fmla="*/ 744465 h 2109969"/>
                <a:gd name="connsiteX5" fmla="*/ 4133301 w 7621505"/>
                <a:gd name="connsiteY5" fmla="*/ 445761 h 2109969"/>
                <a:gd name="connsiteX6" fmla="*/ 4303989 w 7621505"/>
                <a:gd name="connsiteY6" fmla="*/ 753 h 2109969"/>
                <a:gd name="connsiteX7" fmla="*/ 3231093 w 7621505"/>
                <a:gd name="connsiteY7" fmla="*/ 659121 h 2109969"/>
                <a:gd name="connsiteX8" fmla="*/ 2737317 w 7621505"/>
                <a:gd name="connsiteY8" fmla="*/ 713985 h 2109969"/>
                <a:gd name="connsiteX9" fmla="*/ 2194773 w 7621505"/>
                <a:gd name="connsiteY9" fmla="*/ 787137 h 2109969"/>
                <a:gd name="connsiteX10" fmla="*/ 1451061 w 7621505"/>
                <a:gd name="connsiteY10" fmla="*/ 842001 h 2109969"/>
                <a:gd name="connsiteX11" fmla="*/ 1067013 w 7621505"/>
                <a:gd name="connsiteY11" fmla="*/ 902961 h 2109969"/>
                <a:gd name="connsiteX12" fmla="*/ 640293 w 7621505"/>
                <a:gd name="connsiteY12" fmla="*/ 1030977 h 2109969"/>
                <a:gd name="connsiteX13" fmla="*/ 402549 w 7621505"/>
                <a:gd name="connsiteY13" fmla="*/ 1183377 h 2109969"/>
                <a:gd name="connsiteX14" fmla="*/ 329397 w 7621505"/>
                <a:gd name="connsiteY14" fmla="*/ 1256529 h 2109969"/>
                <a:gd name="connsiteX15" fmla="*/ 231861 w 7621505"/>
                <a:gd name="connsiteY15" fmla="*/ 1335777 h 2109969"/>
                <a:gd name="connsiteX16" fmla="*/ 48981 w 7621505"/>
                <a:gd name="connsiteY16" fmla="*/ 1360161 h 2109969"/>
                <a:gd name="connsiteX17" fmla="*/ 213 w 7621505"/>
                <a:gd name="connsiteY17" fmla="*/ 1415025 h 2109969"/>
                <a:gd name="connsiteX18" fmla="*/ 61173 w 7621505"/>
                <a:gd name="connsiteY18" fmla="*/ 1482081 h 2109969"/>
                <a:gd name="connsiteX19" fmla="*/ 396453 w 7621505"/>
                <a:gd name="connsiteY19" fmla="*/ 1475985 h 2109969"/>
                <a:gd name="connsiteX20" fmla="*/ 628101 w 7621505"/>
                <a:gd name="connsiteY20" fmla="*/ 1396737 h 2109969"/>
                <a:gd name="connsiteX21" fmla="*/ 810981 w 7621505"/>
                <a:gd name="connsiteY21" fmla="*/ 1378449 h 2109969"/>
                <a:gd name="connsiteX0" fmla="*/ 2853141 w 7626083"/>
                <a:gd name="connsiteY0" fmla="*/ 2109969 h 2109969"/>
                <a:gd name="connsiteX1" fmla="*/ 6778965 w 7626083"/>
                <a:gd name="connsiteY1" fmla="*/ 1494273 h 2109969"/>
                <a:gd name="connsiteX2" fmla="*/ 7620213 w 7626083"/>
                <a:gd name="connsiteY2" fmla="*/ 805425 h 2109969"/>
                <a:gd name="connsiteX3" fmla="*/ 7175205 w 7626083"/>
                <a:gd name="connsiteY3" fmla="*/ 720081 h 2109969"/>
                <a:gd name="connsiteX4" fmla="*/ 6108405 w 7626083"/>
                <a:gd name="connsiteY4" fmla="*/ 787137 h 2109969"/>
                <a:gd name="connsiteX5" fmla="*/ 4566117 w 7626083"/>
                <a:gd name="connsiteY5" fmla="*/ 744465 h 2109969"/>
                <a:gd name="connsiteX6" fmla="*/ 4133301 w 7626083"/>
                <a:gd name="connsiteY6" fmla="*/ 445761 h 2109969"/>
                <a:gd name="connsiteX7" fmla="*/ 4303989 w 7626083"/>
                <a:gd name="connsiteY7" fmla="*/ 753 h 2109969"/>
                <a:gd name="connsiteX8" fmla="*/ 3231093 w 7626083"/>
                <a:gd name="connsiteY8" fmla="*/ 659121 h 2109969"/>
                <a:gd name="connsiteX9" fmla="*/ 2737317 w 7626083"/>
                <a:gd name="connsiteY9" fmla="*/ 713985 h 2109969"/>
                <a:gd name="connsiteX10" fmla="*/ 2194773 w 7626083"/>
                <a:gd name="connsiteY10" fmla="*/ 787137 h 2109969"/>
                <a:gd name="connsiteX11" fmla="*/ 1451061 w 7626083"/>
                <a:gd name="connsiteY11" fmla="*/ 842001 h 2109969"/>
                <a:gd name="connsiteX12" fmla="*/ 1067013 w 7626083"/>
                <a:gd name="connsiteY12" fmla="*/ 902961 h 2109969"/>
                <a:gd name="connsiteX13" fmla="*/ 640293 w 7626083"/>
                <a:gd name="connsiteY13" fmla="*/ 1030977 h 2109969"/>
                <a:gd name="connsiteX14" fmla="*/ 402549 w 7626083"/>
                <a:gd name="connsiteY14" fmla="*/ 1183377 h 2109969"/>
                <a:gd name="connsiteX15" fmla="*/ 329397 w 7626083"/>
                <a:gd name="connsiteY15" fmla="*/ 1256529 h 2109969"/>
                <a:gd name="connsiteX16" fmla="*/ 231861 w 7626083"/>
                <a:gd name="connsiteY16" fmla="*/ 1335777 h 2109969"/>
                <a:gd name="connsiteX17" fmla="*/ 48981 w 7626083"/>
                <a:gd name="connsiteY17" fmla="*/ 1360161 h 2109969"/>
                <a:gd name="connsiteX18" fmla="*/ 213 w 7626083"/>
                <a:gd name="connsiteY18" fmla="*/ 1415025 h 2109969"/>
                <a:gd name="connsiteX19" fmla="*/ 61173 w 7626083"/>
                <a:gd name="connsiteY19" fmla="*/ 1482081 h 2109969"/>
                <a:gd name="connsiteX20" fmla="*/ 396453 w 7626083"/>
                <a:gd name="connsiteY20" fmla="*/ 1475985 h 2109969"/>
                <a:gd name="connsiteX21" fmla="*/ 628101 w 7626083"/>
                <a:gd name="connsiteY21" fmla="*/ 1396737 h 2109969"/>
                <a:gd name="connsiteX22" fmla="*/ 810981 w 7626083"/>
                <a:gd name="connsiteY22" fmla="*/ 1378449 h 2109969"/>
                <a:gd name="connsiteX0" fmla="*/ 2853141 w 7626083"/>
                <a:gd name="connsiteY0" fmla="*/ 2109969 h 2109969"/>
                <a:gd name="connsiteX1" fmla="*/ 6778965 w 7626083"/>
                <a:gd name="connsiteY1" fmla="*/ 1494273 h 2109969"/>
                <a:gd name="connsiteX2" fmla="*/ 7620213 w 7626083"/>
                <a:gd name="connsiteY2" fmla="*/ 805425 h 2109969"/>
                <a:gd name="connsiteX3" fmla="*/ 7175205 w 7626083"/>
                <a:gd name="connsiteY3" fmla="*/ 720081 h 2109969"/>
                <a:gd name="connsiteX4" fmla="*/ 6108405 w 7626083"/>
                <a:gd name="connsiteY4" fmla="*/ 787137 h 2109969"/>
                <a:gd name="connsiteX5" fmla="*/ 4566117 w 7626083"/>
                <a:gd name="connsiteY5" fmla="*/ 744465 h 2109969"/>
                <a:gd name="connsiteX6" fmla="*/ 4133301 w 7626083"/>
                <a:gd name="connsiteY6" fmla="*/ 445761 h 2109969"/>
                <a:gd name="connsiteX7" fmla="*/ 4303989 w 7626083"/>
                <a:gd name="connsiteY7" fmla="*/ 753 h 2109969"/>
                <a:gd name="connsiteX8" fmla="*/ 3231093 w 7626083"/>
                <a:gd name="connsiteY8" fmla="*/ 659121 h 2109969"/>
                <a:gd name="connsiteX9" fmla="*/ 2737317 w 7626083"/>
                <a:gd name="connsiteY9" fmla="*/ 713985 h 2109969"/>
                <a:gd name="connsiteX10" fmla="*/ 2194773 w 7626083"/>
                <a:gd name="connsiteY10" fmla="*/ 787137 h 2109969"/>
                <a:gd name="connsiteX11" fmla="*/ 1451061 w 7626083"/>
                <a:gd name="connsiteY11" fmla="*/ 842001 h 2109969"/>
                <a:gd name="connsiteX12" fmla="*/ 1067013 w 7626083"/>
                <a:gd name="connsiteY12" fmla="*/ 902961 h 2109969"/>
                <a:gd name="connsiteX13" fmla="*/ 640293 w 7626083"/>
                <a:gd name="connsiteY13" fmla="*/ 1030977 h 2109969"/>
                <a:gd name="connsiteX14" fmla="*/ 402549 w 7626083"/>
                <a:gd name="connsiteY14" fmla="*/ 1183377 h 2109969"/>
                <a:gd name="connsiteX15" fmla="*/ 329397 w 7626083"/>
                <a:gd name="connsiteY15" fmla="*/ 1256529 h 2109969"/>
                <a:gd name="connsiteX16" fmla="*/ 231861 w 7626083"/>
                <a:gd name="connsiteY16" fmla="*/ 1335777 h 2109969"/>
                <a:gd name="connsiteX17" fmla="*/ 48981 w 7626083"/>
                <a:gd name="connsiteY17" fmla="*/ 1360161 h 2109969"/>
                <a:gd name="connsiteX18" fmla="*/ 213 w 7626083"/>
                <a:gd name="connsiteY18" fmla="*/ 1415025 h 2109969"/>
                <a:gd name="connsiteX19" fmla="*/ 61173 w 7626083"/>
                <a:gd name="connsiteY19" fmla="*/ 1482081 h 2109969"/>
                <a:gd name="connsiteX20" fmla="*/ 396453 w 7626083"/>
                <a:gd name="connsiteY20" fmla="*/ 1475985 h 2109969"/>
                <a:gd name="connsiteX21" fmla="*/ 628101 w 7626083"/>
                <a:gd name="connsiteY21" fmla="*/ 1396737 h 2109969"/>
                <a:gd name="connsiteX22" fmla="*/ 810981 w 7626083"/>
                <a:gd name="connsiteY22" fmla="*/ 1378449 h 2109969"/>
                <a:gd name="connsiteX0" fmla="*/ 2853141 w 7635172"/>
                <a:gd name="connsiteY0" fmla="*/ 2109969 h 2109969"/>
                <a:gd name="connsiteX1" fmla="*/ 6778965 w 7635172"/>
                <a:gd name="connsiteY1" fmla="*/ 1494273 h 2109969"/>
                <a:gd name="connsiteX2" fmla="*/ 7620213 w 7635172"/>
                <a:gd name="connsiteY2" fmla="*/ 805425 h 2109969"/>
                <a:gd name="connsiteX3" fmla="*/ 7175205 w 7635172"/>
                <a:gd name="connsiteY3" fmla="*/ 720081 h 2109969"/>
                <a:gd name="connsiteX4" fmla="*/ 6108405 w 7635172"/>
                <a:gd name="connsiteY4" fmla="*/ 787137 h 2109969"/>
                <a:gd name="connsiteX5" fmla="*/ 4566117 w 7635172"/>
                <a:gd name="connsiteY5" fmla="*/ 744465 h 2109969"/>
                <a:gd name="connsiteX6" fmla="*/ 4133301 w 7635172"/>
                <a:gd name="connsiteY6" fmla="*/ 445761 h 2109969"/>
                <a:gd name="connsiteX7" fmla="*/ 4303989 w 7635172"/>
                <a:gd name="connsiteY7" fmla="*/ 753 h 2109969"/>
                <a:gd name="connsiteX8" fmla="*/ 3231093 w 7635172"/>
                <a:gd name="connsiteY8" fmla="*/ 659121 h 2109969"/>
                <a:gd name="connsiteX9" fmla="*/ 2737317 w 7635172"/>
                <a:gd name="connsiteY9" fmla="*/ 713985 h 2109969"/>
                <a:gd name="connsiteX10" fmla="*/ 2194773 w 7635172"/>
                <a:gd name="connsiteY10" fmla="*/ 787137 h 2109969"/>
                <a:gd name="connsiteX11" fmla="*/ 1451061 w 7635172"/>
                <a:gd name="connsiteY11" fmla="*/ 842001 h 2109969"/>
                <a:gd name="connsiteX12" fmla="*/ 1067013 w 7635172"/>
                <a:gd name="connsiteY12" fmla="*/ 902961 h 2109969"/>
                <a:gd name="connsiteX13" fmla="*/ 640293 w 7635172"/>
                <a:gd name="connsiteY13" fmla="*/ 1030977 h 2109969"/>
                <a:gd name="connsiteX14" fmla="*/ 402549 w 7635172"/>
                <a:gd name="connsiteY14" fmla="*/ 1183377 h 2109969"/>
                <a:gd name="connsiteX15" fmla="*/ 329397 w 7635172"/>
                <a:gd name="connsiteY15" fmla="*/ 1256529 h 2109969"/>
                <a:gd name="connsiteX16" fmla="*/ 231861 w 7635172"/>
                <a:gd name="connsiteY16" fmla="*/ 1335777 h 2109969"/>
                <a:gd name="connsiteX17" fmla="*/ 48981 w 7635172"/>
                <a:gd name="connsiteY17" fmla="*/ 1360161 h 2109969"/>
                <a:gd name="connsiteX18" fmla="*/ 213 w 7635172"/>
                <a:gd name="connsiteY18" fmla="*/ 1415025 h 2109969"/>
                <a:gd name="connsiteX19" fmla="*/ 61173 w 7635172"/>
                <a:gd name="connsiteY19" fmla="*/ 1482081 h 2109969"/>
                <a:gd name="connsiteX20" fmla="*/ 396453 w 7635172"/>
                <a:gd name="connsiteY20" fmla="*/ 1475985 h 2109969"/>
                <a:gd name="connsiteX21" fmla="*/ 628101 w 7635172"/>
                <a:gd name="connsiteY21" fmla="*/ 1396737 h 2109969"/>
                <a:gd name="connsiteX22" fmla="*/ 810981 w 7635172"/>
                <a:gd name="connsiteY22" fmla="*/ 1378449 h 2109969"/>
                <a:gd name="connsiteX0" fmla="*/ 2853141 w 7710659"/>
                <a:gd name="connsiteY0" fmla="*/ 2109969 h 2109969"/>
                <a:gd name="connsiteX1" fmla="*/ 6778965 w 7710659"/>
                <a:gd name="connsiteY1" fmla="*/ 1494273 h 2109969"/>
                <a:gd name="connsiteX2" fmla="*/ 7699461 w 7710659"/>
                <a:gd name="connsiteY2" fmla="*/ 896865 h 2109969"/>
                <a:gd name="connsiteX3" fmla="*/ 7175205 w 7710659"/>
                <a:gd name="connsiteY3" fmla="*/ 720081 h 2109969"/>
                <a:gd name="connsiteX4" fmla="*/ 6108405 w 7710659"/>
                <a:gd name="connsiteY4" fmla="*/ 787137 h 2109969"/>
                <a:gd name="connsiteX5" fmla="*/ 4566117 w 7710659"/>
                <a:gd name="connsiteY5" fmla="*/ 744465 h 2109969"/>
                <a:gd name="connsiteX6" fmla="*/ 4133301 w 7710659"/>
                <a:gd name="connsiteY6" fmla="*/ 445761 h 2109969"/>
                <a:gd name="connsiteX7" fmla="*/ 4303989 w 7710659"/>
                <a:gd name="connsiteY7" fmla="*/ 753 h 2109969"/>
                <a:gd name="connsiteX8" fmla="*/ 3231093 w 7710659"/>
                <a:gd name="connsiteY8" fmla="*/ 659121 h 2109969"/>
                <a:gd name="connsiteX9" fmla="*/ 2737317 w 7710659"/>
                <a:gd name="connsiteY9" fmla="*/ 713985 h 2109969"/>
                <a:gd name="connsiteX10" fmla="*/ 2194773 w 7710659"/>
                <a:gd name="connsiteY10" fmla="*/ 787137 h 2109969"/>
                <a:gd name="connsiteX11" fmla="*/ 1451061 w 7710659"/>
                <a:gd name="connsiteY11" fmla="*/ 842001 h 2109969"/>
                <a:gd name="connsiteX12" fmla="*/ 1067013 w 7710659"/>
                <a:gd name="connsiteY12" fmla="*/ 902961 h 2109969"/>
                <a:gd name="connsiteX13" fmla="*/ 640293 w 7710659"/>
                <a:gd name="connsiteY13" fmla="*/ 1030977 h 2109969"/>
                <a:gd name="connsiteX14" fmla="*/ 402549 w 7710659"/>
                <a:gd name="connsiteY14" fmla="*/ 1183377 h 2109969"/>
                <a:gd name="connsiteX15" fmla="*/ 329397 w 7710659"/>
                <a:gd name="connsiteY15" fmla="*/ 1256529 h 2109969"/>
                <a:gd name="connsiteX16" fmla="*/ 231861 w 7710659"/>
                <a:gd name="connsiteY16" fmla="*/ 1335777 h 2109969"/>
                <a:gd name="connsiteX17" fmla="*/ 48981 w 7710659"/>
                <a:gd name="connsiteY17" fmla="*/ 1360161 h 2109969"/>
                <a:gd name="connsiteX18" fmla="*/ 213 w 7710659"/>
                <a:gd name="connsiteY18" fmla="*/ 1415025 h 2109969"/>
                <a:gd name="connsiteX19" fmla="*/ 61173 w 7710659"/>
                <a:gd name="connsiteY19" fmla="*/ 1482081 h 2109969"/>
                <a:gd name="connsiteX20" fmla="*/ 396453 w 7710659"/>
                <a:gd name="connsiteY20" fmla="*/ 1475985 h 2109969"/>
                <a:gd name="connsiteX21" fmla="*/ 628101 w 7710659"/>
                <a:gd name="connsiteY21" fmla="*/ 1396737 h 2109969"/>
                <a:gd name="connsiteX22" fmla="*/ 810981 w 7710659"/>
                <a:gd name="connsiteY22" fmla="*/ 1378449 h 2109969"/>
                <a:gd name="connsiteX0" fmla="*/ 2853141 w 7853207"/>
                <a:gd name="connsiteY0" fmla="*/ 2109969 h 2109969"/>
                <a:gd name="connsiteX1" fmla="*/ 6778965 w 7853207"/>
                <a:gd name="connsiteY1" fmla="*/ 1494273 h 2109969"/>
                <a:gd name="connsiteX2" fmla="*/ 7845765 w 7853207"/>
                <a:gd name="connsiteY2" fmla="*/ 1073649 h 2109969"/>
                <a:gd name="connsiteX3" fmla="*/ 7175205 w 7853207"/>
                <a:gd name="connsiteY3" fmla="*/ 720081 h 2109969"/>
                <a:gd name="connsiteX4" fmla="*/ 6108405 w 7853207"/>
                <a:gd name="connsiteY4" fmla="*/ 787137 h 2109969"/>
                <a:gd name="connsiteX5" fmla="*/ 4566117 w 7853207"/>
                <a:gd name="connsiteY5" fmla="*/ 744465 h 2109969"/>
                <a:gd name="connsiteX6" fmla="*/ 4133301 w 7853207"/>
                <a:gd name="connsiteY6" fmla="*/ 445761 h 2109969"/>
                <a:gd name="connsiteX7" fmla="*/ 4303989 w 7853207"/>
                <a:gd name="connsiteY7" fmla="*/ 753 h 2109969"/>
                <a:gd name="connsiteX8" fmla="*/ 3231093 w 7853207"/>
                <a:gd name="connsiteY8" fmla="*/ 659121 h 2109969"/>
                <a:gd name="connsiteX9" fmla="*/ 2737317 w 7853207"/>
                <a:gd name="connsiteY9" fmla="*/ 713985 h 2109969"/>
                <a:gd name="connsiteX10" fmla="*/ 2194773 w 7853207"/>
                <a:gd name="connsiteY10" fmla="*/ 787137 h 2109969"/>
                <a:gd name="connsiteX11" fmla="*/ 1451061 w 7853207"/>
                <a:gd name="connsiteY11" fmla="*/ 842001 h 2109969"/>
                <a:gd name="connsiteX12" fmla="*/ 1067013 w 7853207"/>
                <a:gd name="connsiteY12" fmla="*/ 902961 h 2109969"/>
                <a:gd name="connsiteX13" fmla="*/ 640293 w 7853207"/>
                <a:gd name="connsiteY13" fmla="*/ 1030977 h 2109969"/>
                <a:gd name="connsiteX14" fmla="*/ 402549 w 7853207"/>
                <a:gd name="connsiteY14" fmla="*/ 1183377 h 2109969"/>
                <a:gd name="connsiteX15" fmla="*/ 329397 w 7853207"/>
                <a:gd name="connsiteY15" fmla="*/ 1256529 h 2109969"/>
                <a:gd name="connsiteX16" fmla="*/ 231861 w 7853207"/>
                <a:gd name="connsiteY16" fmla="*/ 1335777 h 2109969"/>
                <a:gd name="connsiteX17" fmla="*/ 48981 w 7853207"/>
                <a:gd name="connsiteY17" fmla="*/ 1360161 h 2109969"/>
                <a:gd name="connsiteX18" fmla="*/ 213 w 7853207"/>
                <a:gd name="connsiteY18" fmla="*/ 1415025 h 2109969"/>
                <a:gd name="connsiteX19" fmla="*/ 61173 w 7853207"/>
                <a:gd name="connsiteY19" fmla="*/ 1482081 h 2109969"/>
                <a:gd name="connsiteX20" fmla="*/ 396453 w 7853207"/>
                <a:gd name="connsiteY20" fmla="*/ 1475985 h 2109969"/>
                <a:gd name="connsiteX21" fmla="*/ 628101 w 7853207"/>
                <a:gd name="connsiteY21" fmla="*/ 1396737 h 2109969"/>
                <a:gd name="connsiteX22" fmla="*/ 810981 w 7853207"/>
                <a:gd name="connsiteY22" fmla="*/ 1378449 h 2109969"/>
                <a:gd name="connsiteX0" fmla="*/ 2853141 w 7850047"/>
                <a:gd name="connsiteY0" fmla="*/ 2109969 h 2109969"/>
                <a:gd name="connsiteX1" fmla="*/ 6778965 w 7850047"/>
                <a:gd name="connsiteY1" fmla="*/ 1494273 h 2109969"/>
                <a:gd name="connsiteX2" fmla="*/ 7845765 w 7850047"/>
                <a:gd name="connsiteY2" fmla="*/ 1073649 h 2109969"/>
                <a:gd name="connsiteX3" fmla="*/ 7126437 w 7850047"/>
                <a:gd name="connsiteY3" fmla="*/ 817617 h 2109969"/>
                <a:gd name="connsiteX4" fmla="*/ 6108405 w 7850047"/>
                <a:gd name="connsiteY4" fmla="*/ 787137 h 2109969"/>
                <a:gd name="connsiteX5" fmla="*/ 4566117 w 7850047"/>
                <a:gd name="connsiteY5" fmla="*/ 744465 h 2109969"/>
                <a:gd name="connsiteX6" fmla="*/ 4133301 w 7850047"/>
                <a:gd name="connsiteY6" fmla="*/ 445761 h 2109969"/>
                <a:gd name="connsiteX7" fmla="*/ 4303989 w 7850047"/>
                <a:gd name="connsiteY7" fmla="*/ 753 h 2109969"/>
                <a:gd name="connsiteX8" fmla="*/ 3231093 w 7850047"/>
                <a:gd name="connsiteY8" fmla="*/ 659121 h 2109969"/>
                <a:gd name="connsiteX9" fmla="*/ 2737317 w 7850047"/>
                <a:gd name="connsiteY9" fmla="*/ 713985 h 2109969"/>
                <a:gd name="connsiteX10" fmla="*/ 2194773 w 7850047"/>
                <a:gd name="connsiteY10" fmla="*/ 787137 h 2109969"/>
                <a:gd name="connsiteX11" fmla="*/ 1451061 w 7850047"/>
                <a:gd name="connsiteY11" fmla="*/ 842001 h 2109969"/>
                <a:gd name="connsiteX12" fmla="*/ 1067013 w 7850047"/>
                <a:gd name="connsiteY12" fmla="*/ 902961 h 2109969"/>
                <a:gd name="connsiteX13" fmla="*/ 640293 w 7850047"/>
                <a:gd name="connsiteY13" fmla="*/ 1030977 h 2109969"/>
                <a:gd name="connsiteX14" fmla="*/ 402549 w 7850047"/>
                <a:gd name="connsiteY14" fmla="*/ 1183377 h 2109969"/>
                <a:gd name="connsiteX15" fmla="*/ 329397 w 7850047"/>
                <a:gd name="connsiteY15" fmla="*/ 1256529 h 2109969"/>
                <a:gd name="connsiteX16" fmla="*/ 231861 w 7850047"/>
                <a:gd name="connsiteY16" fmla="*/ 1335777 h 2109969"/>
                <a:gd name="connsiteX17" fmla="*/ 48981 w 7850047"/>
                <a:gd name="connsiteY17" fmla="*/ 1360161 h 2109969"/>
                <a:gd name="connsiteX18" fmla="*/ 213 w 7850047"/>
                <a:gd name="connsiteY18" fmla="*/ 1415025 h 2109969"/>
                <a:gd name="connsiteX19" fmla="*/ 61173 w 7850047"/>
                <a:gd name="connsiteY19" fmla="*/ 1482081 h 2109969"/>
                <a:gd name="connsiteX20" fmla="*/ 396453 w 7850047"/>
                <a:gd name="connsiteY20" fmla="*/ 1475985 h 2109969"/>
                <a:gd name="connsiteX21" fmla="*/ 628101 w 7850047"/>
                <a:gd name="connsiteY21" fmla="*/ 1396737 h 2109969"/>
                <a:gd name="connsiteX22" fmla="*/ 810981 w 7850047"/>
                <a:gd name="connsiteY22" fmla="*/ 1378449 h 2109969"/>
                <a:gd name="connsiteX0" fmla="*/ 2853141 w 7854650"/>
                <a:gd name="connsiteY0" fmla="*/ 2109969 h 2109969"/>
                <a:gd name="connsiteX1" fmla="*/ 6778965 w 7854650"/>
                <a:gd name="connsiteY1" fmla="*/ 1494273 h 2109969"/>
                <a:gd name="connsiteX2" fmla="*/ 7480004 w 7854650"/>
                <a:gd name="connsiteY2" fmla="*/ 1415025 h 2109969"/>
                <a:gd name="connsiteX3" fmla="*/ 7845765 w 7854650"/>
                <a:gd name="connsiteY3" fmla="*/ 1073649 h 2109969"/>
                <a:gd name="connsiteX4" fmla="*/ 7126437 w 7854650"/>
                <a:gd name="connsiteY4" fmla="*/ 817617 h 2109969"/>
                <a:gd name="connsiteX5" fmla="*/ 6108405 w 7854650"/>
                <a:gd name="connsiteY5" fmla="*/ 787137 h 2109969"/>
                <a:gd name="connsiteX6" fmla="*/ 4566117 w 7854650"/>
                <a:gd name="connsiteY6" fmla="*/ 744465 h 2109969"/>
                <a:gd name="connsiteX7" fmla="*/ 4133301 w 7854650"/>
                <a:gd name="connsiteY7" fmla="*/ 445761 h 2109969"/>
                <a:gd name="connsiteX8" fmla="*/ 4303989 w 7854650"/>
                <a:gd name="connsiteY8" fmla="*/ 753 h 2109969"/>
                <a:gd name="connsiteX9" fmla="*/ 3231093 w 7854650"/>
                <a:gd name="connsiteY9" fmla="*/ 659121 h 2109969"/>
                <a:gd name="connsiteX10" fmla="*/ 2737317 w 7854650"/>
                <a:gd name="connsiteY10" fmla="*/ 713985 h 2109969"/>
                <a:gd name="connsiteX11" fmla="*/ 2194773 w 7854650"/>
                <a:gd name="connsiteY11" fmla="*/ 787137 h 2109969"/>
                <a:gd name="connsiteX12" fmla="*/ 1451061 w 7854650"/>
                <a:gd name="connsiteY12" fmla="*/ 842001 h 2109969"/>
                <a:gd name="connsiteX13" fmla="*/ 1067013 w 7854650"/>
                <a:gd name="connsiteY13" fmla="*/ 902961 h 2109969"/>
                <a:gd name="connsiteX14" fmla="*/ 640293 w 7854650"/>
                <a:gd name="connsiteY14" fmla="*/ 1030977 h 2109969"/>
                <a:gd name="connsiteX15" fmla="*/ 402549 w 7854650"/>
                <a:gd name="connsiteY15" fmla="*/ 1183377 h 2109969"/>
                <a:gd name="connsiteX16" fmla="*/ 329397 w 7854650"/>
                <a:gd name="connsiteY16" fmla="*/ 1256529 h 2109969"/>
                <a:gd name="connsiteX17" fmla="*/ 231861 w 7854650"/>
                <a:gd name="connsiteY17" fmla="*/ 1335777 h 2109969"/>
                <a:gd name="connsiteX18" fmla="*/ 48981 w 7854650"/>
                <a:gd name="connsiteY18" fmla="*/ 1360161 h 2109969"/>
                <a:gd name="connsiteX19" fmla="*/ 213 w 7854650"/>
                <a:gd name="connsiteY19" fmla="*/ 1415025 h 2109969"/>
                <a:gd name="connsiteX20" fmla="*/ 61173 w 7854650"/>
                <a:gd name="connsiteY20" fmla="*/ 1482081 h 2109969"/>
                <a:gd name="connsiteX21" fmla="*/ 396453 w 7854650"/>
                <a:gd name="connsiteY21" fmla="*/ 1475985 h 2109969"/>
                <a:gd name="connsiteX22" fmla="*/ 628101 w 7854650"/>
                <a:gd name="connsiteY22" fmla="*/ 1396737 h 2109969"/>
                <a:gd name="connsiteX23" fmla="*/ 810981 w 7854650"/>
                <a:gd name="connsiteY23" fmla="*/ 1378449 h 2109969"/>
                <a:gd name="connsiteX0" fmla="*/ 2853141 w 7863547"/>
                <a:gd name="connsiteY0" fmla="*/ 2109969 h 2109969"/>
                <a:gd name="connsiteX1" fmla="*/ 6778965 w 7863547"/>
                <a:gd name="connsiteY1" fmla="*/ 149427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81429 w 7863547"/>
                <a:gd name="connsiteY1" fmla="*/ 173811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81429 w 7863547"/>
                <a:gd name="connsiteY1" fmla="*/ 173811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81429 w 7863547"/>
                <a:gd name="connsiteY1" fmla="*/ 1738113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63547"/>
                <a:gd name="connsiteY0" fmla="*/ 2109969 h 2109969"/>
                <a:gd name="connsiteX1" fmla="*/ 6650949 w 7863547"/>
                <a:gd name="connsiteY1" fmla="*/ 1549137 h 2109969"/>
                <a:gd name="connsiteX2" fmla="*/ 7571444 w 7863547"/>
                <a:gd name="connsiteY2" fmla="*/ 1543041 h 2109969"/>
                <a:gd name="connsiteX3" fmla="*/ 7845765 w 7863547"/>
                <a:gd name="connsiteY3" fmla="*/ 1073649 h 2109969"/>
                <a:gd name="connsiteX4" fmla="*/ 7126437 w 7863547"/>
                <a:gd name="connsiteY4" fmla="*/ 817617 h 2109969"/>
                <a:gd name="connsiteX5" fmla="*/ 6108405 w 7863547"/>
                <a:gd name="connsiteY5" fmla="*/ 787137 h 2109969"/>
                <a:gd name="connsiteX6" fmla="*/ 4566117 w 7863547"/>
                <a:gd name="connsiteY6" fmla="*/ 744465 h 2109969"/>
                <a:gd name="connsiteX7" fmla="*/ 4133301 w 7863547"/>
                <a:gd name="connsiteY7" fmla="*/ 445761 h 2109969"/>
                <a:gd name="connsiteX8" fmla="*/ 4303989 w 7863547"/>
                <a:gd name="connsiteY8" fmla="*/ 753 h 2109969"/>
                <a:gd name="connsiteX9" fmla="*/ 3231093 w 7863547"/>
                <a:gd name="connsiteY9" fmla="*/ 659121 h 2109969"/>
                <a:gd name="connsiteX10" fmla="*/ 2737317 w 7863547"/>
                <a:gd name="connsiteY10" fmla="*/ 713985 h 2109969"/>
                <a:gd name="connsiteX11" fmla="*/ 2194773 w 7863547"/>
                <a:gd name="connsiteY11" fmla="*/ 787137 h 2109969"/>
                <a:gd name="connsiteX12" fmla="*/ 1451061 w 7863547"/>
                <a:gd name="connsiteY12" fmla="*/ 842001 h 2109969"/>
                <a:gd name="connsiteX13" fmla="*/ 1067013 w 7863547"/>
                <a:gd name="connsiteY13" fmla="*/ 902961 h 2109969"/>
                <a:gd name="connsiteX14" fmla="*/ 640293 w 7863547"/>
                <a:gd name="connsiteY14" fmla="*/ 1030977 h 2109969"/>
                <a:gd name="connsiteX15" fmla="*/ 402549 w 7863547"/>
                <a:gd name="connsiteY15" fmla="*/ 1183377 h 2109969"/>
                <a:gd name="connsiteX16" fmla="*/ 329397 w 7863547"/>
                <a:gd name="connsiteY16" fmla="*/ 1256529 h 2109969"/>
                <a:gd name="connsiteX17" fmla="*/ 231861 w 7863547"/>
                <a:gd name="connsiteY17" fmla="*/ 1335777 h 2109969"/>
                <a:gd name="connsiteX18" fmla="*/ 48981 w 7863547"/>
                <a:gd name="connsiteY18" fmla="*/ 1360161 h 2109969"/>
                <a:gd name="connsiteX19" fmla="*/ 213 w 7863547"/>
                <a:gd name="connsiteY19" fmla="*/ 1415025 h 2109969"/>
                <a:gd name="connsiteX20" fmla="*/ 61173 w 7863547"/>
                <a:gd name="connsiteY20" fmla="*/ 1482081 h 2109969"/>
                <a:gd name="connsiteX21" fmla="*/ 396453 w 7863547"/>
                <a:gd name="connsiteY21" fmla="*/ 1475985 h 2109969"/>
                <a:gd name="connsiteX22" fmla="*/ 628101 w 7863547"/>
                <a:gd name="connsiteY22" fmla="*/ 1396737 h 2109969"/>
                <a:gd name="connsiteX23" fmla="*/ 810981 w 7863547"/>
                <a:gd name="connsiteY23" fmla="*/ 1378449 h 2109969"/>
                <a:gd name="connsiteX0" fmla="*/ 2853141 w 7858143"/>
                <a:gd name="connsiteY0" fmla="*/ 2109969 h 2109969"/>
                <a:gd name="connsiteX1" fmla="*/ 6650949 w 7858143"/>
                <a:gd name="connsiteY1" fmla="*/ 1549137 h 2109969"/>
                <a:gd name="connsiteX2" fmla="*/ 7522676 w 7858143"/>
                <a:gd name="connsiteY2" fmla="*/ 1457697 h 2109969"/>
                <a:gd name="connsiteX3" fmla="*/ 7845765 w 7858143"/>
                <a:gd name="connsiteY3" fmla="*/ 1073649 h 2109969"/>
                <a:gd name="connsiteX4" fmla="*/ 7126437 w 7858143"/>
                <a:gd name="connsiteY4" fmla="*/ 817617 h 2109969"/>
                <a:gd name="connsiteX5" fmla="*/ 6108405 w 7858143"/>
                <a:gd name="connsiteY5" fmla="*/ 787137 h 2109969"/>
                <a:gd name="connsiteX6" fmla="*/ 4566117 w 7858143"/>
                <a:gd name="connsiteY6" fmla="*/ 744465 h 2109969"/>
                <a:gd name="connsiteX7" fmla="*/ 4133301 w 7858143"/>
                <a:gd name="connsiteY7" fmla="*/ 445761 h 2109969"/>
                <a:gd name="connsiteX8" fmla="*/ 4303989 w 7858143"/>
                <a:gd name="connsiteY8" fmla="*/ 753 h 2109969"/>
                <a:gd name="connsiteX9" fmla="*/ 3231093 w 7858143"/>
                <a:gd name="connsiteY9" fmla="*/ 659121 h 2109969"/>
                <a:gd name="connsiteX10" fmla="*/ 2737317 w 7858143"/>
                <a:gd name="connsiteY10" fmla="*/ 713985 h 2109969"/>
                <a:gd name="connsiteX11" fmla="*/ 2194773 w 7858143"/>
                <a:gd name="connsiteY11" fmla="*/ 787137 h 2109969"/>
                <a:gd name="connsiteX12" fmla="*/ 1451061 w 7858143"/>
                <a:gd name="connsiteY12" fmla="*/ 842001 h 2109969"/>
                <a:gd name="connsiteX13" fmla="*/ 1067013 w 7858143"/>
                <a:gd name="connsiteY13" fmla="*/ 902961 h 2109969"/>
                <a:gd name="connsiteX14" fmla="*/ 640293 w 7858143"/>
                <a:gd name="connsiteY14" fmla="*/ 1030977 h 2109969"/>
                <a:gd name="connsiteX15" fmla="*/ 402549 w 7858143"/>
                <a:gd name="connsiteY15" fmla="*/ 1183377 h 2109969"/>
                <a:gd name="connsiteX16" fmla="*/ 329397 w 7858143"/>
                <a:gd name="connsiteY16" fmla="*/ 1256529 h 2109969"/>
                <a:gd name="connsiteX17" fmla="*/ 231861 w 7858143"/>
                <a:gd name="connsiteY17" fmla="*/ 1335777 h 2109969"/>
                <a:gd name="connsiteX18" fmla="*/ 48981 w 7858143"/>
                <a:gd name="connsiteY18" fmla="*/ 1360161 h 2109969"/>
                <a:gd name="connsiteX19" fmla="*/ 213 w 7858143"/>
                <a:gd name="connsiteY19" fmla="*/ 1415025 h 2109969"/>
                <a:gd name="connsiteX20" fmla="*/ 61173 w 7858143"/>
                <a:gd name="connsiteY20" fmla="*/ 1482081 h 2109969"/>
                <a:gd name="connsiteX21" fmla="*/ 396453 w 7858143"/>
                <a:gd name="connsiteY21" fmla="*/ 1475985 h 2109969"/>
                <a:gd name="connsiteX22" fmla="*/ 628101 w 7858143"/>
                <a:gd name="connsiteY22" fmla="*/ 1396737 h 2109969"/>
                <a:gd name="connsiteX23" fmla="*/ 810981 w 7858143"/>
                <a:gd name="connsiteY23" fmla="*/ 1378449 h 2109969"/>
                <a:gd name="connsiteX0" fmla="*/ 2853141 w 7858143"/>
                <a:gd name="connsiteY0" fmla="*/ 2109969 h 2109969"/>
                <a:gd name="connsiteX1" fmla="*/ 6650949 w 7858143"/>
                <a:gd name="connsiteY1" fmla="*/ 1549137 h 2109969"/>
                <a:gd name="connsiteX2" fmla="*/ 7522676 w 7858143"/>
                <a:gd name="connsiteY2" fmla="*/ 1457697 h 2109969"/>
                <a:gd name="connsiteX3" fmla="*/ 7845765 w 7858143"/>
                <a:gd name="connsiteY3" fmla="*/ 1073649 h 2109969"/>
                <a:gd name="connsiteX4" fmla="*/ 7126437 w 7858143"/>
                <a:gd name="connsiteY4" fmla="*/ 817617 h 2109969"/>
                <a:gd name="connsiteX5" fmla="*/ 6108405 w 7858143"/>
                <a:gd name="connsiteY5" fmla="*/ 787137 h 2109969"/>
                <a:gd name="connsiteX6" fmla="*/ 4566117 w 7858143"/>
                <a:gd name="connsiteY6" fmla="*/ 744465 h 2109969"/>
                <a:gd name="connsiteX7" fmla="*/ 4133301 w 7858143"/>
                <a:gd name="connsiteY7" fmla="*/ 445761 h 2109969"/>
                <a:gd name="connsiteX8" fmla="*/ 4303989 w 7858143"/>
                <a:gd name="connsiteY8" fmla="*/ 753 h 2109969"/>
                <a:gd name="connsiteX9" fmla="*/ 3231093 w 7858143"/>
                <a:gd name="connsiteY9" fmla="*/ 659121 h 2109969"/>
                <a:gd name="connsiteX10" fmla="*/ 2737317 w 7858143"/>
                <a:gd name="connsiteY10" fmla="*/ 713985 h 2109969"/>
                <a:gd name="connsiteX11" fmla="*/ 2194773 w 7858143"/>
                <a:gd name="connsiteY11" fmla="*/ 787137 h 2109969"/>
                <a:gd name="connsiteX12" fmla="*/ 1451061 w 7858143"/>
                <a:gd name="connsiteY12" fmla="*/ 842001 h 2109969"/>
                <a:gd name="connsiteX13" fmla="*/ 1067013 w 7858143"/>
                <a:gd name="connsiteY13" fmla="*/ 902961 h 2109969"/>
                <a:gd name="connsiteX14" fmla="*/ 640293 w 7858143"/>
                <a:gd name="connsiteY14" fmla="*/ 1030977 h 2109969"/>
                <a:gd name="connsiteX15" fmla="*/ 402549 w 7858143"/>
                <a:gd name="connsiteY15" fmla="*/ 1183377 h 2109969"/>
                <a:gd name="connsiteX16" fmla="*/ 329397 w 7858143"/>
                <a:gd name="connsiteY16" fmla="*/ 1256529 h 2109969"/>
                <a:gd name="connsiteX17" fmla="*/ 231861 w 7858143"/>
                <a:gd name="connsiteY17" fmla="*/ 1335777 h 2109969"/>
                <a:gd name="connsiteX18" fmla="*/ 48981 w 7858143"/>
                <a:gd name="connsiteY18" fmla="*/ 1360161 h 2109969"/>
                <a:gd name="connsiteX19" fmla="*/ 213 w 7858143"/>
                <a:gd name="connsiteY19" fmla="*/ 1415025 h 2109969"/>
                <a:gd name="connsiteX20" fmla="*/ 61173 w 7858143"/>
                <a:gd name="connsiteY20" fmla="*/ 1482081 h 2109969"/>
                <a:gd name="connsiteX21" fmla="*/ 396453 w 7858143"/>
                <a:gd name="connsiteY21" fmla="*/ 1475985 h 2109969"/>
                <a:gd name="connsiteX22" fmla="*/ 628101 w 7858143"/>
                <a:gd name="connsiteY22" fmla="*/ 1396737 h 2109969"/>
                <a:gd name="connsiteX23" fmla="*/ 810981 w 7858143"/>
                <a:gd name="connsiteY23" fmla="*/ 1378449 h 2109969"/>
                <a:gd name="connsiteX0" fmla="*/ 2853141 w 7859278"/>
                <a:gd name="connsiteY0" fmla="*/ 2109969 h 2109969"/>
                <a:gd name="connsiteX1" fmla="*/ 6650949 w 7859278"/>
                <a:gd name="connsiteY1" fmla="*/ 1549137 h 2109969"/>
                <a:gd name="connsiteX2" fmla="*/ 7522676 w 7859278"/>
                <a:gd name="connsiteY2" fmla="*/ 1457697 h 2109969"/>
                <a:gd name="connsiteX3" fmla="*/ 7845765 w 7859278"/>
                <a:gd name="connsiteY3" fmla="*/ 1073649 h 2109969"/>
                <a:gd name="connsiteX4" fmla="*/ 7126437 w 7859278"/>
                <a:gd name="connsiteY4" fmla="*/ 817617 h 2109969"/>
                <a:gd name="connsiteX5" fmla="*/ 6108405 w 7859278"/>
                <a:gd name="connsiteY5" fmla="*/ 787137 h 2109969"/>
                <a:gd name="connsiteX6" fmla="*/ 4566117 w 7859278"/>
                <a:gd name="connsiteY6" fmla="*/ 744465 h 2109969"/>
                <a:gd name="connsiteX7" fmla="*/ 4133301 w 7859278"/>
                <a:gd name="connsiteY7" fmla="*/ 445761 h 2109969"/>
                <a:gd name="connsiteX8" fmla="*/ 4303989 w 7859278"/>
                <a:gd name="connsiteY8" fmla="*/ 753 h 2109969"/>
                <a:gd name="connsiteX9" fmla="*/ 3231093 w 7859278"/>
                <a:gd name="connsiteY9" fmla="*/ 659121 h 2109969"/>
                <a:gd name="connsiteX10" fmla="*/ 2737317 w 7859278"/>
                <a:gd name="connsiteY10" fmla="*/ 713985 h 2109969"/>
                <a:gd name="connsiteX11" fmla="*/ 2194773 w 7859278"/>
                <a:gd name="connsiteY11" fmla="*/ 787137 h 2109969"/>
                <a:gd name="connsiteX12" fmla="*/ 1451061 w 7859278"/>
                <a:gd name="connsiteY12" fmla="*/ 842001 h 2109969"/>
                <a:gd name="connsiteX13" fmla="*/ 1067013 w 7859278"/>
                <a:gd name="connsiteY13" fmla="*/ 902961 h 2109969"/>
                <a:gd name="connsiteX14" fmla="*/ 640293 w 7859278"/>
                <a:gd name="connsiteY14" fmla="*/ 1030977 h 2109969"/>
                <a:gd name="connsiteX15" fmla="*/ 402549 w 7859278"/>
                <a:gd name="connsiteY15" fmla="*/ 1183377 h 2109969"/>
                <a:gd name="connsiteX16" fmla="*/ 329397 w 7859278"/>
                <a:gd name="connsiteY16" fmla="*/ 1256529 h 2109969"/>
                <a:gd name="connsiteX17" fmla="*/ 231861 w 7859278"/>
                <a:gd name="connsiteY17" fmla="*/ 1335777 h 2109969"/>
                <a:gd name="connsiteX18" fmla="*/ 48981 w 7859278"/>
                <a:gd name="connsiteY18" fmla="*/ 1360161 h 2109969"/>
                <a:gd name="connsiteX19" fmla="*/ 213 w 7859278"/>
                <a:gd name="connsiteY19" fmla="*/ 1415025 h 2109969"/>
                <a:gd name="connsiteX20" fmla="*/ 61173 w 7859278"/>
                <a:gd name="connsiteY20" fmla="*/ 1482081 h 2109969"/>
                <a:gd name="connsiteX21" fmla="*/ 396453 w 7859278"/>
                <a:gd name="connsiteY21" fmla="*/ 1475985 h 2109969"/>
                <a:gd name="connsiteX22" fmla="*/ 628101 w 7859278"/>
                <a:gd name="connsiteY22" fmla="*/ 1396737 h 2109969"/>
                <a:gd name="connsiteX23" fmla="*/ 810981 w 7859278"/>
                <a:gd name="connsiteY23" fmla="*/ 1378449 h 2109969"/>
                <a:gd name="connsiteX0" fmla="*/ 2853141 w 7854480"/>
                <a:gd name="connsiteY0" fmla="*/ 2109969 h 2109969"/>
                <a:gd name="connsiteX1" fmla="*/ 6650949 w 7854480"/>
                <a:gd name="connsiteY1" fmla="*/ 1549137 h 2109969"/>
                <a:gd name="connsiteX2" fmla="*/ 7467812 w 7854480"/>
                <a:gd name="connsiteY2" fmla="*/ 1433313 h 2109969"/>
                <a:gd name="connsiteX3" fmla="*/ 7845765 w 7854480"/>
                <a:gd name="connsiteY3" fmla="*/ 1073649 h 2109969"/>
                <a:gd name="connsiteX4" fmla="*/ 7126437 w 7854480"/>
                <a:gd name="connsiteY4" fmla="*/ 817617 h 2109969"/>
                <a:gd name="connsiteX5" fmla="*/ 6108405 w 7854480"/>
                <a:gd name="connsiteY5" fmla="*/ 787137 h 2109969"/>
                <a:gd name="connsiteX6" fmla="*/ 4566117 w 7854480"/>
                <a:gd name="connsiteY6" fmla="*/ 744465 h 2109969"/>
                <a:gd name="connsiteX7" fmla="*/ 4133301 w 7854480"/>
                <a:gd name="connsiteY7" fmla="*/ 445761 h 2109969"/>
                <a:gd name="connsiteX8" fmla="*/ 4303989 w 7854480"/>
                <a:gd name="connsiteY8" fmla="*/ 753 h 2109969"/>
                <a:gd name="connsiteX9" fmla="*/ 3231093 w 7854480"/>
                <a:gd name="connsiteY9" fmla="*/ 659121 h 2109969"/>
                <a:gd name="connsiteX10" fmla="*/ 2737317 w 7854480"/>
                <a:gd name="connsiteY10" fmla="*/ 713985 h 2109969"/>
                <a:gd name="connsiteX11" fmla="*/ 2194773 w 7854480"/>
                <a:gd name="connsiteY11" fmla="*/ 787137 h 2109969"/>
                <a:gd name="connsiteX12" fmla="*/ 1451061 w 7854480"/>
                <a:gd name="connsiteY12" fmla="*/ 842001 h 2109969"/>
                <a:gd name="connsiteX13" fmla="*/ 1067013 w 7854480"/>
                <a:gd name="connsiteY13" fmla="*/ 902961 h 2109969"/>
                <a:gd name="connsiteX14" fmla="*/ 640293 w 7854480"/>
                <a:gd name="connsiteY14" fmla="*/ 1030977 h 2109969"/>
                <a:gd name="connsiteX15" fmla="*/ 402549 w 7854480"/>
                <a:gd name="connsiteY15" fmla="*/ 1183377 h 2109969"/>
                <a:gd name="connsiteX16" fmla="*/ 329397 w 7854480"/>
                <a:gd name="connsiteY16" fmla="*/ 1256529 h 2109969"/>
                <a:gd name="connsiteX17" fmla="*/ 231861 w 7854480"/>
                <a:gd name="connsiteY17" fmla="*/ 1335777 h 2109969"/>
                <a:gd name="connsiteX18" fmla="*/ 48981 w 7854480"/>
                <a:gd name="connsiteY18" fmla="*/ 1360161 h 2109969"/>
                <a:gd name="connsiteX19" fmla="*/ 213 w 7854480"/>
                <a:gd name="connsiteY19" fmla="*/ 1415025 h 2109969"/>
                <a:gd name="connsiteX20" fmla="*/ 61173 w 7854480"/>
                <a:gd name="connsiteY20" fmla="*/ 1482081 h 2109969"/>
                <a:gd name="connsiteX21" fmla="*/ 396453 w 7854480"/>
                <a:gd name="connsiteY21" fmla="*/ 1475985 h 2109969"/>
                <a:gd name="connsiteX22" fmla="*/ 628101 w 7854480"/>
                <a:gd name="connsiteY22" fmla="*/ 1396737 h 2109969"/>
                <a:gd name="connsiteX23" fmla="*/ 810981 w 7854480"/>
                <a:gd name="connsiteY23" fmla="*/ 1378449 h 2109969"/>
                <a:gd name="connsiteX0" fmla="*/ 2853141 w 7855250"/>
                <a:gd name="connsiteY0" fmla="*/ 2109969 h 2109969"/>
                <a:gd name="connsiteX1" fmla="*/ 6650949 w 7855250"/>
                <a:gd name="connsiteY1" fmla="*/ 1549137 h 2109969"/>
                <a:gd name="connsiteX2" fmla="*/ 7467812 w 7855250"/>
                <a:gd name="connsiteY2" fmla="*/ 1433313 h 2109969"/>
                <a:gd name="connsiteX3" fmla="*/ 7845765 w 7855250"/>
                <a:gd name="connsiteY3" fmla="*/ 1073649 h 2109969"/>
                <a:gd name="connsiteX4" fmla="*/ 7126437 w 7855250"/>
                <a:gd name="connsiteY4" fmla="*/ 817617 h 2109969"/>
                <a:gd name="connsiteX5" fmla="*/ 6108405 w 7855250"/>
                <a:gd name="connsiteY5" fmla="*/ 787137 h 2109969"/>
                <a:gd name="connsiteX6" fmla="*/ 4566117 w 7855250"/>
                <a:gd name="connsiteY6" fmla="*/ 744465 h 2109969"/>
                <a:gd name="connsiteX7" fmla="*/ 4133301 w 7855250"/>
                <a:gd name="connsiteY7" fmla="*/ 445761 h 2109969"/>
                <a:gd name="connsiteX8" fmla="*/ 4303989 w 7855250"/>
                <a:gd name="connsiteY8" fmla="*/ 753 h 2109969"/>
                <a:gd name="connsiteX9" fmla="*/ 3231093 w 7855250"/>
                <a:gd name="connsiteY9" fmla="*/ 659121 h 2109969"/>
                <a:gd name="connsiteX10" fmla="*/ 2737317 w 7855250"/>
                <a:gd name="connsiteY10" fmla="*/ 713985 h 2109969"/>
                <a:gd name="connsiteX11" fmla="*/ 2194773 w 7855250"/>
                <a:gd name="connsiteY11" fmla="*/ 787137 h 2109969"/>
                <a:gd name="connsiteX12" fmla="*/ 1451061 w 7855250"/>
                <a:gd name="connsiteY12" fmla="*/ 842001 h 2109969"/>
                <a:gd name="connsiteX13" fmla="*/ 1067013 w 7855250"/>
                <a:gd name="connsiteY13" fmla="*/ 902961 h 2109969"/>
                <a:gd name="connsiteX14" fmla="*/ 640293 w 7855250"/>
                <a:gd name="connsiteY14" fmla="*/ 1030977 h 2109969"/>
                <a:gd name="connsiteX15" fmla="*/ 402549 w 7855250"/>
                <a:gd name="connsiteY15" fmla="*/ 1183377 h 2109969"/>
                <a:gd name="connsiteX16" fmla="*/ 329397 w 7855250"/>
                <a:gd name="connsiteY16" fmla="*/ 1256529 h 2109969"/>
                <a:gd name="connsiteX17" fmla="*/ 231861 w 7855250"/>
                <a:gd name="connsiteY17" fmla="*/ 1335777 h 2109969"/>
                <a:gd name="connsiteX18" fmla="*/ 48981 w 7855250"/>
                <a:gd name="connsiteY18" fmla="*/ 1360161 h 2109969"/>
                <a:gd name="connsiteX19" fmla="*/ 213 w 7855250"/>
                <a:gd name="connsiteY19" fmla="*/ 1415025 h 2109969"/>
                <a:gd name="connsiteX20" fmla="*/ 61173 w 7855250"/>
                <a:gd name="connsiteY20" fmla="*/ 1482081 h 2109969"/>
                <a:gd name="connsiteX21" fmla="*/ 396453 w 7855250"/>
                <a:gd name="connsiteY21" fmla="*/ 1475985 h 2109969"/>
                <a:gd name="connsiteX22" fmla="*/ 628101 w 7855250"/>
                <a:gd name="connsiteY22" fmla="*/ 1396737 h 2109969"/>
                <a:gd name="connsiteX23" fmla="*/ 810981 w 7855250"/>
                <a:gd name="connsiteY23" fmla="*/ 1378449 h 2109969"/>
                <a:gd name="connsiteX0" fmla="*/ 2853141 w 7846616"/>
                <a:gd name="connsiteY0" fmla="*/ 2109969 h 2109969"/>
                <a:gd name="connsiteX1" fmla="*/ 6650949 w 7846616"/>
                <a:gd name="connsiteY1" fmla="*/ 1549137 h 2109969"/>
                <a:gd name="connsiteX2" fmla="*/ 7467812 w 7846616"/>
                <a:gd name="connsiteY2" fmla="*/ 1433313 h 2109969"/>
                <a:gd name="connsiteX3" fmla="*/ 7845765 w 7846616"/>
                <a:gd name="connsiteY3" fmla="*/ 1073649 h 2109969"/>
                <a:gd name="connsiteX4" fmla="*/ 7126437 w 7846616"/>
                <a:gd name="connsiteY4" fmla="*/ 817617 h 2109969"/>
                <a:gd name="connsiteX5" fmla="*/ 6108405 w 7846616"/>
                <a:gd name="connsiteY5" fmla="*/ 787137 h 2109969"/>
                <a:gd name="connsiteX6" fmla="*/ 4566117 w 7846616"/>
                <a:gd name="connsiteY6" fmla="*/ 744465 h 2109969"/>
                <a:gd name="connsiteX7" fmla="*/ 4133301 w 7846616"/>
                <a:gd name="connsiteY7" fmla="*/ 445761 h 2109969"/>
                <a:gd name="connsiteX8" fmla="*/ 4303989 w 7846616"/>
                <a:gd name="connsiteY8" fmla="*/ 753 h 2109969"/>
                <a:gd name="connsiteX9" fmla="*/ 3231093 w 7846616"/>
                <a:gd name="connsiteY9" fmla="*/ 659121 h 2109969"/>
                <a:gd name="connsiteX10" fmla="*/ 2737317 w 7846616"/>
                <a:gd name="connsiteY10" fmla="*/ 713985 h 2109969"/>
                <a:gd name="connsiteX11" fmla="*/ 2194773 w 7846616"/>
                <a:gd name="connsiteY11" fmla="*/ 787137 h 2109969"/>
                <a:gd name="connsiteX12" fmla="*/ 1451061 w 7846616"/>
                <a:gd name="connsiteY12" fmla="*/ 842001 h 2109969"/>
                <a:gd name="connsiteX13" fmla="*/ 1067013 w 7846616"/>
                <a:gd name="connsiteY13" fmla="*/ 902961 h 2109969"/>
                <a:gd name="connsiteX14" fmla="*/ 640293 w 7846616"/>
                <a:gd name="connsiteY14" fmla="*/ 1030977 h 2109969"/>
                <a:gd name="connsiteX15" fmla="*/ 402549 w 7846616"/>
                <a:gd name="connsiteY15" fmla="*/ 1183377 h 2109969"/>
                <a:gd name="connsiteX16" fmla="*/ 329397 w 7846616"/>
                <a:gd name="connsiteY16" fmla="*/ 1256529 h 2109969"/>
                <a:gd name="connsiteX17" fmla="*/ 231861 w 7846616"/>
                <a:gd name="connsiteY17" fmla="*/ 1335777 h 2109969"/>
                <a:gd name="connsiteX18" fmla="*/ 48981 w 7846616"/>
                <a:gd name="connsiteY18" fmla="*/ 1360161 h 2109969"/>
                <a:gd name="connsiteX19" fmla="*/ 213 w 7846616"/>
                <a:gd name="connsiteY19" fmla="*/ 1415025 h 2109969"/>
                <a:gd name="connsiteX20" fmla="*/ 61173 w 7846616"/>
                <a:gd name="connsiteY20" fmla="*/ 1482081 h 2109969"/>
                <a:gd name="connsiteX21" fmla="*/ 396453 w 7846616"/>
                <a:gd name="connsiteY21" fmla="*/ 1475985 h 2109969"/>
                <a:gd name="connsiteX22" fmla="*/ 628101 w 7846616"/>
                <a:gd name="connsiteY22" fmla="*/ 1396737 h 2109969"/>
                <a:gd name="connsiteX23" fmla="*/ 810981 w 7846616"/>
                <a:gd name="connsiteY23" fmla="*/ 1378449 h 2109969"/>
                <a:gd name="connsiteX0" fmla="*/ 2853141 w 7846498"/>
                <a:gd name="connsiteY0" fmla="*/ 2109969 h 2109969"/>
                <a:gd name="connsiteX1" fmla="*/ 6663141 w 7846498"/>
                <a:gd name="connsiteY1" fmla="*/ 1372353 h 2109969"/>
                <a:gd name="connsiteX2" fmla="*/ 7467812 w 7846498"/>
                <a:gd name="connsiteY2" fmla="*/ 1433313 h 2109969"/>
                <a:gd name="connsiteX3" fmla="*/ 7845765 w 7846498"/>
                <a:gd name="connsiteY3" fmla="*/ 1073649 h 2109969"/>
                <a:gd name="connsiteX4" fmla="*/ 7126437 w 7846498"/>
                <a:gd name="connsiteY4" fmla="*/ 817617 h 2109969"/>
                <a:gd name="connsiteX5" fmla="*/ 6108405 w 7846498"/>
                <a:gd name="connsiteY5" fmla="*/ 787137 h 2109969"/>
                <a:gd name="connsiteX6" fmla="*/ 4566117 w 7846498"/>
                <a:gd name="connsiteY6" fmla="*/ 744465 h 2109969"/>
                <a:gd name="connsiteX7" fmla="*/ 4133301 w 7846498"/>
                <a:gd name="connsiteY7" fmla="*/ 445761 h 2109969"/>
                <a:gd name="connsiteX8" fmla="*/ 4303989 w 7846498"/>
                <a:gd name="connsiteY8" fmla="*/ 753 h 2109969"/>
                <a:gd name="connsiteX9" fmla="*/ 3231093 w 7846498"/>
                <a:gd name="connsiteY9" fmla="*/ 659121 h 2109969"/>
                <a:gd name="connsiteX10" fmla="*/ 2737317 w 7846498"/>
                <a:gd name="connsiteY10" fmla="*/ 713985 h 2109969"/>
                <a:gd name="connsiteX11" fmla="*/ 2194773 w 7846498"/>
                <a:gd name="connsiteY11" fmla="*/ 787137 h 2109969"/>
                <a:gd name="connsiteX12" fmla="*/ 1451061 w 7846498"/>
                <a:gd name="connsiteY12" fmla="*/ 842001 h 2109969"/>
                <a:gd name="connsiteX13" fmla="*/ 1067013 w 7846498"/>
                <a:gd name="connsiteY13" fmla="*/ 902961 h 2109969"/>
                <a:gd name="connsiteX14" fmla="*/ 640293 w 7846498"/>
                <a:gd name="connsiteY14" fmla="*/ 1030977 h 2109969"/>
                <a:gd name="connsiteX15" fmla="*/ 402549 w 7846498"/>
                <a:gd name="connsiteY15" fmla="*/ 1183377 h 2109969"/>
                <a:gd name="connsiteX16" fmla="*/ 329397 w 7846498"/>
                <a:gd name="connsiteY16" fmla="*/ 1256529 h 2109969"/>
                <a:gd name="connsiteX17" fmla="*/ 231861 w 7846498"/>
                <a:gd name="connsiteY17" fmla="*/ 1335777 h 2109969"/>
                <a:gd name="connsiteX18" fmla="*/ 48981 w 7846498"/>
                <a:gd name="connsiteY18" fmla="*/ 1360161 h 2109969"/>
                <a:gd name="connsiteX19" fmla="*/ 213 w 7846498"/>
                <a:gd name="connsiteY19" fmla="*/ 1415025 h 2109969"/>
                <a:gd name="connsiteX20" fmla="*/ 61173 w 7846498"/>
                <a:gd name="connsiteY20" fmla="*/ 1482081 h 2109969"/>
                <a:gd name="connsiteX21" fmla="*/ 396453 w 7846498"/>
                <a:gd name="connsiteY21" fmla="*/ 1475985 h 2109969"/>
                <a:gd name="connsiteX22" fmla="*/ 628101 w 7846498"/>
                <a:gd name="connsiteY22" fmla="*/ 1396737 h 2109969"/>
                <a:gd name="connsiteX23" fmla="*/ 810981 w 7846498"/>
                <a:gd name="connsiteY23" fmla="*/ 1378449 h 2109969"/>
                <a:gd name="connsiteX0" fmla="*/ 2853141 w 7846498"/>
                <a:gd name="connsiteY0" fmla="*/ 2109969 h 2109969"/>
                <a:gd name="connsiteX1" fmla="*/ 6663141 w 7846498"/>
                <a:gd name="connsiteY1" fmla="*/ 1372353 h 2109969"/>
                <a:gd name="connsiteX2" fmla="*/ 7467812 w 7846498"/>
                <a:gd name="connsiteY2" fmla="*/ 1433313 h 2109969"/>
                <a:gd name="connsiteX3" fmla="*/ 7845765 w 7846498"/>
                <a:gd name="connsiteY3" fmla="*/ 1073649 h 2109969"/>
                <a:gd name="connsiteX4" fmla="*/ 7126437 w 7846498"/>
                <a:gd name="connsiteY4" fmla="*/ 817617 h 2109969"/>
                <a:gd name="connsiteX5" fmla="*/ 6108405 w 7846498"/>
                <a:gd name="connsiteY5" fmla="*/ 787137 h 2109969"/>
                <a:gd name="connsiteX6" fmla="*/ 4566117 w 7846498"/>
                <a:gd name="connsiteY6" fmla="*/ 744465 h 2109969"/>
                <a:gd name="connsiteX7" fmla="*/ 4133301 w 7846498"/>
                <a:gd name="connsiteY7" fmla="*/ 445761 h 2109969"/>
                <a:gd name="connsiteX8" fmla="*/ 4303989 w 7846498"/>
                <a:gd name="connsiteY8" fmla="*/ 753 h 2109969"/>
                <a:gd name="connsiteX9" fmla="*/ 3231093 w 7846498"/>
                <a:gd name="connsiteY9" fmla="*/ 659121 h 2109969"/>
                <a:gd name="connsiteX10" fmla="*/ 2737317 w 7846498"/>
                <a:gd name="connsiteY10" fmla="*/ 713985 h 2109969"/>
                <a:gd name="connsiteX11" fmla="*/ 2194773 w 7846498"/>
                <a:gd name="connsiteY11" fmla="*/ 787137 h 2109969"/>
                <a:gd name="connsiteX12" fmla="*/ 1451061 w 7846498"/>
                <a:gd name="connsiteY12" fmla="*/ 842001 h 2109969"/>
                <a:gd name="connsiteX13" fmla="*/ 1067013 w 7846498"/>
                <a:gd name="connsiteY13" fmla="*/ 902961 h 2109969"/>
                <a:gd name="connsiteX14" fmla="*/ 640293 w 7846498"/>
                <a:gd name="connsiteY14" fmla="*/ 1030977 h 2109969"/>
                <a:gd name="connsiteX15" fmla="*/ 402549 w 7846498"/>
                <a:gd name="connsiteY15" fmla="*/ 1183377 h 2109969"/>
                <a:gd name="connsiteX16" fmla="*/ 329397 w 7846498"/>
                <a:gd name="connsiteY16" fmla="*/ 1256529 h 2109969"/>
                <a:gd name="connsiteX17" fmla="*/ 231861 w 7846498"/>
                <a:gd name="connsiteY17" fmla="*/ 1335777 h 2109969"/>
                <a:gd name="connsiteX18" fmla="*/ 48981 w 7846498"/>
                <a:gd name="connsiteY18" fmla="*/ 1360161 h 2109969"/>
                <a:gd name="connsiteX19" fmla="*/ 213 w 7846498"/>
                <a:gd name="connsiteY19" fmla="*/ 1415025 h 2109969"/>
                <a:gd name="connsiteX20" fmla="*/ 61173 w 7846498"/>
                <a:gd name="connsiteY20" fmla="*/ 1482081 h 2109969"/>
                <a:gd name="connsiteX21" fmla="*/ 396453 w 7846498"/>
                <a:gd name="connsiteY21" fmla="*/ 1475985 h 2109969"/>
                <a:gd name="connsiteX22" fmla="*/ 628101 w 7846498"/>
                <a:gd name="connsiteY22" fmla="*/ 1396737 h 2109969"/>
                <a:gd name="connsiteX23" fmla="*/ 810981 w 7846498"/>
                <a:gd name="connsiteY23" fmla="*/ 1378449 h 2109969"/>
                <a:gd name="connsiteX0" fmla="*/ 2853141 w 7846580"/>
                <a:gd name="connsiteY0" fmla="*/ 2109969 h 2109969"/>
                <a:gd name="connsiteX1" fmla="*/ 6535125 w 7846580"/>
                <a:gd name="connsiteY1" fmla="*/ 1415025 h 2109969"/>
                <a:gd name="connsiteX2" fmla="*/ 7467812 w 7846580"/>
                <a:gd name="connsiteY2" fmla="*/ 1433313 h 2109969"/>
                <a:gd name="connsiteX3" fmla="*/ 7845765 w 7846580"/>
                <a:gd name="connsiteY3" fmla="*/ 1073649 h 2109969"/>
                <a:gd name="connsiteX4" fmla="*/ 7126437 w 7846580"/>
                <a:gd name="connsiteY4" fmla="*/ 817617 h 2109969"/>
                <a:gd name="connsiteX5" fmla="*/ 6108405 w 7846580"/>
                <a:gd name="connsiteY5" fmla="*/ 787137 h 2109969"/>
                <a:gd name="connsiteX6" fmla="*/ 4566117 w 7846580"/>
                <a:gd name="connsiteY6" fmla="*/ 744465 h 2109969"/>
                <a:gd name="connsiteX7" fmla="*/ 4133301 w 7846580"/>
                <a:gd name="connsiteY7" fmla="*/ 445761 h 2109969"/>
                <a:gd name="connsiteX8" fmla="*/ 4303989 w 7846580"/>
                <a:gd name="connsiteY8" fmla="*/ 753 h 2109969"/>
                <a:gd name="connsiteX9" fmla="*/ 3231093 w 7846580"/>
                <a:gd name="connsiteY9" fmla="*/ 659121 h 2109969"/>
                <a:gd name="connsiteX10" fmla="*/ 2737317 w 7846580"/>
                <a:gd name="connsiteY10" fmla="*/ 713985 h 2109969"/>
                <a:gd name="connsiteX11" fmla="*/ 2194773 w 7846580"/>
                <a:gd name="connsiteY11" fmla="*/ 787137 h 2109969"/>
                <a:gd name="connsiteX12" fmla="*/ 1451061 w 7846580"/>
                <a:gd name="connsiteY12" fmla="*/ 842001 h 2109969"/>
                <a:gd name="connsiteX13" fmla="*/ 1067013 w 7846580"/>
                <a:gd name="connsiteY13" fmla="*/ 902961 h 2109969"/>
                <a:gd name="connsiteX14" fmla="*/ 640293 w 7846580"/>
                <a:gd name="connsiteY14" fmla="*/ 1030977 h 2109969"/>
                <a:gd name="connsiteX15" fmla="*/ 402549 w 7846580"/>
                <a:gd name="connsiteY15" fmla="*/ 1183377 h 2109969"/>
                <a:gd name="connsiteX16" fmla="*/ 329397 w 7846580"/>
                <a:gd name="connsiteY16" fmla="*/ 1256529 h 2109969"/>
                <a:gd name="connsiteX17" fmla="*/ 231861 w 7846580"/>
                <a:gd name="connsiteY17" fmla="*/ 1335777 h 2109969"/>
                <a:gd name="connsiteX18" fmla="*/ 48981 w 7846580"/>
                <a:gd name="connsiteY18" fmla="*/ 1360161 h 2109969"/>
                <a:gd name="connsiteX19" fmla="*/ 213 w 7846580"/>
                <a:gd name="connsiteY19" fmla="*/ 1415025 h 2109969"/>
                <a:gd name="connsiteX20" fmla="*/ 61173 w 7846580"/>
                <a:gd name="connsiteY20" fmla="*/ 1482081 h 2109969"/>
                <a:gd name="connsiteX21" fmla="*/ 396453 w 7846580"/>
                <a:gd name="connsiteY21" fmla="*/ 1475985 h 2109969"/>
                <a:gd name="connsiteX22" fmla="*/ 628101 w 7846580"/>
                <a:gd name="connsiteY22" fmla="*/ 1396737 h 2109969"/>
                <a:gd name="connsiteX23" fmla="*/ 810981 w 7846580"/>
                <a:gd name="connsiteY23" fmla="*/ 1378449 h 2109969"/>
                <a:gd name="connsiteX0" fmla="*/ 2853141 w 7851503"/>
                <a:gd name="connsiteY0" fmla="*/ 2109969 h 2109969"/>
                <a:gd name="connsiteX1" fmla="*/ 6535125 w 7851503"/>
                <a:gd name="connsiteY1" fmla="*/ 1415025 h 2109969"/>
                <a:gd name="connsiteX2" fmla="*/ 7467812 w 7851503"/>
                <a:gd name="connsiteY2" fmla="*/ 1433313 h 2109969"/>
                <a:gd name="connsiteX3" fmla="*/ 7845765 w 7851503"/>
                <a:gd name="connsiteY3" fmla="*/ 1073649 h 2109969"/>
                <a:gd name="connsiteX4" fmla="*/ 7211781 w 7851503"/>
                <a:gd name="connsiteY4" fmla="*/ 878577 h 2109969"/>
                <a:gd name="connsiteX5" fmla="*/ 6108405 w 7851503"/>
                <a:gd name="connsiteY5" fmla="*/ 787137 h 2109969"/>
                <a:gd name="connsiteX6" fmla="*/ 4566117 w 7851503"/>
                <a:gd name="connsiteY6" fmla="*/ 744465 h 2109969"/>
                <a:gd name="connsiteX7" fmla="*/ 4133301 w 7851503"/>
                <a:gd name="connsiteY7" fmla="*/ 445761 h 2109969"/>
                <a:gd name="connsiteX8" fmla="*/ 4303989 w 7851503"/>
                <a:gd name="connsiteY8" fmla="*/ 753 h 2109969"/>
                <a:gd name="connsiteX9" fmla="*/ 3231093 w 7851503"/>
                <a:gd name="connsiteY9" fmla="*/ 659121 h 2109969"/>
                <a:gd name="connsiteX10" fmla="*/ 2737317 w 7851503"/>
                <a:gd name="connsiteY10" fmla="*/ 713985 h 2109969"/>
                <a:gd name="connsiteX11" fmla="*/ 2194773 w 7851503"/>
                <a:gd name="connsiteY11" fmla="*/ 787137 h 2109969"/>
                <a:gd name="connsiteX12" fmla="*/ 1451061 w 7851503"/>
                <a:gd name="connsiteY12" fmla="*/ 842001 h 2109969"/>
                <a:gd name="connsiteX13" fmla="*/ 1067013 w 7851503"/>
                <a:gd name="connsiteY13" fmla="*/ 902961 h 2109969"/>
                <a:gd name="connsiteX14" fmla="*/ 640293 w 7851503"/>
                <a:gd name="connsiteY14" fmla="*/ 1030977 h 2109969"/>
                <a:gd name="connsiteX15" fmla="*/ 402549 w 7851503"/>
                <a:gd name="connsiteY15" fmla="*/ 1183377 h 2109969"/>
                <a:gd name="connsiteX16" fmla="*/ 329397 w 7851503"/>
                <a:gd name="connsiteY16" fmla="*/ 1256529 h 2109969"/>
                <a:gd name="connsiteX17" fmla="*/ 231861 w 7851503"/>
                <a:gd name="connsiteY17" fmla="*/ 1335777 h 2109969"/>
                <a:gd name="connsiteX18" fmla="*/ 48981 w 7851503"/>
                <a:gd name="connsiteY18" fmla="*/ 1360161 h 2109969"/>
                <a:gd name="connsiteX19" fmla="*/ 213 w 7851503"/>
                <a:gd name="connsiteY19" fmla="*/ 1415025 h 2109969"/>
                <a:gd name="connsiteX20" fmla="*/ 61173 w 7851503"/>
                <a:gd name="connsiteY20" fmla="*/ 1482081 h 2109969"/>
                <a:gd name="connsiteX21" fmla="*/ 396453 w 7851503"/>
                <a:gd name="connsiteY21" fmla="*/ 1475985 h 2109969"/>
                <a:gd name="connsiteX22" fmla="*/ 628101 w 7851503"/>
                <a:gd name="connsiteY22" fmla="*/ 1396737 h 2109969"/>
                <a:gd name="connsiteX23" fmla="*/ 810981 w 7851503"/>
                <a:gd name="connsiteY23" fmla="*/ 1378449 h 2109969"/>
                <a:gd name="connsiteX0" fmla="*/ 2853141 w 7851503"/>
                <a:gd name="connsiteY0" fmla="*/ 2109969 h 2109969"/>
                <a:gd name="connsiteX1" fmla="*/ 6535125 w 7851503"/>
                <a:gd name="connsiteY1" fmla="*/ 1415025 h 2109969"/>
                <a:gd name="connsiteX2" fmla="*/ 7467812 w 7851503"/>
                <a:gd name="connsiteY2" fmla="*/ 1433313 h 2109969"/>
                <a:gd name="connsiteX3" fmla="*/ 7845765 w 7851503"/>
                <a:gd name="connsiteY3" fmla="*/ 1073649 h 2109969"/>
                <a:gd name="connsiteX4" fmla="*/ 7211781 w 7851503"/>
                <a:gd name="connsiteY4" fmla="*/ 878577 h 2109969"/>
                <a:gd name="connsiteX5" fmla="*/ 6108405 w 7851503"/>
                <a:gd name="connsiteY5" fmla="*/ 787137 h 2109969"/>
                <a:gd name="connsiteX6" fmla="*/ 4566117 w 7851503"/>
                <a:gd name="connsiteY6" fmla="*/ 744465 h 2109969"/>
                <a:gd name="connsiteX7" fmla="*/ 4133301 w 7851503"/>
                <a:gd name="connsiteY7" fmla="*/ 445761 h 2109969"/>
                <a:gd name="connsiteX8" fmla="*/ 4303989 w 7851503"/>
                <a:gd name="connsiteY8" fmla="*/ 753 h 2109969"/>
                <a:gd name="connsiteX9" fmla="*/ 3231093 w 7851503"/>
                <a:gd name="connsiteY9" fmla="*/ 659121 h 2109969"/>
                <a:gd name="connsiteX10" fmla="*/ 2737317 w 7851503"/>
                <a:gd name="connsiteY10" fmla="*/ 713985 h 2109969"/>
                <a:gd name="connsiteX11" fmla="*/ 2194773 w 7851503"/>
                <a:gd name="connsiteY11" fmla="*/ 787137 h 2109969"/>
                <a:gd name="connsiteX12" fmla="*/ 1451061 w 7851503"/>
                <a:gd name="connsiteY12" fmla="*/ 842001 h 2109969"/>
                <a:gd name="connsiteX13" fmla="*/ 1067013 w 7851503"/>
                <a:gd name="connsiteY13" fmla="*/ 902961 h 2109969"/>
                <a:gd name="connsiteX14" fmla="*/ 640293 w 7851503"/>
                <a:gd name="connsiteY14" fmla="*/ 1030977 h 2109969"/>
                <a:gd name="connsiteX15" fmla="*/ 402549 w 7851503"/>
                <a:gd name="connsiteY15" fmla="*/ 1183377 h 2109969"/>
                <a:gd name="connsiteX16" fmla="*/ 329397 w 7851503"/>
                <a:gd name="connsiteY16" fmla="*/ 1256529 h 2109969"/>
                <a:gd name="connsiteX17" fmla="*/ 231861 w 7851503"/>
                <a:gd name="connsiteY17" fmla="*/ 1335777 h 2109969"/>
                <a:gd name="connsiteX18" fmla="*/ 48981 w 7851503"/>
                <a:gd name="connsiteY18" fmla="*/ 1360161 h 2109969"/>
                <a:gd name="connsiteX19" fmla="*/ 213 w 7851503"/>
                <a:gd name="connsiteY19" fmla="*/ 1415025 h 2109969"/>
                <a:gd name="connsiteX20" fmla="*/ 61173 w 7851503"/>
                <a:gd name="connsiteY20" fmla="*/ 1482081 h 2109969"/>
                <a:gd name="connsiteX21" fmla="*/ 396453 w 7851503"/>
                <a:gd name="connsiteY21" fmla="*/ 1475985 h 2109969"/>
                <a:gd name="connsiteX22" fmla="*/ 628101 w 7851503"/>
                <a:gd name="connsiteY22" fmla="*/ 1396737 h 2109969"/>
                <a:gd name="connsiteX23" fmla="*/ 810981 w 7851503"/>
                <a:gd name="connsiteY23" fmla="*/ 1378449 h 2109969"/>
                <a:gd name="connsiteX0" fmla="*/ 2853141 w 7851503"/>
                <a:gd name="connsiteY0" fmla="*/ 2109969 h 2109969"/>
                <a:gd name="connsiteX1" fmla="*/ 6535125 w 7851503"/>
                <a:gd name="connsiteY1" fmla="*/ 1415025 h 2109969"/>
                <a:gd name="connsiteX2" fmla="*/ 7467812 w 7851503"/>
                <a:gd name="connsiteY2" fmla="*/ 1433313 h 2109969"/>
                <a:gd name="connsiteX3" fmla="*/ 7845765 w 7851503"/>
                <a:gd name="connsiteY3" fmla="*/ 1073649 h 2109969"/>
                <a:gd name="connsiteX4" fmla="*/ 7211781 w 7851503"/>
                <a:gd name="connsiteY4" fmla="*/ 878577 h 2109969"/>
                <a:gd name="connsiteX5" fmla="*/ 6108405 w 7851503"/>
                <a:gd name="connsiteY5" fmla="*/ 787137 h 2109969"/>
                <a:gd name="connsiteX6" fmla="*/ 4566117 w 7851503"/>
                <a:gd name="connsiteY6" fmla="*/ 744465 h 2109969"/>
                <a:gd name="connsiteX7" fmla="*/ 4133301 w 7851503"/>
                <a:gd name="connsiteY7" fmla="*/ 445761 h 2109969"/>
                <a:gd name="connsiteX8" fmla="*/ 4303989 w 7851503"/>
                <a:gd name="connsiteY8" fmla="*/ 753 h 2109969"/>
                <a:gd name="connsiteX9" fmla="*/ 3231093 w 7851503"/>
                <a:gd name="connsiteY9" fmla="*/ 659121 h 2109969"/>
                <a:gd name="connsiteX10" fmla="*/ 2737317 w 7851503"/>
                <a:gd name="connsiteY10" fmla="*/ 713985 h 2109969"/>
                <a:gd name="connsiteX11" fmla="*/ 2194773 w 7851503"/>
                <a:gd name="connsiteY11" fmla="*/ 787137 h 2109969"/>
                <a:gd name="connsiteX12" fmla="*/ 1451061 w 7851503"/>
                <a:gd name="connsiteY12" fmla="*/ 842001 h 2109969"/>
                <a:gd name="connsiteX13" fmla="*/ 1067013 w 7851503"/>
                <a:gd name="connsiteY13" fmla="*/ 902961 h 2109969"/>
                <a:gd name="connsiteX14" fmla="*/ 640293 w 7851503"/>
                <a:gd name="connsiteY14" fmla="*/ 1030977 h 2109969"/>
                <a:gd name="connsiteX15" fmla="*/ 402549 w 7851503"/>
                <a:gd name="connsiteY15" fmla="*/ 1183377 h 2109969"/>
                <a:gd name="connsiteX16" fmla="*/ 329397 w 7851503"/>
                <a:gd name="connsiteY16" fmla="*/ 1256529 h 2109969"/>
                <a:gd name="connsiteX17" fmla="*/ 231861 w 7851503"/>
                <a:gd name="connsiteY17" fmla="*/ 1335777 h 2109969"/>
                <a:gd name="connsiteX18" fmla="*/ 48981 w 7851503"/>
                <a:gd name="connsiteY18" fmla="*/ 1360161 h 2109969"/>
                <a:gd name="connsiteX19" fmla="*/ 213 w 7851503"/>
                <a:gd name="connsiteY19" fmla="*/ 1415025 h 2109969"/>
                <a:gd name="connsiteX20" fmla="*/ 61173 w 7851503"/>
                <a:gd name="connsiteY20" fmla="*/ 1482081 h 2109969"/>
                <a:gd name="connsiteX21" fmla="*/ 396453 w 7851503"/>
                <a:gd name="connsiteY21" fmla="*/ 1475985 h 2109969"/>
                <a:gd name="connsiteX22" fmla="*/ 628101 w 7851503"/>
                <a:gd name="connsiteY22" fmla="*/ 1396737 h 2109969"/>
                <a:gd name="connsiteX23" fmla="*/ 810981 w 7851503"/>
                <a:gd name="connsiteY23" fmla="*/ 1378449 h 2109969"/>
                <a:gd name="connsiteX0" fmla="*/ 2853141 w 7792036"/>
                <a:gd name="connsiteY0" fmla="*/ 2109969 h 2109969"/>
                <a:gd name="connsiteX1" fmla="*/ 6535125 w 7792036"/>
                <a:gd name="connsiteY1" fmla="*/ 1415025 h 2109969"/>
                <a:gd name="connsiteX2" fmla="*/ 7467812 w 7792036"/>
                <a:gd name="connsiteY2" fmla="*/ 1433313 h 2109969"/>
                <a:gd name="connsiteX3" fmla="*/ 7784805 w 7792036"/>
                <a:gd name="connsiteY3" fmla="*/ 1140705 h 2109969"/>
                <a:gd name="connsiteX4" fmla="*/ 7211781 w 7792036"/>
                <a:gd name="connsiteY4" fmla="*/ 878577 h 2109969"/>
                <a:gd name="connsiteX5" fmla="*/ 6108405 w 7792036"/>
                <a:gd name="connsiteY5" fmla="*/ 787137 h 2109969"/>
                <a:gd name="connsiteX6" fmla="*/ 4566117 w 7792036"/>
                <a:gd name="connsiteY6" fmla="*/ 744465 h 2109969"/>
                <a:gd name="connsiteX7" fmla="*/ 4133301 w 7792036"/>
                <a:gd name="connsiteY7" fmla="*/ 445761 h 2109969"/>
                <a:gd name="connsiteX8" fmla="*/ 4303989 w 7792036"/>
                <a:gd name="connsiteY8" fmla="*/ 753 h 2109969"/>
                <a:gd name="connsiteX9" fmla="*/ 3231093 w 7792036"/>
                <a:gd name="connsiteY9" fmla="*/ 659121 h 2109969"/>
                <a:gd name="connsiteX10" fmla="*/ 2737317 w 7792036"/>
                <a:gd name="connsiteY10" fmla="*/ 713985 h 2109969"/>
                <a:gd name="connsiteX11" fmla="*/ 2194773 w 7792036"/>
                <a:gd name="connsiteY11" fmla="*/ 787137 h 2109969"/>
                <a:gd name="connsiteX12" fmla="*/ 1451061 w 7792036"/>
                <a:gd name="connsiteY12" fmla="*/ 842001 h 2109969"/>
                <a:gd name="connsiteX13" fmla="*/ 1067013 w 7792036"/>
                <a:gd name="connsiteY13" fmla="*/ 902961 h 2109969"/>
                <a:gd name="connsiteX14" fmla="*/ 640293 w 7792036"/>
                <a:gd name="connsiteY14" fmla="*/ 1030977 h 2109969"/>
                <a:gd name="connsiteX15" fmla="*/ 402549 w 7792036"/>
                <a:gd name="connsiteY15" fmla="*/ 1183377 h 2109969"/>
                <a:gd name="connsiteX16" fmla="*/ 329397 w 7792036"/>
                <a:gd name="connsiteY16" fmla="*/ 1256529 h 2109969"/>
                <a:gd name="connsiteX17" fmla="*/ 231861 w 7792036"/>
                <a:gd name="connsiteY17" fmla="*/ 1335777 h 2109969"/>
                <a:gd name="connsiteX18" fmla="*/ 48981 w 7792036"/>
                <a:gd name="connsiteY18" fmla="*/ 1360161 h 2109969"/>
                <a:gd name="connsiteX19" fmla="*/ 213 w 7792036"/>
                <a:gd name="connsiteY19" fmla="*/ 1415025 h 2109969"/>
                <a:gd name="connsiteX20" fmla="*/ 61173 w 7792036"/>
                <a:gd name="connsiteY20" fmla="*/ 1482081 h 2109969"/>
                <a:gd name="connsiteX21" fmla="*/ 396453 w 7792036"/>
                <a:gd name="connsiteY21" fmla="*/ 1475985 h 2109969"/>
                <a:gd name="connsiteX22" fmla="*/ 628101 w 7792036"/>
                <a:gd name="connsiteY22" fmla="*/ 1396737 h 2109969"/>
                <a:gd name="connsiteX23" fmla="*/ 810981 w 7792036"/>
                <a:gd name="connsiteY23" fmla="*/ 1378449 h 2109969"/>
                <a:gd name="connsiteX0" fmla="*/ 2853141 w 7507303"/>
                <a:gd name="connsiteY0" fmla="*/ 2109969 h 2109969"/>
                <a:gd name="connsiteX1" fmla="*/ 6535125 w 7507303"/>
                <a:gd name="connsiteY1" fmla="*/ 1415025 h 2109969"/>
                <a:gd name="connsiteX2" fmla="*/ 7467812 w 7507303"/>
                <a:gd name="connsiteY2" fmla="*/ 1433313 h 2109969"/>
                <a:gd name="connsiteX3" fmla="*/ 7211781 w 7507303"/>
                <a:gd name="connsiteY3" fmla="*/ 878577 h 2109969"/>
                <a:gd name="connsiteX4" fmla="*/ 6108405 w 7507303"/>
                <a:gd name="connsiteY4" fmla="*/ 787137 h 2109969"/>
                <a:gd name="connsiteX5" fmla="*/ 4566117 w 7507303"/>
                <a:gd name="connsiteY5" fmla="*/ 744465 h 2109969"/>
                <a:gd name="connsiteX6" fmla="*/ 4133301 w 7507303"/>
                <a:gd name="connsiteY6" fmla="*/ 445761 h 2109969"/>
                <a:gd name="connsiteX7" fmla="*/ 4303989 w 7507303"/>
                <a:gd name="connsiteY7" fmla="*/ 753 h 2109969"/>
                <a:gd name="connsiteX8" fmla="*/ 3231093 w 7507303"/>
                <a:gd name="connsiteY8" fmla="*/ 659121 h 2109969"/>
                <a:gd name="connsiteX9" fmla="*/ 2737317 w 7507303"/>
                <a:gd name="connsiteY9" fmla="*/ 713985 h 2109969"/>
                <a:gd name="connsiteX10" fmla="*/ 2194773 w 7507303"/>
                <a:gd name="connsiteY10" fmla="*/ 787137 h 2109969"/>
                <a:gd name="connsiteX11" fmla="*/ 1451061 w 7507303"/>
                <a:gd name="connsiteY11" fmla="*/ 842001 h 2109969"/>
                <a:gd name="connsiteX12" fmla="*/ 1067013 w 7507303"/>
                <a:gd name="connsiteY12" fmla="*/ 902961 h 2109969"/>
                <a:gd name="connsiteX13" fmla="*/ 640293 w 7507303"/>
                <a:gd name="connsiteY13" fmla="*/ 1030977 h 2109969"/>
                <a:gd name="connsiteX14" fmla="*/ 402549 w 7507303"/>
                <a:gd name="connsiteY14" fmla="*/ 1183377 h 2109969"/>
                <a:gd name="connsiteX15" fmla="*/ 329397 w 7507303"/>
                <a:gd name="connsiteY15" fmla="*/ 1256529 h 2109969"/>
                <a:gd name="connsiteX16" fmla="*/ 231861 w 7507303"/>
                <a:gd name="connsiteY16" fmla="*/ 1335777 h 2109969"/>
                <a:gd name="connsiteX17" fmla="*/ 48981 w 7507303"/>
                <a:gd name="connsiteY17" fmla="*/ 1360161 h 2109969"/>
                <a:gd name="connsiteX18" fmla="*/ 213 w 7507303"/>
                <a:gd name="connsiteY18" fmla="*/ 1415025 h 2109969"/>
                <a:gd name="connsiteX19" fmla="*/ 61173 w 7507303"/>
                <a:gd name="connsiteY19" fmla="*/ 1482081 h 2109969"/>
                <a:gd name="connsiteX20" fmla="*/ 396453 w 7507303"/>
                <a:gd name="connsiteY20" fmla="*/ 1475985 h 2109969"/>
                <a:gd name="connsiteX21" fmla="*/ 628101 w 7507303"/>
                <a:gd name="connsiteY21" fmla="*/ 1396737 h 2109969"/>
                <a:gd name="connsiteX22" fmla="*/ 810981 w 7507303"/>
                <a:gd name="connsiteY22" fmla="*/ 1378449 h 2109969"/>
                <a:gd name="connsiteX0" fmla="*/ 2853141 w 7636540"/>
                <a:gd name="connsiteY0" fmla="*/ 2109969 h 2109969"/>
                <a:gd name="connsiteX1" fmla="*/ 6535125 w 7636540"/>
                <a:gd name="connsiteY1" fmla="*/ 1415025 h 2109969"/>
                <a:gd name="connsiteX2" fmla="*/ 7467812 w 7636540"/>
                <a:gd name="connsiteY2" fmla="*/ 1433313 h 2109969"/>
                <a:gd name="connsiteX3" fmla="*/ 7211781 w 7636540"/>
                <a:gd name="connsiteY3" fmla="*/ 878577 h 2109969"/>
                <a:gd name="connsiteX4" fmla="*/ 6108405 w 7636540"/>
                <a:gd name="connsiteY4" fmla="*/ 787137 h 2109969"/>
                <a:gd name="connsiteX5" fmla="*/ 4566117 w 7636540"/>
                <a:gd name="connsiteY5" fmla="*/ 744465 h 2109969"/>
                <a:gd name="connsiteX6" fmla="*/ 4133301 w 7636540"/>
                <a:gd name="connsiteY6" fmla="*/ 445761 h 2109969"/>
                <a:gd name="connsiteX7" fmla="*/ 4303989 w 7636540"/>
                <a:gd name="connsiteY7" fmla="*/ 753 h 2109969"/>
                <a:gd name="connsiteX8" fmla="*/ 3231093 w 7636540"/>
                <a:gd name="connsiteY8" fmla="*/ 659121 h 2109969"/>
                <a:gd name="connsiteX9" fmla="*/ 2737317 w 7636540"/>
                <a:gd name="connsiteY9" fmla="*/ 713985 h 2109969"/>
                <a:gd name="connsiteX10" fmla="*/ 2194773 w 7636540"/>
                <a:gd name="connsiteY10" fmla="*/ 787137 h 2109969"/>
                <a:gd name="connsiteX11" fmla="*/ 1451061 w 7636540"/>
                <a:gd name="connsiteY11" fmla="*/ 842001 h 2109969"/>
                <a:gd name="connsiteX12" fmla="*/ 1067013 w 7636540"/>
                <a:gd name="connsiteY12" fmla="*/ 902961 h 2109969"/>
                <a:gd name="connsiteX13" fmla="*/ 640293 w 7636540"/>
                <a:gd name="connsiteY13" fmla="*/ 1030977 h 2109969"/>
                <a:gd name="connsiteX14" fmla="*/ 402549 w 7636540"/>
                <a:gd name="connsiteY14" fmla="*/ 1183377 h 2109969"/>
                <a:gd name="connsiteX15" fmla="*/ 329397 w 7636540"/>
                <a:gd name="connsiteY15" fmla="*/ 1256529 h 2109969"/>
                <a:gd name="connsiteX16" fmla="*/ 231861 w 7636540"/>
                <a:gd name="connsiteY16" fmla="*/ 1335777 h 2109969"/>
                <a:gd name="connsiteX17" fmla="*/ 48981 w 7636540"/>
                <a:gd name="connsiteY17" fmla="*/ 1360161 h 2109969"/>
                <a:gd name="connsiteX18" fmla="*/ 213 w 7636540"/>
                <a:gd name="connsiteY18" fmla="*/ 1415025 h 2109969"/>
                <a:gd name="connsiteX19" fmla="*/ 61173 w 7636540"/>
                <a:gd name="connsiteY19" fmla="*/ 1482081 h 2109969"/>
                <a:gd name="connsiteX20" fmla="*/ 396453 w 7636540"/>
                <a:gd name="connsiteY20" fmla="*/ 1475985 h 2109969"/>
                <a:gd name="connsiteX21" fmla="*/ 628101 w 7636540"/>
                <a:gd name="connsiteY21" fmla="*/ 1396737 h 2109969"/>
                <a:gd name="connsiteX22" fmla="*/ 810981 w 7636540"/>
                <a:gd name="connsiteY22" fmla="*/ 1378449 h 2109969"/>
                <a:gd name="connsiteX0" fmla="*/ 2853141 w 7711320"/>
                <a:gd name="connsiteY0" fmla="*/ 2109969 h 2109969"/>
                <a:gd name="connsiteX1" fmla="*/ 6535125 w 7711320"/>
                <a:gd name="connsiteY1" fmla="*/ 1415025 h 2109969"/>
                <a:gd name="connsiteX2" fmla="*/ 7467812 w 7711320"/>
                <a:gd name="connsiteY2" fmla="*/ 1433313 h 2109969"/>
                <a:gd name="connsiteX3" fmla="*/ 7211781 w 7711320"/>
                <a:gd name="connsiteY3" fmla="*/ 878577 h 2109969"/>
                <a:gd name="connsiteX4" fmla="*/ 6108405 w 7711320"/>
                <a:gd name="connsiteY4" fmla="*/ 787137 h 2109969"/>
                <a:gd name="connsiteX5" fmla="*/ 4566117 w 7711320"/>
                <a:gd name="connsiteY5" fmla="*/ 744465 h 2109969"/>
                <a:gd name="connsiteX6" fmla="*/ 4133301 w 7711320"/>
                <a:gd name="connsiteY6" fmla="*/ 445761 h 2109969"/>
                <a:gd name="connsiteX7" fmla="*/ 4303989 w 7711320"/>
                <a:gd name="connsiteY7" fmla="*/ 753 h 2109969"/>
                <a:gd name="connsiteX8" fmla="*/ 3231093 w 7711320"/>
                <a:gd name="connsiteY8" fmla="*/ 659121 h 2109969"/>
                <a:gd name="connsiteX9" fmla="*/ 2737317 w 7711320"/>
                <a:gd name="connsiteY9" fmla="*/ 713985 h 2109969"/>
                <a:gd name="connsiteX10" fmla="*/ 2194773 w 7711320"/>
                <a:gd name="connsiteY10" fmla="*/ 787137 h 2109969"/>
                <a:gd name="connsiteX11" fmla="*/ 1451061 w 7711320"/>
                <a:gd name="connsiteY11" fmla="*/ 842001 h 2109969"/>
                <a:gd name="connsiteX12" fmla="*/ 1067013 w 7711320"/>
                <a:gd name="connsiteY12" fmla="*/ 902961 h 2109969"/>
                <a:gd name="connsiteX13" fmla="*/ 640293 w 7711320"/>
                <a:gd name="connsiteY13" fmla="*/ 1030977 h 2109969"/>
                <a:gd name="connsiteX14" fmla="*/ 402549 w 7711320"/>
                <a:gd name="connsiteY14" fmla="*/ 1183377 h 2109969"/>
                <a:gd name="connsiteX15" fmla="*/ 329397 w 7711320"/>
                <a:gd name="connsiteY15" fmla="*/ 1256529 h 2109969"/>
                <a:gd name="connsiteX16" fmla="*/ 231861 w 7711320"/>
                <a:gd name="connsiteY16" fmla="*/ 1335777 h 2109969"/>
                <a:gd name="connsiteX17" fmla="*/ 48981 w 7711320"/>
                <a:gd name="connsiteY17" fmla="*/ 1360161 h 2109969"/>
                <a:gd name="connsiteX18" fmla="*/ 213 w 7711320"/>
                <a:gd name="connsiteY18" fmla="*/ 1415025 h 2109969"/>
                <a:gd name="connsiteX19" fmla="*/ 61173 w 7711320"/>
                <a:gd name="connsiteY19" fmla="*/ 1482081 h 2109969"/>
                <a:gd name="connsiteX20" fmla="*/ 396453 w 7711320"/>
                <a:gd name="connsiteY20" fmla="*/ 1475985 h 2109969"/>
                <a:gd name="connsiteX21" fmla="*/ 628101 w 7711320"/>
                <a:gd name="connsiteY21" fmla="*/ 1396737 h 2109969"/>
                <a:gd name="connsiteX22" fmla="*/ 810981 w 7711320"/>
                <a:gd name="connsiteY22" fmla="*/ 1378449 h 2109969"/>
                <a:gd name="connsiteX0" fmla="*/ 2853141 w 7711320"/>
                <a:gd name="connsiteY0" fmla="*/ 2109969 h 2109969"/>
                <a:gd name="connsiteX1" fmla="*/ 6535125 w 7711320"/>
                <a:gd name="connsiteY1" fmla="*/ 1415025 h 2109969"/>
                <a:gd name="connsiteX2" fmla="*/ 7467812 w 7711320"/>
                <a:gd name="connsiteY2" fmla="*/ 1433313 h 2109969"/>
                <a:gd name="connsiteX3" fmla="*/ 7211781 w 7711320"/>
                <a:gd name="connsiteY3" fmla="*/ 878577 h 2109969"/>
                <a:gd name="connsiteX4" fmla="*/ 6108405 w 7711320"/>
                <a:gd name="connsiteY4" fmla="*/ 787137 h 2109969"/>
                <a:gd name="connsiteX5" fmla="*/ 4566117 w 7711320"/>
                <a:gd name="connsiteY5" fmla="*/ 744465 h 2109969"/>
                <a:gd name="connsiteX6" fmla="*/ 4133301 w 7711320"/>
                <a:gd name="connsiteY6" fmla="*/ 445761 h 2109969"/>
                <a:gd name="connsiteX7" fmla="*/ 4303989 w 7711320"/>
                <a:gd name="connsiteY7" fmla="*/ 753 h 2109969"/>
                <a:gd name="connsiteX8" fmla="*/ 3231093 w 7711320"/>
                <a:gd name="connsiteY8" fmla="*/ 659121 h 2109969"/>
                <a:gd name="connsiteX9" fmla="*/ 2737317 w 7711320"/>
                <a:gd name="connsiteY9" fmla="*/ 713985 h 2109969"/>
                <a:gd name="connsiteX10" fmla="*/ 2194773 w 7711320"/>
                <a:gd name="connsiteY10" fmla="*/ 787137 h 2109969"/>
                <a:gd name="connsiteX11" fmla="*/ 1451061 w 7711320"/>
                <a:gd name="connsiteY11" fmla="*/ 842001 h 2109969"/>
                <a:gd name="connsiteX12" fmla="*/ 1067013 w 7711320"/>
                <a:gd name="connsiteY12" fmla="*/ 902961 h 2109969"/>
                <a:gd name="connsiteX13" fmla="*/ 640293 w 7711320"/>
                <a:gd name="connsiteY13" fmla="*/ 1030977 h 2109969"/>
                <a:gd name="connsiteX14" fmla="*/ 402549 w 7711320"/>
                <a:gd name="connsiteY14" fmla="*/ 1183377 h 2109969"/>
                <a:gd name="connsiteX15" fmla="*/ 329397 w 7711320"/>
                <a:gd name="connsiteY15" fmla="*/ 1256529 h 2109969"/>
                <a:gd name="connsiteX16" fmla="*/ 231861 w 7711320"/>
                <a:gd name="connsiteY16" fmla="*/ 1335777 h 2109969"/>
                <a:gd name="connsiteX17" fmla="*/ 48981 w 7711320"/>
                <a:gd name="connsiteY17" fmla="*/ 1360161 h 2109969"/>
                <a:gd name="connsiteX18" fmla="*/ 213 w 7711320"/>
                <a:gd name="connsiteY18" fmla="*/ 1415025 h 2109969"/>
                <a:gd name="connsiteX19" fmla="*/ 61173 w 7711320"/>
                <a:gd name="connsiteY19" fmla="*/ 1482081 h 2109969"/>
                <a:gd name="connsiteX20" fmla="*/ 396453 w 7711320"/>
                <a:gd name="connsiteY20" fmla="*/ 1475985 h 2109969"/>
                <a:gd name="connsiteX21" fmla="*/ 628101 w 7711320"/>
                <a:gd name="connsiteY21" fmla="*/ 1396737 h 2109969"/>
                <a:gd name="connsiteX22" fmla="*/ 810981 w 7711320"/>
                <a:gd name="connsiteY22" fmla="*/ 1378449 h 2109969"/>
                <a:gd name="connsiteX0" fmla="*/ 2853141 w 7892678"/>
                <a:gd name="connsiteY0" fmla="*/ 2109969 h 2109969"/>
                <a:gd name="connsiteX1" fmla="*/ 6535125 w 7892678"/>
                <a:gd name="connsiteY1" fmla="*/ 1415025 h 2109969"/>
                <a:gd name="connsiteX2" fmla="*/ 7809188 w 7892678"/>
                <a:gd name="connsiteY2" fmla="*/ 1506465 h 2109969"/>
                <a:gd name="connsiteX3" fmla="*/ 7211781 w 7892678"/>
                <a:gd name="connsiteY3" fmla="*/ 878577 h 2109969"/>
                <a:gd name="connsiteX4" fmla="*/ 6108405 w 7892678"/>
                <a:gd name="connsiteY4" fmla="*/ 787137 h 2109969"/>
                <a:gd name="connsiteX5" fmla="*/ 4566117 w 7892678"/>
                <a:gd name="connsiteY5" fmla="*/ 744465 h 2109969"/>
                <a:gd name="connsiteX6" fmla="*/ 4133301 w 7892678"/>
                <a:gd name="connsiteY6" fmla="*/ 445761 h 2109969"/>
                <a:gd name="connsiteX7" fmla="*/ 4303989 w 7892678"/>
                <a:gd name="connsiteY7" fmla="*/ 753 h 2109969"/>
                <a:gd name="connsiteX8" fmla="*/ 3231093 w 7892678"/>
                <a:gd name="connsiteY8" fmla="*/ 659121 h 2109969"/>
                <a:gd name="connsiteX9" fmla="*/ 2737317 w 7892678"/>
                <a:gd name="connsiteY9" fmla="*/ 713985 h 2109969"/>
                <a:gd name="connsiteX10" fmla="*/ 2194773 w 7892678"/>
                <a:gd name="connsiteY10" fmla="*/ 787137 h 2109969"/>
                <a:gd name="connsiteX11" fmla="*/ 1451061 w 7892678"/>
                <a:gd name="connsiteY11" fmla="*/ 842001 h 2109969"/>
                <a:gd name="connsiteX12" fmla="*/ 1067013 w 7892678"/>
                <a:gd name="connsiteY12" fmla="*/ 902961 h 2109969"/>
                <a:gd name="connsiteX13" fmla="*/ 640293 w 7892678"/>
                <a:gd name="connsiteY13" fmla="*/ 1030977 h 2109969"/>
                <a:gd name="connsiteX14" fmla="*/ 402549 w 7892678"/>
                <a:gd name="connsiteY14" fmla="*/ 1183377 h 2109969"/>
                <a:gd name="connsiteX15" fmla="*/ 329397 w 7892678"/>
                <a:gd name="connsiteY15" fmla="*/ 1256529 h 2109969"/>
                <a:gd name="connsiteX16" fmla="*/ 231861 w 7892678"/>
                <a:gd name="connsiteY16" fmla="*/ 1335777 h 2109969"/>
                <a:gd name="connsiteX17" fmla="*/ 48981 w 7892678"/>
                <a:gd name="connsiteY17" fmla="*/ 1360161 h 2109969"/>
                <a:gd name="connsiteX18" fmla="*/ 213 w 7892678"/>
                <a:gd name="connsiteY18" fmla="*/ 1415025 h 2109969"/>
                <a:gd name="connsiteX19" fmla="*/ 61173 w 7892678"/>
                <a:gd name="connsiteY19" fmla="*/ 1482081 h 2109969"/>
                <a:gd name="connsiteX20" fmla="*/ 396453 w 7892678"/>
                <a:gd name="connsiteY20" fmla="*/ 1475985 h 2109969"/>
                <a:gd name="connsiteX21" fmla="*/ 628101 w 7892678"/>
                <a:gd name="connsiteY21" fmla="*/ 1396737 h 2109969"/>
                <a:gd name="connsiteX22" fmla="*/ 810981 w 7892678"/>
                <a:gd name="connsiteY22" fmla="*/ 1378449 h 2109969"/>
                <a:gd name="connsiteX0" fmla="*/ 2853141 w 7901717"/>
                <a:gd name="connsiteY0" fmla="*/ 2109969 h 2109969"/>
                <a:gd name="connsiteX1" fmla="*/ 6535125 w 7901717"/>
                <a:gd name="connsiteY1" fmla="*/ 1415025 h 2109969"/>
                <a:gd name="connsiteX2" fmla="*/ 7809188 w 7901717"/>
                <a:gd name="connsiteY2" fmla="*/ 1506465 h 2109969"/>
                <a:gd name="connsiteX3" fmla="*/ 7614117 w 7901717"/>
                <a:gd name="connsiteY3" fmla="*/ 890769 h 2109969"/>
                <a:gd name="connsiteX4" fmla="*/ 6108405 w 7901717"/>
                <a:gd name="connsiteY4" fmla="*/ 787137 h 2109969"/>
                <a:gd name="connsiteX5" fmla="*/ 4566117 w 7901717"/>
                <a:gd name="connsiteY5" fmla="*/ 744465 h 2109969"/>
                <a:gd name="connsiteX6" fmla="*/ 4133301 w 7901717"/>
                <a:gd name="connsiteY6" fmla="*/ 445761 h 2109969"/>
                <a:gd name="connsiteX7" fmla="*/ 4303989 w 7901717"/>
                <a:gd name="connsiteY7" fmla="*/ 753 h 2109969"/>
                <a:gd name="connsiteX8" fmla="*/ 3231093 w 7901717"/>
                <a:gd name="connsiteY8" fmla="*/ 659121 h 2109969"/>
                <a:gd name="connsiteX9" fmla="*/ 2737317 w 7901717"/>
                <a:gd name="connsiteY9" fmla="*/ 713985 h 2109969"/>
                <a:gd name="connsiteX10" fmla="*/ 2194773 w 7901717"/>
                <a:gd name="connsiteY10" fmla="*/ 787137 h 2109969"/>
                <a:gd name="connsiteX11" fmla="*/ 1451061 w 7901717"/>
                <a:gd name="connsiteY11" fmla="*/ 842001 h 2109969"/>
                <a:gd name="connsiteX12" fmla="*/ 1067013 w 7901717"/>
                <a:gd name="connsiteY12" fmla="*/ 902961 h 2109969"/>
                <a:gd name="connsiteX13" fmla="*/ 640293 w 7901717"/>
                <a:gd name="connsiteY13" fmla="*/ 1030977 h 2109969"/>
                <a:gd name="connsiteX14" fmla="*/ 402549 w 7901717"/>
                <a:gd name="connsiteY14" fmla="*/ 1183377 h 2109969"/>
                <a:gd name="connsiteX15" fmla="*/ 329397 w 7901717"/>
                <a:gd name="connsiteY15" fmla="*/ 1256529 h 2109969"/>
                <a:gd name="connsiteX16" fmla="*/ 231861 w 7901717"/>
                <a:gd name="connsiteY16" fmla="*/ 1335777 h 2109969"/>
                <a:gd name="connsiteX17" fmla="*/ 48981 w 7901717"/>
                <a:gd name="connsiteY17" fmla="*/ 1360161 h 2109969"/>
                <a:gd name="connsiteX18" fmla="*/ 213 w 7901717"/>
                <a:gd name="connsiteY18" fmla="*/ 1415025 h 2109969"/>
                <a:gd name="connsiteX19" fmla="*/ 61173 w 7901717"/>
                <a:gd name="connsiteY19" fmla="*/ 1482081 h 2109969"/>
                <a:gd name="connsiteX20" fmla="*/ 396453 w 7901717"/>
                <a:gd name="connsiteY20" fmla="*/ 1475985 h 2109969"/>
                <a:gd name="connsiteX21" fmla="*/ 628101 w 7901717"/>
                <a:gd name="connsiteY21" fmla="*/ 1396737 h 2109969"/>
                <a:gd name="connsiteX22" fmla="*/ 810981 w 7901717"/>
                <a:gd name="connsiteY22" fmla="*/ 1378449 h 2109969"/>
                <a:gd name="connsiteX0" fmla="*/ 2853141 w 7825210"/>
                <a:gd name="connsiteY0" fmla="*/ 2109969 h 2109969"/>
                <a:gd name="connsiteX1" fmla="*/ 6535125 w 7825210"/>
                <a:gd name="connsiteY1" fmla="*/ 1415025 h 2109969"/>
                <a:gd name="connsiteX2" fmla="*/ 7699460 w 7825210"/>
                <a:gd name="connsiteY2" fmla="*/ 1469889 h 2109969"/>
                <a:gd name="connsiteX3" fmla="*/ 7614117 w 7825210"/>
                <a:gd name="connsiteY3" fmla="*/ 890769 h 2109969"/>
                <a:gd name="connsiteX4" fmla="*/ 6108405 w 7825210"/>
                <a:gd name="connsiteY4" fmla="*/ 787137 h 2109969"/>
                <a:gd name="connsiteX5" fmla="*/ 4566117 w 7825210"/>
                <a:gd name="connsiteY5" fmla="*/ 744465 h 2109969"/>
                <a:gd name="connsiteX6" fmla="*/ 4133301 w 7825210"/>
                <a:gd name="connsiteY6" fmla="*/ 445761 h 2109969"/>
                <a:gd name="connsiteX7" fmla="*/ 4303989 w 7825210"/>
                <a:gd name="connsiteY7" fmla="*/ 753 h 2109969"/>
                <a:gd name="connsiteX8" fmla="*/ 3231093 w 7825210"/>
                <a:gd name="connsiteY8" fmla="*/ 659121 h 2109969"/>
                <a:gd name="connsiteX9" fmla="*/ 2737317 w 7825210"/>
                <a:gd name="connsiteY9" fmla="*/ 713985 h 2109969"/>
                <a:gd name="connsiteX10" fmla="*/ 2194773 w 7825210"/>
                <a:gd name="connsiteY10" fmla="*/ 787137 h 2109969"/>
                <a:gd name="connsiteX11" fmla="*/ 1451061 w 7825210"/>
                <a:gd name="connsiteY11" fmla="*/ 842001 h 2109969"/>
                <a:gd name="connsiteX12" fmla="*/ 1067013 w 7825210"/>
                <a:gd name="connsiteY12" fmla="*/ 902961 h 2109969"/>
                <a:gd name="connsiteX13" fmla="*/ 640293 w 7825210"/>
                <a:gd name="connsiteY13" fmla="*/ 1030977 h 2109969"/>
                <a:gd name="connsiteX14" fmla="*/ 402549 w 7825210"/>
                <a:gd name="connsiteY14" fmla="*/ 1183377 h 2109969"/>
                <a:gd name="connsiteX15" fmla="*/ 329397 w 7825210"/>
                <a:gd name="connsiteY15" fmla="*/ 1256529 h 2109969"/>
                <a:gd name="connsiteX16" fmla="*/ 231861 w 7825210"/>
                <a:gd name="connsiteY16" fmla="*/ 1335777 h 2109969"/>
                <a:gd name="connsiteX17" fmla="*/ 48981 w 7825210"/>
                <a:gd name="connsiteY17" fmla="*/ 1360161 h 2109969"/>
                <a:gd name="connsiteX18" fmla="*/ 213 w 7825210"/>
                <a:gd name="connsiteY18" fmla="*/ 1415025 h 2109969"/>
                <a:gd name="connsiteX19" fmla="*/ 61173 w 7825210"/>
                <a:gd name="connsiteY19" fmla="*/ 1482081 h 2109969"/>
                <a:gd name="connsiteX20" fmla="*/ 396453 w 7825210"/>
                <a:gd name="connsiteY20" fmla="*/ 1475985 h 2109969"/>
                <a:gd name="connsiteX21" fmla="*/ 628101 w 7825210"/>
                <a:gd name="connsiteY21" fmla="*/ 1396737 h 2109969"/>
                <a:gd name="connsiteX22" fmla="*/ 810981 w 7825210"/>
                <a:gd name="connsiteY22" fmla="*/ 1378449 h 2109969"/>
                <a:gd name="connsiteX0" fmla="*/ 2853141 w 7984838"/>
                <a:gd name="connsiteY0" fmla="*/ 2109969 h 2109969"/>
                <a:gd name="connsiteX1" fmla="*/ 6535125 w 7984838"/>
                <a:gd name="connsiteY1" fmla="*/ 1415025 h 2109969"/>
                <a:gd name="connsiteX2" fmla="*/ 7699460 w 7984838"/>
                <a:gd name="connsiteY2" fmla="*/ 1469889 h 2109969"/>
                <a:gd name="connsiteX3" fmla="*/ 7614117 w 7984838"/>
                <a:gd name="connsiteY3" fmla="*/ 890769 h 2109969"/>
                <a:gd name="connsiteX4" fmla="*/ 6108405 w 7984838"/>
                <a:gd name="connsiteY4" fmla="*/ 787137 h 2109969"/>
                <a:gd name="connsiteX5" fmla="*/ 4566117 w 7984838"/>
                <a:gd name="connsiteY5" fmla="*/ 744465 h 2109969"/>
                <a:gd name="connsiteX6" fmla="*/ 4133301 w 7984838"/>
                <a:gd name="connsiteY6" fmla="*/ 445761 h 2109969"/>
                <a:gd name="connsiteX7" fmla="*/ 4303989 w 7984838"/>
                <a:gd name="connsiteY7" fmla="*/ 753 h 2109969"/>
                <a:gd name="connsiteX8" fmla="*/ 3231093 w 7984838"/>
                <a:gd name="connsiteY8" fmla="*/ 659121 h 2109969"/>
                <a:gd name="connsiteX9" fmla="*/ 2737317 w 7984838"/>
                <a:gd name="connsiteY9" fmla="*/ 713985 h 2109969"/>
                <a:gd name="connsiteX10" fmla="*/ 2194773 w 7984838"/>
                <a:gd name="connsiteY10" fmla="*/ 787137 h 2109969"/>
                <a:gd name="connsiteX11" fmla="*/ 1451061 w 7984838"/>
                <a:gd name="connsiteY11" fmla="*/ 842001 h 2109969"/>
                <a:gd name="connsiteX12" fmla="*/ 1067013 w 7984838"/>
                <a:gd name="connsiteY12" fmla="*/ 902961 h 2109969"/>
                <a:gd name="connsiteX13" fmla="*/ 640293 w 7984838"/>
                <a:gd name="connsiteY13" fmla="*/ 1030977 h 2109969"/>
                <a:gd name="connsiteX14" fmla="*/ 402549 w 7984838"/>
                <a:gd name="connsiteY14" fmla="*/ 1183377 h 2109969"/>
                <a:gd name="connsiteX15" fmla="*/ 329397 w 7984838"/>
                <a:gd name="connsiteY15" fmla="*/ 1256529 h 2109969"/>
                <a:gd name="connsiteX16" fmla="*/ 231861 w 7984838"/>
                <a:gd name="connsiteY16" fmla="*/ 1335777 h 2109969"/>
                <a:gd name="connsiteX17" fmla="*/ 48981 w 7984838"/>
                <a:gd name="connsiteY17" fmla="*/ 1360161 h 2109969"/>
                <a:gd name="connsiteX18" fmla="*/ 213 w 7984838"/>
                <a:gd name="connsiteY18" fmla="*/ 1415025 h 2109969"/>
                <a:gd name="connsiteX19" fmla="*/ 61173 w 7984838"/>
                <a:gd name="connsiteY19" fmla="*/ 1482081 h 2109969"/>
                <a:gd name="connsiteX20" fmla="*/ 396453 w 7984838"/>
                <a:gd name="connsiteY20" fmla="*/ 1475985 h 2109969"/>
                <a:gd name="connsiteX21" fmla="*/ 628101 w 7984838"/>
                <a:gd name="connsiteY21" fmla="*/ 1396737 h 2109969"/>
                <a:gd name="connsiteX22" fmla="*/ 810981 w 7984838"/>
                <a:gd name="connsiteY22" fmla="*/ 1378449 h 2109969"/>
                <a:gd name="connsiteX0" fmla="*/ 2853141 w 7848325"/>
                <a:gd name="connsiteY0" fmla="*/ 2109969 h 2109969"/>
                <a:gd name="connsiteX1" fmla="*/ 6199845 w 7848325"/>
                <a:gd name="connsiteY1" fmla="*/ 1628385 h 2109969"/>
                <a:gd name="connsiteX2" fmla="*/ 7699460 w 7848325"/>
                <a:gd name="connsiteY2" fmla="*/ 1469889 h 2109969"/>
                <a:gd name="connsiteX3" fmla="*/ 7614117 w 7848325"/>
                <a:gd name="connsiteY3" fmla="*/ 890769 h 2109969"/>
                <a:gd name="connsiteX4" fmla="*/ 6108405 w 7848325"/>
                <a:gd name="connsiteY4" fmla="*/ 787137 h 2109969"/>
                <a:gd name="connsiteX5" fmla="*/ 4566117 w 7848325"/>
                <a:gd name="connsiteY5" fmla="*/ 744465 h 2109969"/>
                <a:gd name="connsiteX6" fmla="*/ 4133301 w 7848325"/>
                <a:gd name="connsiteY6" fmla="*/ 445761 h 2109969"/>
                <a:gd name="connsiteX7" fmla="*/ 4303989 w 7848325"/>
                <a:gd name="connsiteY7" fmla="*/ 753 h 2109969"/>
                <a:gd name="connsiteX8" fmla="*/ 3231093 w 7848325"/>
                <a:gd name="connsiteY8" fmla="*/ 659121 h 2109969"/>
                <a:gd name="connsiteX9" fmla="*/ 2737317 w 7848325"/>
                <a:gd name="connsiteY9" fmla="*/ 713985 h 2109969"/>
                <a:gd name="connsiteX10" fmla="*/ 2194773 w 7848325"/>
                <a:gd name="connsiteY10" fmla="*/ 787137 h 2109969"/>
                <a:gd name="connsiteX11" fmla="*/ 1451061 w 7848325"/>
                <a:gd name="connsiteY11" fmla="*/ 842001 h 2109969"/>
                <a:gd name="connsiteX12" fmla="*/ 1067013 w 7848325"/>
                <a:gd name="connsiteY12" fmla="*/ 902961 h 2109969"/>
                <a:gd name="connsiteX13" fmla="*/ 640293 w 7848325"/>
                <a:gd name="connsiteY13" fmla="*/ 1030977 h 2109969"/>
                <a:gd name="connsiteX14" fmla="*/ 402549 w 7848325"/>
                <a:gd name="connsiteY14" fmla="*/ 1183377 h 2109969"/>
                <a:gd name="connsiteX15" fmla="*/ 329397 w 7848325"/>
                <a:gd name="connsiteY15" fmla="*/ 1256529 h 2109969"/>
                <a:gd name="connsiteX16" fmla="*/ 231861 w 7848325"/>
                <a:gd name="connsiteY16" fmla="*/ 1335777 h 2109969"/>
                <a:gd name="connsiteX17" fmla="*/ 48981 w 7848325"/>
                <a:gd name="connsiteY17" fmla="*/ 1360161 h 2109969"/>
                <a:gd name="connsiteX18" fmla="*/ 213 w 7848325"/>
                <a:gd name="connsiteY18" fmla="*/ 1415025 h 2109969"/>
                <a:gd name="connsiteX19" fmla="*/ 61173 w 7848325"/>
                <a:gd name="connsiteY19" fmla="*/ 1482081 h 2109969"/>
                <a:gd name="connsiteX20" fmla="*/ 396453 w 7848325"/>
                <a:gd name="connsiteY20" fmla="*/ 1475985 h 2109969"/>
                <a:gd name="connsiteX21" fmla="*/ 628101 w 7848325"/>
                <a:gd name="connsiteY21" fmla="*/ 1396737 h 2109969"/>
                <a:gd name="connsiteX22" fmla="*/ 810981 w 7848325"/>
                <a:gd name="connsiteY22" fmla="*/ 1378449 h 2109969"/>
                <a:gd name="connsiteX0" fmla="*/ 2853141 w 7848325"/>
                <a:gd name="connsiteY0" fmla="*/ 2109969 h 2109969"/>
                <a:gd name="connsiteX1" fmla="*/ 4956259 w 7848325"/>
                <a:gd name="connsiteY1" fmla="*/ 193928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48325"/>
                <a:gd name="connsiteY0" fmla="*/ 2109969 h 2109969"/>
                <a:gd name="connsiteX1" fmla="*/ 4956259 w 7848325"/>
                <a:gd name="connsiteY1" fmla="*/ 193928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48325"/>
                <a:gd name="connsiteY0" fmla="*/ 2109969 h 2109969"/>
                <a:gd name="connsiteX1" fmla="*/ 4956259 w 7848325"/>
                <a:gd name="connsiteY1" fmla="*/ 193928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48325"/>
                <a:gd name="connsiteY0" fmla="*/ 2109969 h 2109969"/>
                <a:gd name="connsiteX1" fmla="*/ 4468579 w 7848325"/>
                <a:gd name="connsiteY1" fmla="*/ 2030721 h 2109969"/>
                <a:gd name="connsiteX2" fmla="*/ 6199845 w 7848325"/>
                <a:gd name="connsiteY2" fmla="*/ 1628385 h 2109969"/>
                <a:gd name="connsiteX3" fmla="*/ 7699460 w 7848325"/>
                <a:gd name="connsiteY3" fmla="*/ 1469889 h 2109969"/>
                <a:gd name="connsiteX4" fmla="*/ 7614117 w 7848325"/>
                <a:gd name="connsiteY4" fmla="*/ 890769 h 2109969"/>
                <a:gd name="connsiteX5" fmla="*/ 6108405 w 7848325"/>
                <a:gd name="connsiteY5" fmla="*/ 787137 h 2109969"/>
                <a:gd name="connsiteX6" fmla="*/ 4566117 w 7848325"/>
                <a:gd name="connsiteY6" fmla="*/ 744465 h 2109969"/>
                <a:gd name="connsiteX7" fmla="*/ 4133301 w 7848325"/>
                <a:gd name="connsiteY7" fmla="*/ 445761 h 2109969"/>
                <a:gd name="connsiteX8" fmla="*/ 4303989 w 7848325"/>
                <a:gd name="connsiteY8" fmla="*/ 753 h 2109969"/>
                <a:gd name="connsiteX9" fmla="*/ 3231093 w 7848325"/>
                <a:gd name="connsiteY9" fmla="*/ 659121 h 2109969"/>
                <a:gd name="connsiteX10" fmla="*/ 2737317 w 7848325"/>
                <a:gd name="connsiteY10" fmla="*/ 713985 h 2109969"/>
                <a:gd name="connsiteX11" fmla="*/ 2194773 w 7848325"/>
                <a:gd name="connsiteY11" fmla="*/ 787137 h 2109969"/>
                <a:gd name="connsiteX12" fmla="*/ 1451061 w 7848325"/>
                <a:gd name="connsiteY12" fmla="*/ 842001 h 2109969"/>
                <a:gd name="connsiteX13" fmla="*/ 1067013 w 7848325"/>
                <a:gd name="connsiteY13" fmla="*/ 902961 h 2109969"/>
                <a:gd name="connsiteX14" fmla="*/ 640293 w 7848325"/>
                <a:gd name="connsiteY14" fmla="*/ 1030977 h 2109969"/>
                <a:gd name="connsiteX15" fmla="*/ 402549 w 7848325"/>
                <a:gd name="connsiteY15" fmla="*/ 1183377 h 2109969"/>
                <a:gd name="connsiteX16" fmla="*/ 329397 w 7848325"/>
                <a:gd name="connsiteY16" fmla="*/ 1256529 h 2109969"/>
                <a:gd name="connsiteX17" fmla="*/ 231861 w 7848325"/>
                <a:gd name="connsiteY17" fmla="*/ 1335777 h 2109969"/>
                <a:gd name="connsiteX18" fmla="*/ 48981 w 7848325"/>
                <a:gd name="connsiteY18" fmla="*/ 1360161 h 2109969"/>
                <a:gd name="connsiteX19" fmla="*/ 213 w 7848325"/>
                <a:gd name="connsiteY19" fmla="*/ 1415025 h 2109969"/>
                <a:gd name="connsiteX20" fmla="*/ 61173 w 7848325"/>
                <a:gd name="connsiteY20" fmla="*/ 1482081 h 2109969"/>
                <a:gd name="connsiteX21" fmla="*/ 396453 w 7848325"/>
                <a:gd name="connsiteY21" fmla="*/ 1475985 h 2109969"/>
                <a:gd name="connsiteX22" fmla="*/ 628101 w 7848325"/>
                <a:gd name="connsiteY22" fmla="*/ 1396737 h 2109969"/>
                <a:gd name="connsiteX23" fmla="*/ 810981 w 7848325"/>
                <a:gd name="connsiteY23" fmla="*/ 1378449 h 2109969"/>
                <a:gd name="connsiteX0" fmla="*/ 2853141 w 7888913"/>
                <a:gd name="connsiteY0" fmla="*/ 2109969 h 2109969"/>
                <a:gd name="connsiteX1" fmla="*/ 4468579 w 7888913"/>
                <a:gd name="connsiteY1" fmla="*/ 2030721 h 2109969"/>
                <a:gd name="connsiteX2" fmla="*/ 5626821 w 7888913"/>
                <a:gd name="connsiteY2" fmla="*/ 1774689 h 2109969"/>
                <a:gd name="connsiteX3" fmla="*/ 7699460 w 7888913"/>
                <a:gd name="connsiteY3" fmla="*/ 1469889 h 2109969"/>
                <a:gd name="connsiteX4" fmla="*/ 7614117 w 7888913"/>
                <a:gd name="connsiteY4" fmla="*/ 890769 h 2109969"/>
                <a:gd name="connsiteX5" fmla="*/ 6108405 w 7888913"/>
                <a:gd name="connsiteY5" fmla="*/ 787137 h 2109969"/>
                <a:gd name="connsiteX6" fmla="*/ 4566117 w 7888913"/>
                <a:gd name="connsiteY6" fmla="*/ 744465 h 2109969"/>
                <a:gd name="connsiteX7" fmla="*/ 4133301 w 7888913"/>
                <a:gd name="connsiteY7" fmla="*/ 445761 h 2109969"/>
                <a:gd name="connsiteX8" fmla="*/ 4303989 w 7888913"/>
                <a:gd name="connsiteY8" fmla="*/ 753 h 2109969"/>
                <a:gd name="connsiteX9" fmla="*/ 3231093 w 7888913"/>
                <a:gd name="connsiteY9" fmla="*/ 659121 h 2109969"/>
                <a:gd name="connsiteX10" fmla="*/ 2737317 w 7888913"/>
                <a:gd name="connsiteY10" fmla="*/ 713985 h 2109969"/>
                <a:gd name="connsiteX11" fmla="*/ 2194773 w 7888913"/>
                <a:gd name="connsiteY11" fmla="*/ 787137 h 2109969"/>
                <a:gd name="connsiteX12" fmla="*/ 1451061 w 7888913"/>
                <a:gd name="connsiteY12" fmla="*/ 842001 h 2109969"/>
                <a:gd name="connsiteX13" fmla="*/ 1067013 w 7888913"/>
                <a:gd name="connsiteY13" fmla="*/ 902961 h 2109969"/>
                <a:gd name="connsiteX14" fmla="*/ 640293 w 7888913"/>
                <a:gd name="connsiteY14" fmla="*/ 1030977 h 2109969"/>
                <a:gd name="connsiteX15" fmla="*/ 402549 w 7888913"/>
                <a:gd name="connsiteY15" fmla="*/ 1183377 h 2109969"/>
                <a:gd name="connsiteX16" fmla="*/ 329397 w 7888913"/>
                <a:gd name="connsiteY16" fmla="*/ 1256529 h 2109969"/>
                <a:gd name="connsiteX17" fmla="*/ 231861 w 7888913"/>
                <a:gd name="connsiteY17" fmla="*/ 1335777 h 2109969"/>
                <a:gd name="connsiteX18" fmla="*/ 48981 w 7888913"/>
                <a:gd name="connsiteY18" fmla="*/ 1360161 h 2109969"/>
                <a:gd name="connsiteX19" fmla="*/ 213 w 7888913"/>
                <a:gd name="connsiteY19" fmla="*/ 1415025 h 2109969"/>
                <a:gd name="connsiteX20" fmla="*/ 61173 w 7888913"/>
                <a:gd name="connsiteY20" fmla="*/ 1482081 h 2109969"/>
                <a:gd name="connsiteX21" fmla="*/ 396453 w 7888913"/>
                <a:gd name="connsiteY21" fmla="*/ 1475985 h 2109969"/>
                <a:gd name="connsiteX22" fmla="*/ 628101 w 7888913"/>
                <a:gd name="connsiteY22" fmla="*/ 1396737 h 2109969"/>
                <a:gd name="connsiteX23" fmla="*/ 810981 w 7888913"/>
                <a:gd name="connsiteY23" fmla="*/ 1378449 h 2109969"/>
                <a:gd name="connsiteX0" fmla="*/ 2853141 w 7888913"/>
                <a:gd name="connsiteY0" fmla="*/ 2109969 h 2131032"/>
                <a:gd name="connsiteX1" fmla="*/ 3474931 w 7888913"/>
                <a:gd name="connsiteY1" fmla="*/ 2128257 h 2131032"/>
                <a:gd name="connsiteX2" fmla="*/ 4468579 w 7888913"/>
                <a:gd name="connsiteY2" fmla="*/ 2030721 h 2131032"/>
                <a:gd name="connsiteX3" fmla="*/ 5626821 w 7888913"/>
                <a:gd name="connsiteY3" fmla="*/ 1774689 h 2131032"/>
                <a:gd name="connsiteX4" fmla="*/ 7699460 w 7888913"/>
                <a:gd name="connsiteY4" fmla="*/ 1469889 h 2131032"/>
                <a:gd name="connsiteX5" fmla="*/ 7614117 w 7888913"/>
                <a:gd name="connsiteY5" fmla="*/ 890769 h 2131032"/>
                <a:gd name="connsiteX6" fmla="*/ 6108405 w 7888913"/>
                <a:gd name="connsiteY6" fmla="*/ 787137 h 2131032"/>
                <a:gd name="connsiteX7" fmla="*/ 4566117 w 7888913"/>
                <a:gd name="connsiteY7" fmla="*/ 744465 h 2131032"/>
                <a:gd name="connsiteX8" fmla="*/ 4133301 w 7888913"/>
                <a:gd name="connsiteY8" fmla="*/ 445761 h 2131032"/>
                <a:gd name="connsiteX9" fmla="*/ 4303989 w 7888913"/>
                <a:gd name="connsiteY9" fmla="*/ 753 h 2131032"/>
                <a:gd name="connsiteX10" fmla="*/ 3231093 w 7888913"/>
                <a:gd name="connsiteY10" fmla="*/ 659121 h 2131032"/>
                <a:gd name="connsiteX11" fmla="*/ 2737317 w 7888913"/>
                <a:gd name="connsiteY11" fmla="*/ 713985 h 2131032"/>
                <a:gd name="connsiteX12" fmla="*/ 2194773 w 7888913"/>
                <a:gd name="connsiteY12" fmla="*/ 787137 h 2131032"/>
                <a:gd name="connsiteX13" fmla="*/ 1451061 w 7888913"/>
                <a:gd name="connsiteY13" fmla="*/ 842001 h 2131032"/>
                <a:gd name="connsiteX14" fmla="*/ 1067013 w 7888913"/>
                <a:gd name="connsiteY14" fmla="*/ 902961 h 2131032"/>
                <a:gd name="connsiteX15" fmla="*/ 640293 w 7888913"/>
                <a:gd name="connsiteY15" fmla="*/ 1030977 h 2131032"/>
                <a:gd name="connsiteX16" fmla="*/ 402549 w 7888913"/>
                <a:gd name="connsiteY16" fmla="*/ 1183377 h 2131032"/>
                <a:gd name="connsiteX17" fmla="*/ 329397 w 7888913"/>
                <a:gd name="connsiteY17" fmla="*/ 1256529 h 2131032"/>
                <a:gd name="connsiteX18" fmla="*/ 231861 w 7888913"/>
                <a:gd name="connsiteY18" fmla="*/ 1335777 h 2131032"/>
                <a:gd name="connsiteX19" fmla="*/ 48981 w 7888913"/>
                <a:gd name="connsiteY19" fmla="*/ 1360161 h 2131032"/>
                <a:gd name="connsiteX20" fmla="*/ 213 w 7888913"/>
                <a:gd name="connsiteY20" fmla="*/ 1415025 h 2131032"/>
                <a:gd name="connsiteX21" fmla="*/ 61173 w 7888913"/>
                <a:gd name="connsiteY21" fmla="*/ 1482081 h 2131032"/>
                <a:gd name="connsiteX22" fmla="*/ 396453 w 7888913"/>
                <a:gd name="connsiteY22" fmla="*/ 1475985 h 2131032"/>
                <a:gd name="connsiteX23" fmla="*/ 628101 w 7888913"/>
                <a:gd name="connsiteY23" fmla="*/ 1396737 h 2131032"/>
                <a:gd name="connsiteX24" fmla="*/ 810981 w 7888913"/>
                <a:gd name="connsiteY24" fmla="*/ 1378449 h 2131032"/>
                <a:gd name="connsiteX0" fmla="*/ 2853141 w 7888913"/>
                <a:gd name="connsiteY0" fmla="*/ 2109969 h 2131032"/>
                <a:gd name="connsiteX1" fmla="*/ 3474931 w 7888913"/>
                <a:gd name="connsiteY1" fmla="*/ 2128257 h 2131032"/>
                <a:gd name="connsiteX2" fmla="*/ 4468579 w 7888913"/>
                <a:gd name="connsiteY2" fmla="*/ 2030721 h 2131032"/>
                <a:gd name="connsiteX3" fmla="*/ 5626821 w 7888913"/>
                <a:gd name="connsiteY3" fmla="*/ 1774689 h 2131032"/>
                <a:gd name="connsiteX4" fmla="*/ 7699460 w 7888913"/>
                <a:gd name="connsiteY4" fmla="*/ 1469889 h 2131032"/>
                <a:gd name="connsiteX5" fmla="*/ 7614117 w 7888913"/>
                <a:gd name="connsiteY5" fmla="*/ 890769 h 2131032"/>
                <a:gd name="connsiteX6" fmla="*/ 6108405 w 7888913"/>
                <a:gd name="connsiteY6" fmla="*/ 787137 h 2131032"/>
                <a:gd name="connsiteX7" fmla="*/ 4566117 w 7888913"/>
                <a:gd name="connsiteY7" fmla="*/ 744465 h 2131032"/>
                <a:gd name="connsiteX8" fmla="*/ 4133301 w 7888913"/>
                <a:gd name="connsiteY8" fmla="*/ 445761 h 2131032"/>
                <a:gd name="connsiteX9" fmla="*/ 4303989 w 7888913"/>
                <a:gd name="connsiteY9" fmla="*/ 753 h 2131032"/>
                <a:gd name="connsiteX10" fmla="*/ 3231093 w 7888913"/>
                <a:gd name="connsiteY10" fmla="*/ 659121 h 2131032"/>
                <a:gd name="connsiteX11" fmla="*/ 2737317 w 7888913"/>
                <a:gd name="connsiteY11" fmla="*/ 713985 h 2131032"/>
                <a:gd name="connsiteX12" fmla="*/ 2194773 w 7888913"/>
                <a:gd name="connsiteY12" fmla="*/ 787137 h 2131032"/>
                <a:gd name="connsiteX13" fmla="*/ 1451061 w 7888913"/>
                <a:gd name="connsiteY13" fmla="*/ 842001 h 2131032"/>
                <a:gd name="connsiteX14" fmla="*/ 1067013 w 7888913"/>
                <a:gd name="connsiteY14" fmla="*/ 902961 h 2131032"/>
                <a:gd name="connsiteX15" fmla="*/ 640293 w 7888913"/>
                <a:gd name="connsiteY15" fmla="*/ 1030977 h 2131032"/>
                <a:gd name="connsiteX16" fmla="*/ 402549 w 7888913"/>
                <a:gd name="connsiteY16" fmla="*/ 1183377 h 2131032"/>
                <a:gd name="connsiteX17" fmla="*/ 329397 w 7888913"/>
                <a:gd name="connsiteY17" fmla="*/ 1256529 h 2131032"/>
                <a:gd name="connsiteX18" fmla="*/ 231861 w 7888913"/>
                <a:gd name="connsiteY18" fmla="*/ 1335777 h 2131032"/>
                <a:gd name="connsiteX19" fmla="*/ 48981 w 7888913"/>
                <a:gd name="connsiteY19" fmla="*/ 1360161 h 2131032"/>
                <a:gd name="connsiteX20" fmla="*/ 213 w 7888913"/>
                <a:gd name="connsiteY20" fmla="*/ 1415025 h 2131032"/>
                <a:gd name="connsiteX21" fmla="*/ 61173 w 7888913"/>
                <a:gd name="connsiteY21" fmla="*/ 1482081 h 2131032"/>
                <a:gd name="connsiteX22" fmla="*/ 396453 w 7888913"/>
                <a:gd name="connsiteY22" fmla="*/ 1475985 h 2131032"/>
                <a:gd name="connsiteX23" fmla="*/ 628101 w 7888913"/>
                <a:gd name="connsiteY23" fmla="*/ 1396737 h 2131032"/>
                <a:gd name="connsiteX24" fmla="*/ 810981 w 7888913"/>
                <a:gd name="connsiteY24" fmla="*/ 1378449 h 2131032"/>
                <a:gd name="connsiteX0" fmla="*/ 695157 w 7888913"/>
                <a:gd name="connsiteY0" fmla="*/ 1652769 h 2148142"/>
                <a:gd name="connsiteX1" fmla="*/ 3474931 w 7888913"/>
                <a:gd name="connsiteY1" fmla="*/ 2128257 h 2148142"/>
                <a:gd name="connsiteX2" fmla="*/ 4468579 w 7888913"/>
                <a:gd name="connsiteY2" fmla="*/ 2030721 h 2148142"/>
                <a:gd name="connsiteX3" fmla="*/ 5626821 w 7888913"/>
                <a:gd name="connsiteY3" fmla="*/ 1774689 h 2148142"/>
                <a:gd name="connsiteX4" fmla="*/ 7699460 w 7888913"/>
                <a:gd name="connsiteY4" fmla="*/ 1469889 h 2148142"/>
                <a:gd name="connsiteX5" fmla="*/ 7614117 w 7888913"/>
                <a:gd name="connsiteY5" fmla="*/ 890769 h 2148142"/>
                <a:gd name="connsiteX6" fmla="*/ 6108405 w 7888913"/>
                <a:gd name="connsiteY6" fmla="*/ 787137 h 2148142"/>
                <a:gd name="connsiteX7" fmla="*/ 4566117 w 7888913"/>
                <a:gd name="connsiteY7" fmla="*/ 744465 h 2148142"/>
                <a:gd name="connsiteX8" fmla="*/ 4133301 w 7888913"/>
                <a:gd name="connsiteY8" fmla="*/ 445761 h 2148142"/>
                <a:gd name="connsiteX9" fmla="*/ 4303989 w 7888913"/>
                <a:gd name="connsiteY9" fmla="*/ 753 h 2148142"/>
                <a:gd name="connsiteX10" fmla="*/ 3231093 w 7888913"/>
                <a:gd name="connsiteY10" fmla="*/ 659121 h 2148142"/>
                <a:gd name="connsiteX11" fmla="*/ 2737317 w 7888913"/>
                <a:gd name="connsiteY11" fmla="*/ 713985 h 2148142"/>
                <a:gd name="connsiteX12" fmla="*/ 2194773 w 7888913"/>
                <a:gd name="connsiteY12" fmla="*/ 787137 h 2148142"/>
                <a:gd name="connsiteX13" fmla="*/ 1451061 w 7888913"/>
                <a:gd name="connsiteY13" fmla="*/ 842001 h 2148142"/>
                <a:gd name="connsiteX14" fmla="*/ 1067013 w 7888913"/>
                <a:gd name="connsiteY14" fmla="*/ 902961 h 2148142"/>
                <a:gd name="connsiteX15" fmla="*/ 640293 w 7888913"/>
                <a:gd name="connsiteY15" fmla="*/ 1030977 h 2148142"/>
                <a:gd name="connsiteX16" fmla="*/ 402549 w 7888913"/>
                <a:gd name="connsiteY16" fmla="*/ 1183377 h 2148142"/>
                <a:gd name="connsiteX17" fmla="*/ 329397 w 7888913"/>
                <a:gd name="connsiteY17" fmla="*/ 1256529 h 2148142"/>
                <a:gd name="connsiteX18" fmla="*/ 231861 w 7888913"/>
                <a:gd name="connsiteY18" fmla="*/ 1335777 h 2148142"/>
                <a:gd name="connsiteX19" fmla="*/ 48981 w 7888913"/>
                <a:gd name="connsiteY19" fmla="*/ 1360161 h 2148142"/>
                <a:gd name="connsiteX20" fmla="*/ 213 w 7888913"/>
                <a:gd name="connsiteY20" fmla="*/ 1415025 h 2148142"/>
                <a:gd name="connsiteX21" fmla="*/ 61173 w 7888913"/>
                <a:gd name="connsiteY21" fmla="*/ 1482081 h 2148142"/>
                <a:gd name="connsiteX22" fmla="*/ 396453 w 7888913"/>
                <a:gd name="connsiteY22" fmla="*/ 1475985 h 2148142"/>
                <a:gd name="connsiteX23" fmla="*/ 628101 w 7888913"/>
                <a:gd name="connsiteY23" fmla="*/ 1396737 h 2148142"/>
                <a:gd name="connsiteX24" fmla="*/ 810981 w 7888913"/>
                <a:gd name="connsiteY24" fmla="*/ 1378449 h 2148142"/>
                <a:gd name="connsiteX0" fmla="*/ 695157 w 7888913"/>
                <a:gd name="connsiteY0" fmla="*/ 1652769 h 2134314"/>
                <a:gd name="connsiteX1" fmla="*/ 1518115 w 7888913"/>
                <a:gd name="connsiteY1" fmla="*/ 1872224 h 2134314"/>
                <a:gd name="connsiteX2" fmla="*/ 3474931 w 7888913"/>
                <a:gd name="connsiteY2" fmla="*/ 2128257 h 2134314"/>
                <a:gd name="connsiteX3" fmla="*/ 4468579 w 7888913"/>
                <a:gd name="connsiteY3" fmla="*/ 2030721 h 2134314"/>
                <a:gd name="connsiteX4" fmla="*/ 5626821 w 7888913"/>
                <a:gd name="connsiteY4" fmla="*/ 1774689 h 2134314"/>
                <a:gd name="connsiteX5" fmla="*/ 7699460 w 7888913"/>
                <a:gd name="connsiteY5" fmla="*/ 1469889 h 2134314"/>
                <a:gd name="connsiteX6" fmla="*/ 7614117 w 7888913"/>
                <a:gd name="connsiteY6" fmla="*/ 890769 h 2134314"/>
                <a:gd name="connsiteX7" fmla="*/ 6108405 w 7888913"/>
                <a:gd name="connsiteY7" fmla="*/ 787137 h 2134314"/>
                <a:gd name="connsiteX8" fmla="*/ 4566117 w 7888913"/>
                <a:gd name="connsiteY8" fmla="*/ 744465 h 2134314"/>
                <a:gd name="connsiteX9" fmla="*/ 4133301 w 7888913"/>
                <a:gd name="connsiteY9" fmla="*/ 445761 h 2134314"/>
                <a:gd name="connsiteX10" fmla="*/ 4303989 w 7888913"/>
                <a:gd name="connsiteY10" fmla="*/ 753 h 2134314"/>
                <a:gd name="connsiteX11" fmla="*/ 3231093 w 7888913"/>
                <a:gd name="connsiteY11" fmla="*/ 659121 h 2134314"/>
                <a:gd name="connsiteX12" fmla="*/ 2737317 w 7888913"/>
                <a:gd name="connsiteY12" fmla="*/ 713985 h 2134314"/>
                <a:gd name="connsiteX13" fmla="*/ 2194773 w 7888913"/>
                <a:gd name="connsiteY13" fmla="*/ 787137 h 2134314"/>
                <a:gd name="connsiteX14" fmla="*/ 1451061 w 7888913"/>
                <a:gd name="connsiteY14" fmla="*/ 842001 h 2134314"/>
                <a:gd name="connsiteX15" fmla="*/ 1067013 w 7888913"/>
                <a:gd name="connsiteY15" fmla="*/ 902961 h 2134314"/>
                <a:gd name="connsiteX16" fmla="*/ 640293 w 7888913"/>
                <a:gd name="connsiteY16" fmla="*/ 1030977 h 2134314"/>
                <a:gd name="connsiteX17" fmla="*/ 402549 w 7888913"/>
                <a:gd name="connsiteY17" fmla="*/ 1183377 h 2134314"/>
                <a:gd name="connsiteX18" fmla="*/ 329397 w 7888913"/>
                <a:gd name="connsiteY18" fmla="*/ 1256529 h 2134314"/>
                <a:gd name="connsiteX19" fmla="*/ 231861 w 7888913"/>
                <a:gd name="connsiteY19" fmla="*/ 1335777 h 2134314"/>
                <a:gd name="connsiteX20" fmla="*/ 48981 w 7888913"/>
                <a:gd name="connsiteY20" fmla="*/ 1360161 h 2134314"/>
                <a:gd name="connsiteX21" fmla="*/ 213 w 7888913"/>
                <a:gd name="connsiteY21" fmla="*/ 1415025 h 2134314"/>
                <a:gd name="connsiteX22" fmla="*/ 61173 w 7888913"/>
                <a:gd name="connsiteY22" fmla="*/ 1482081 h 2134314"/>
                <a:gd name="connsiteX23" fmla="*/ 396453 w 7888913"/>
                <a:gd name="connsiteY23" fmla="*/ 1475985 h 2134314"/>
                <a:gd name="connsiteX24" fmla="*/ 628101 w 7888913"/>
                <a:gd name="connsiteY24" fmla="*/ 1396737 h 2134314"/>
                <a:gd name="connsiteX25" fmla="*/ 810981 w 7888913"/>
                <a:gd name="connsiteY25" fmla="*/ 1378449 h 2134314"/>
                <a:gd name="connsiteX0" fmla="*/ 695157 w 7888913"/>
                <a:gd name="connsiteY0" fmla="*/ 1652769 h 2134314"/>
                <a:gd name="connsiteX1" fmla="*/ 1518115 w 7888913"/>
                <a:gd name="connsiteY1" fmla="*/ 1872224 h 2134314"/>
                <a:gd name="connsiteX2" fmla="*/ 3474931 w 7888913"/>
                <a:gd name="connsiteY2" fmla="*/ 2128257 h 2134314"/>
                <a:gd name="connsiteX3" fmla="*/ 4468579 w 7888913"/>
                <a:gd name="connsiteY3" fmla="*/ 2030721 h 2134314"/>
                <a:gd name="connsiteX4" fmla="*/ 5626821 w 7888913"/>
                <a:gd name="connsiteY4" fmla="*/ 1774689 h 2134314"/>
                <a:gd name="connsiteX5" fmla="*/ 7699460 w 7888913"/>
                <a:gd name="connsiteY5" fmla="*/ 1469889 h 2134314"/>
                <a:gd name="connsiteX6" fmla="*/ 7614117 w 7888913"/>
                <a:gd name="connsiteY6" fmla="*/ 890769 h 2134314"/>
                <a:gd name="connsiteX7" fmla="*/ 6108405 w 7888913"/>
                <a:gd name="connsiteY7" fmla="*/ 787137 h 2134314"/>
                <a:gd name="connsiteX8" fmla="*/ 4566117 w 7888913"/>
                <a:gd name="connsiteY8" fmla="*/ 744465 h 2134314"/>
                <a:gd name="connsiteX9" fmla="*/ 4133301 w 7888913"/>
                <a:gd name="connsiteY9" fmla="*/ 445761 h 2134314"/>
                <a:gd name="connsiteX10" fmla="*/ 4303989 w 7888913"/>
                <a:gd name="connsiteY10" fmla="*/ 753 h 2134314"/>
                <a:gd name="connsiteX11" fmla="*/ 3231093 w 7888913"/>
                <a:gd name="connsiteY11" fmla="*/ 659121 h 2134314"/>
                <a:gd name="connsiteX12" fmla="*/ 2737317 w 7888913"/>
                <a:gd name="connsiteY12" fmla="*/ 713985 h 2134314"/>
                <a:gd name="connsiteX13" fmla="*/ 2194773 w 7888913"/>
                <a:gd name="connsiteY13" fmla="*/ 787137 h 2134314"/>
                <a:gd name="connsiteX14" fmla="*/ 1451061 w 7888913"/>
                <a:gd name="connsiteY14" fmla="*/ 842001 h 2134314"/>
                <a:gd name="connsiteX15" fmla="*/ 1067013 w 7888913"/>
                <a:gd name="connsiteY15" fmla="*/ 902961 h 2134314"/>
                <a:gd name="connsiteX16" fmla="*/ 640293 w 7888913"/>
                <a:gd name="connsiteY16" fmla="*/ 1030977 h 2134314"/>
                <a:gd name="connsiteX17" fmla="*/ 402549 w 7888913"/>
                <a:gd name="connsiteY17" fmla="*/ 1183377 h 2134314"/>
                <a:gd name="connsiteX18" fmla="*/ 329397 w 7888913"/>
                <a:gd name="connsiteY18" fmla="*/ 1256529 h 2134314"/>
                <a:gd name="connsiteX19" fmla="*/ 231861 w 7888913"/>
                <a:gd name="connsiteY19" fmla="*/ 1335777 h 2134314"/>
                <a:gd name="connsiteX20" fmla="*/ 48981 w 7888913"/>
                <a:gd name="connsiteY20" fmla="*/ 1360161 h 2134314"/>
                <a:gd name="connsiteX21" fmla="*/ 213 w 7888913"/>
                <a:gd name="connsiteY21" fmla="*/ 1415025 h 2134314"/>
                <a:gd name="connsiteX22" fmla="*/ 61173 w 7888913"/>
                <a:gd name="connsiteY22" fmla="*/ 1482081 h 2134314"/>
                <a:gd name="connsiteX23" fmla="*/ 396453 w 7888913"/>
                <a:gd name="connsiteY23" fmla="*/ 1475985 h 2134314"/>
                <a:gd name="connsiteX24" fmla="*/ 628101 w 7888913"/>
                <a:gd name="connsiteY24" fmla="*/ 1396737 h 2134314"/>
                <a:gd name="connsiteX25" fmla="*/ 810981 w 7888913"/>
                <a:gd name="connsiteY25" fmla="*/ 1378449 h 2134314"/>
                <a:gd name="connsiteX0" fmla="*/ 695157 w 7888913"/>
                <a:gd name="connsiteY0" fmla="*/ 1652769 h 2129183"/>
                <a:gd name="connsiteX1" fmla="*/ 1518115 w 7888913"/>
                <a:gd name="connsiteY1" fmla="*/ 1872224 h 2129183"/>
                <a:gd name="connsiteX2" fmla="*/ 2438611 w 7888913"/>
                <a:gd name="connsiteY2" fmla="*/ 2067296 h 2129183"/>
                <a:gd name="connsiteX3" fmla="*/ 3474931 w 7888913"/>
                <a:gd name="connsiteY3" fmla="*/ 2128257 h 2129183"/>
                <a:gd name="connsiteX4" fmla="*/ 4468579 w 7888913"/>
                <a:gd name="connsiteY4" fmla="*/ 2030721 h 2129183"/>
                <a:gd name="connsiteX5" fmla="*/ 5626821 w 7888913"/>
                <a:gd name="connsiteY5" fmla="*/ 1774689 h 2129183"/>
                <a:gd name="connsiteX6" fmla="*/ 7699460 w 7888913"/>
                <a:gd name="connsiteY6" fmla="*/ 1469889 h 2129183"/>
                <a:gd name="connsiteX7" fmla="*/ 7614117 w 7888913"/>
                <a:gd name="connsiteY7" fmla="*/ 890769 h 2129183"/>
                <a:gd name="connsiteX8" fmla="*/ 6108405 w 7888913"/>
                <a:gd name="connsiteY8" fmla="*/ 787137 h 2129183"/>
                <a:gd name="connsiteX9" fmla="*/ 4566117 w 7888913"/>
                <a:gd name="connsiteY9" fmla="*/ 744465 h 2129183"/>
                <a:gd name="connsiteX10" fmla="*/ 4133301 w 7888913"/>
                <a:gd name="connsiteY10" fmla="*/ 445761 h 2129183"/>
                <a:gd name="connsiteX11" fmla="*/ 4303989 w 7888913"/>
                <a:gd name="connsiteY11" fmla="*/ 753 h 2129183"/>
                <a:gd name="connsiteX12" fmla="*/ 3231093 w 7888913"/>
                <a:gd name="connsiteY12" fmla="*/ 659121 h 2129183"/>
                <a:gd name="connsiteX13" fmla="*/ 2737317 w 7888913"/>
                <a:gd name="connsiteY13" fmla="*/ 713985 h 2129183"/>
                <a:gd name="connsiteX14" fmla="*/ 2194773 w 7888913"/>
                <a:gd name="connsiteY14" fmla="*/ 787137 h 2129183"/>
                <a:gd name="connsiteX15" fmla="*/ 1451061 w 7888913"/>
                <a:gd name="connsiteY15" fmla="*/ 842001 h 2129183"/>
                <a:gd name="connsiteX16" fmla="*/ 1067013 w 7888913"/>
                <a:gd name="connsiteY16" fmla="*/ 902961 h 2129183"/>
                <a:gd name="connsiteX17" fmla="*/ 640293 w 7888913"/>
                <a:gd name="connsiteY17" fmla="*/ 1030977 h 2129183"/>
                <a:gd name="connsiteX18" fmla="*/ 402549 w 7888913"/>
                <a:gd name="connsiteY18" fmla="*/ 1183377 h 2129183"/>
                <a:gd name="connsiteX19" fmla="*/ 329397 w 7888913"/>
                <a:gd name="connsiteY19" fmla="*/ 1256529 h 2129183"/>
                <a:gd name="connsiteX20" fmla="*/ 231861 w 7888913"/>
                <a:gd name="connsiteY20" fmla="*/ 1335777 h 2129183"/>
                <a:gd name="connsiteX21" fmla="*/ 48981 w 7888913"/>
                <a:gd name="connsiteY21" fmla="*/ 1360161 h 2129183"/>
                <a:gd name="connsiteX22" fmla="*/ 213 w 7888913"/>
                <a:gd name="connsiteY22" fmla="*/ 1415025 h 2129183"/>
                <a:gd name="connsiteX23" fmla="*/ 61173 w 7888913"/>
                <a:gd name="connsiteY23" fmla="*/ 1482081 h 2129183"/>
                <a:gd name="connsiteX24" fmla="*/ 396453 w 7888913"/>
                <a:gd name="connsiteY24" fmla="*/ 1475985 h 2129183"/>
                <a:gd name="connsiteX25" fmla="*/ 628101 w 7888913"/>
                <a:gd name="connsiteY25" fmla="*/ 1396737 h 2129183"/>
                <a:gd name="connsiteX26" fmla="*/ 810981 w 7888913"/>
                <a:gd name="connsiteY26" fmla="*/ 1378449 h 2129183"/>
                <a:gd name="connsiteX0" fmla="*/ 695157 w 7888913"/>
                <a:gd name="connsiteY0" fmla="*/ 1652769 h 2129183"/>
                <a:gd name="connsiteX1" fmla="*/ 1518115 w 7888913"/>
                <a:gd name="connsiteY1" fmla="*/ 1872224 h 2129183"/>
                <a:gd name="connsiteX2" fmla="*/ 2438611 w 7888913"/>
                <a:gd name="connsiteY2" fmla="*/ 2067296 h 2129183"/>
                <a:gd name="connsiteX3" fmla="*/ 3474931 w 7888913"/>
                <a:gd name="connsiteY3" fmla="*/ 2128257 h 2129183"/>
                <a:gd name="connsiteX4" fmla="*/ 4468579 w 7888913"/>
                <a:gd name="connsiteY4" fmla="*/ 2030721 h 2129183"/>
                <a:gd name="connsiteX5" fmla="*/ 5626821 w 7888913"/>
                <a:gd name="connsiteY5" fmla="*/ 1774689 h 2129183"/>
                <a:gd name="connsiteX6" fmla="*/ 7699460 w 7888913"/>
                <a:gd name="connsiteY6" fmla="*/ 1469889 h 2129183"/>
                <a:gd name="connsiteX7" fmla="*/ 7614117 w 7888913"/>
                <a:gd name="connsiteY7" fmla="*/ 890769 h 2129183"/>
                <a:gd name="connsiteX8" fmla="*/ 6108405 w 7888913"/>
                <a:gd name="connsiteY8" fmla="*/ 787137 h 2129183"/>
                <a:gd name="connsiteX9" fmla="*/ 4566117 w 7888913"/>
                <a:gd name="connsiteY9" fmla="*/ 744465 h 2129183"/>
                <a:gd name="connsiteX10" fmla="*/ 4133301 w 7888913"/>
                <a:gd name="connsiteY10" fmla="*/ 445761 h 2129183"/>
                <a:gd name="connsiteX11" fmla="*/ 4303989 w 7888913"/>
                <a:gd name="connsiteY11" fmla="*/ 753 h 2129183"/>
                <a:gd name="connsiteX12" fmla="*/ 3231093 w 7888913"/>
                <a:gd name="connsiteY12" fmla="*/ 659121 h 2129183"/>
                <a:gd name="connsiteX13" fmla="*/ 2737317 w 7888913"/>
                <a:gd name="connsiteY13" fmla="*/ 713985 h 2129183"/>
                <a:gd name="connsiteX14" fmla="*/ 2194773 w 7888913"/>
                <a:gd name="connsiteY14" fmla="*/ 787137 h 2129183"/>
                <a:gd name="connsiteX15" fmla="*/ 1451061 w 7888913"/>
                <a:gd name="connsiteY15" fmla="*/ 842001 h 2129183"/>
                <a:gd name="connsiteX16" fmla="*/ 1067013 w 7888913"/>
                <a:gd name="connsiteY16" fmla="*/ 902961 h 2129183"/>
                <a:gd name="connsiteX17" fmla="*/ 640293 w 7888913"/>
                <a:gd name="connsiteY17" fmla="*/ 1030977 h 2129183"/>
                <a:gd name="connsiteX18" fmla="*/ 402549 w 7888913"/>
                <a:gd name="connsiteY18" fmla="*/ 1183377 h 2129183"/>
                <a:gd name="connsiteX19" fmla="*/ 329397 w 7888913"/>
                <a:gd name="connsiteY19" fmla="*/ 1256529 h 2129183"/>
                <a:gd name="connsiteX20" fmla="*/ 231861 w 7888913"/>
                <a:gd name="connsiteY20" fmla="*/ 1335777 h 2129183"/>
                <a:gd name="connsiteX21" fmla="*/ 48981 w 7888913"/>
                <a:gd name="connsiteY21" fmla="*/ 1360161 h 2129183"/>
                <a:gd name="connsiteX22" fmla="*/ 213 w 7888913"/>
                <a:gd name="connsiteY22" fmla="*/ 1415025 h 2129183"/>
                <a:gd name="connsiteX23" fmla="*/ 61173 w 7888913"/>
                <a:gd name="connsiteY23" fmla="*/ 1482081 h 2129183"/>
                <a:gd name="connsiteX24" fmla="*/ 396453 w 7888913"/>
                <a:gd name="connsiteY24" fmla="*/ 1475985 h 2129183"/>
                <a:gd name="connsiteX25" fmla="*/ 628101 w 7888913"/>
                <a:gd name="connsiteY25" fmla="*/ 1396737 h 2129183"/>
                <a:gd name="connsiteX26" fmla="*/ 810981 w 7888913"/>
                <a:gd name="connsiteY26" fmla="*/ 1378449 h 2129183"/>
                <a:gd name="connsiteX0" fmla="*/ 695157 w 7888913"/>
                <a:gd name="connsiteY0" fmla="*/ 1652769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0" fmla="*/ 73365 w 7888913"/>
                <a:gd name="connsiteY0" fmla="*/ 1579617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0" fmla="*/ 73365 w 7888913"/>
                <a:gd name="connsiteY0" fmla="*/ 1579617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28" fmla="*/ 73365 w 7888913"/>
                <a:gd name="connsiteY28" fmla="*/ 1579617 h 2129183"/>
                <a:gd name="connsiteX0" fmla="*/ 402549 w 7888913"/>
                <a:gd name="connsiteY0" fmla="*/ 1585713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628101 w 7888913"/>
                <a:gd name="connsiteY26" fmla="*/ 1396737 h 2129183"/>
                <a:gd name="connsiteX27" fmla="*/ 810981 w 7888913"/>
                <a:gd name="connsiteY27" fmla="*/ 1378449 h 2129183"/>
                <a:gd name="connsiteX28" fmla="*/ 402549 w 7888913"/>
                <a:gd name="connsiteY28" fmla="*/ 1585713 h 2129183"/>
                <a:gd name="connsiteX0" fmla="*/ 402549 w 7888913"/>
                <a:gd name="connsiteY0" fmla="*/ 1585713 h 2129183"/>
                <a:gd name="connsiteX1" fmla="*/ 951187 w 7888913"/>
                <a:gd name="connsiteY1" fmla="*/ 1713729 h 2129183"/>
                <a:gd name="connsiteX2" fmla="*/ 1518115 w 7888913"/>
                <a:gd name="connsiteY2" fmla="*/ 1872224 h 2129183"/>
                <a:gd name="connsiteX3" fmla="*/ 2438611 w 7888913"/>
                <a:gd name="connsiteY3" fmla="*/ 2067296 h 2129183"/>
                <a:gd name="connsiteX4" fmla="*/ 3474931 w 7888913"/>
                <a:gd name="connsiteY4" fmla="*/ 2128257 h 2129183"/>
                <a:gd name="connsiteX5" fmla="*/ 4468579 w 7888913"/>
                <a:gd name="connsiteY5" fmla="*/ 2030721 h 2129183"/>
                <a:gd name="connsiteX6" fmla="*/ 5626821 w 7888913"/>
                <a:gd name="connsiteY6" fmla="*/ 1774689 h 2129183"/>
                <a:gd name="connsiteX7" fmla="*/ 7699460 w 7888913"/>
                <a:gd name="connsiteY7" fmla="*/ 1469889 h 2129183"/>
                <a:gd name="connsiteX8" fmla="*/ 7614117 w 7888913"/>
                <a:gd name="connsiteY8" fmla="*/ 890769 h 2129183"/>
                <a:gd name="connsiteX9" fmla="*/ 6108405 w 7888913"/>
                <a:gd name="connsiteY9" fmla="*/ 787137 h 2129183"/>
                <a:gd name="connsiteX10" fmla="*/ 4566117 w 7888913"/>
                <a:gd name="connsiteY10" fmla="*/ 744465 h 2129183"/>
                <a:gd name="connsiteX11" fmla="*/ 4133301 w 7888913"/>
                <a:gd name="connsiteY11" fmla="*/ 445761 h 2129183"/>
                <a:gd name="connsiteX12" fmla="*/ 4303989 w 7888913"/>
                <a:gd name="connsiteY12" fmla="*/ 753 h 2129183"/>
                <a:gd name="connsiteX13" fmla="*/ 3231093 w 7888913"/>
                <a:gd name="connsiteY13" fmla="*/ 659121 h 2129183"/>
                <a:gd name="connsiteX14" fmla="*/ 2737317 w 7888913"/>
                <a:gd name="connsiteY14" fmla="*/ 713985 h 2129183"/>
                <a:gd name="connsiteX15" fmla="*/ 2194773 w 7888913"/>
                <a:gd name="connsiteY15" fmla="*/ 787137 h 2129183"/>
                <a:gd name="connsiteX16" fmla="*/ 1451061 w 7888913"/>
                <a:gd name="connsiteY16" fmla="*/ 842001 h 2129183"/>
                <a:gd name="connsiteX17" fmla="*/ 1067013 w 7888913"/>
                <a:gd name="connsiteY17" fmla="*/ 902961 h 2129183"/>
                <a:gd name="connsiteX18" fmla="*/ 640293 w 7888913"/>
                <a:gd name="connsiteY18" fmla="*/ 1030977 h 2129183"/>
                <a:gd name="connsiteX19" fmla="*/ 402549 w 7888913"/>
                <a:gd name="connsiteY19" fmla="*/ 1183377 h 2129183"/>
                <a:gd name="connsiteX20" fmla="*/ 329397 w 7888913"/>
                <a:gd name="connsiteY20" fmla="*/ 1256529 h 2129183"/>
                <a:gd name="connsiteX21" fmla="*/ 231861 w 7888913"/>
                <a:gd name="connsiteY21" fmla="*/ 1335777 h 2129183"/>
                <a:gd name="connsiteX22" fmla="*/ 48981 w 7888913"/>
                <a:gd name="connsiteY22" fmla="*/ 1360161 h 2129183"/>
                <a:gd name="connsiteX23" fmla="*/ 213 w 7888913"/>
                <a:gd name="connsiteY23" fmla="*/ 1415025 h 2129183"/>
                <a:gd name="connsiteX24" fmla="*/ 61173 w 7888913"/>
                <a:gd name="connsiteY24" fmla="*/ 1482081 h 2129183"/>
                <a:gd name="connsiteX25" fmla="*/ 396453 w 7888913"/>
                <a:gd name="connsiteY25" fmla="*/ 1475985 h 2129183"/>
                <a:gd name="connsiteX26" fmla="*/ 810981 w 7888913"/>
                <a:gd name="connsiteY26" fmla="*/ 1378449 h 2129183"/>
                <a:gd name="connsiteX27" fmla="*/ 402549 w 7888913"/>
                <a:gd name="connsiteY27" fmla="*/ 1585713 h 2129183"/>
                <a:gd name="connsiteX0" fmla="*/ 421924 w 7908288"/>
                <a:gd name="connsiteY0" fmla="*/ 1585713 h 2129183"/>
                <a:gd name="connsiteX1" fmla="*/ 970562 w 7908288"/>
                <a:gd name="connsiteY1" fmla="*/ 1713729 h 2129183"/>
                <a:gd name="connsiteX2" fmla="*/ 1537490 w 7908288"/>
                <a:gd name="connsiteY2" fmla="*/ 1872224 h 2129183"/>
                <a:gd name="connsiteX3" fmla="*/ 2457986 w 7908288"/>
                <a:gd name="connsiteY3" fmla="*/ 2067296 h 2129183"/>
                <a:gd name="connsiteX4" fmla="*/ 3494306 w 7908288"/>
                <a:gd name="connsiteY4" fmla="*/ 2128257 h 2129183"/>
                <a:gd name="connsiteX5" fmla="*/ 4487954 w 7908288"/>
                <a:gd name="connsiteY5" fmla="*/ 2030721 h 2129183"/>
                <a:gd name="connsiteX6" fmla="*/ 5646196 w 7908288"/>
                <a:gd name="connsiteY6" fmla="*/ 1774689 h 2129183"/>
                <a:gd name="connsiteX7" fmla="*/ 7718835 w 7908288"/>
                <a:gd name="connsiteY7" fmla="*/ 1469889 h 2129183"/>
                <a:gd name="connsiteX8" fmla="*/ 7633492 w 7908288"/>
                <a:gd name="connsiteY8" fmla="*/ 890769 h 2129183"/>
                <a:gd name="connsiteX9" fmla="*/ 6127780 w 7908288"/>
                <a:gd name="connsiteY9" fmla="*/ 787137 h 2129183"/>
                <a:gd name="connsiteX10" fmla="*/ 4585492 w 7908288"/>
                <a:gd name="connsiteY10" fmla="*/ 744465 h 2129183"/>
                <a:gd name="connsiteX11" fmla="*/ 4152676 w 7908288"/>
                <a:gd name="connsiteY11" fmla="*/ 445761 h 2129183"/>
                <a:gd name="connsiteX12" fmla="*/ 4323364 w 7908288"/>
                <a:gd name="connsiteY12" fmla="*/ 753 h 2129183"/>
                <a:gd name="connsiteX13" fmla="*/ 3250468 w 7908288"/>
                <a:gd name="connsiteY13" fmla="*/ 659121 h 2129183"/>
                <a:gd name="connsiteX14" fmla="*/ 2756692 w 7908288"/>
                <a:gd name="connsiteY14" fmla="*/ 713985 h 2129183"/>
                <a:gd name="connsiteX15" fmla="*/ 2214148 w 7908288"/>
                <a:gd name="connsiteY15" fmla="*/ 787137 h 2129183"/>
                <a:gd name="connsiteX16" fmla="*/ 1470436 w 7908288"/>
                <a:gd name="connsiteY16" fmla="*/ 842001 h 2129183"/>
                <a:gd name="connsiteX17" fmla="*/ 1086388 w 7908288"/>
                <a:gd name="connsiteY17" fmla="*/ 902961 h 2129183"/>
                <a:gd name="connsiteX18" fmla="*/ 659668 w 7908288"/>
                <a:gd name="connsiteY18" fmla="*/ 1030977 h 2129183"/>
                <a:gd name="connsiteX19" fmla="*/ 421924 w 7908288"/>
                <a:gd name="connsiteY19" fmla="*/ 1183377 h 2129183"/>
                <a:gd name="connsiteX20" fmla="*/ 348772 w 7908288"/>
                <a:gd name="connsiteY20" fmla="*/ 1256529 h 2129183"/>
                <a:gd name="connsiteX21" fmla="*/ 251236 w 7908288"/>
                <a:gd name="connsiteY21" fmla="*/ 1335777 h 2129183"/>
                <a:gd name="connsiteX22" fmla="*/ 68356 w 7908288"/>
                <a:gd name="connsiteY22" fmla="*/ 1360161 h 2129183"/>
                <a:gd name="connsiteX23" fmla="*/ 19588 w 7908288"/>
                <a:gd name="connsiteY23" fmla="*/ 1415025 h 2129183"/>
                <a:gd name="connsiteX24" fmla="*/ 80548 w 7908288"/>
                <a:gd name="connsiteY24" fmla="*/ 1482081 h 2129183"/>
                <a:gd name="connsiteX25" fmla="*/ 830356 w 7908288"/>
                <a:gd name="connsiteY25" fmla="*/ 1378449 h 2129183"/>
                <a:gd name="connsiteX26" fmla="*/ 421924 w 7908288"/>
                <a:gd name="connsiteY26" fmla="*/ 1585713 h 2129183"/>
                <a:gd name="connsiteX0" fmla="*/ 402550 w 7888914"/>
                <a:gd name="connsiteY0" fmla="*/ 1585713 h 2129183"/>
                <a:gd name="connsiteX1" fmla="*/ 951188 w 7888914"/>
                <a:gd name="connsiteY1" fmla="*/ 1713729 h 2129183"/>
                <a:gd name="connsiteX2" fmla="*/ 1518116 w 7888914"/>
                <a:gd name="connsiteY2" fmla="*/ 1872224 h 2129183"/>
                <a:gd name="connsiteX3" fmla="*/ 2438612 w 7888914"/>
                <a:gd name="connsiteY3" fmla="*/ 2067296 h 2129183"/>
                <a:gd name="connsiteX4" fmla="*/ 3474932 w 7888914"/>
                <a:gd name="connsiteY4" fmla="*/ 2128257 h 2129183"/>
                <a:gd name="connsiteX5" fmla="*/ 4468580 w 7888914"/>
                <a:gd name="connsiteY5" fmla="*/ 2030721 h 2129183"/>
                <a:gd name="connsiteX6" fmla="*/ 5626822 w 7888914"/>
                <a:gd name="connsiteY6" fmla="*/ 1774689 h 2129183"/>
                <a:gd name="connsiteX7" fmla="*/ 7699461 w 7888914"/>
                <a:gd name="connsiteY7" fmla="*/ 1469889 h 2129183"/>
                <a:gd name="connsiteX8" fmla="*/ 7614118 w 7888914"/>
                <a:gd name="connsiteY8" fmla="*/ 890769 h 2129183"/>
                <a:gd name="connsiteX9" fmla="*/ 6108406 w 7888914"/>
                <a:gd name="connsiteY9" fmla="*/ 787137 h 2129183"/>
                <a:gd name="connsiteX10" fmla="*/ 4566118 w 7888914"/>
                <a:gd name="connsiteY10" fmla="*/ 744465 h 2129183"/>
                <a:gd name="connsiteX11" fmla="*/ 4133302 w 7888914"/>
                <a:gd name="connsiteY11" fmla="*/ 445761 h 2129183"/>
                <a:gd name="connsiteX12" fmla="*/ 4303990 w 7888914"/>
                <a:gd name="connsiteY12" fmla="*/ 753 h 2129183"/>
                <a:gd name="connsiteX13" fmla="*/ 3231094 w 7888914"/>
                <a:gd name="connsiteY13" fmla="*/ 659121 h 2129183"/>
                <a:gd name="connsiteX14" fmla="*/ 2737318 w 7888914"/>
                <a:gd name="connsiteY14" fmla="*/ 713985 h 2129183"/>
                <a:gd name="connsiteX15" fmla="*/ 2194774 w 7888914"/>
                <a:gd name="connsiteY15" fmla="*/ 787137 h 2129183"/>
                <a:gd name="connsiteX16" fmla="*/ 1451062 w 7888914"/>
                <a:gd name="connsiteY16" fmla="*/ 842001 h 2129183"/>
                <a:gd name="connsiteX17" fmla="*/ 1067014 w 7888914"/>
                <a:gd name="connsiteY17" fmla="*/ 902961 h 2129183"/>
                <a:gd name="connsiteX18" fmla="*/ 640294 w 7888914"/>
                <a:gd name="connsiteY18" fmla="*/ 1030977 h 2129183"/>
                <a:gd name="connsiteX19" fmla="*/ 402550 w 7888914"/>
                <a:gd name="connsiteY19" fmla="*/ 1183377 h 2129183"/>
                <a:gd name="connsiteX20" fmla="*/ 329398 w 7888914"/>
                <a:gd name="connsiteY20" fmla="*/ 1256529 h 2129183"/>
                <a:gd name="connsiteX21" fmla="*/ 231862 w 7888914"/>
                <a:gd name="connsiteY21" fmla="*/ 1335777 h 2129183"/>
                <a:gd name="connsiteX22" fmla="*/ 48982 w 7888914"/>
                <a:gd name="connsiteY22" fmla="*/ 1360161 h 2129183"/>
                <a:gd name="connsiteX23" fmla="*/ 214 w 7888914"/>
                <a:gd name="connsiteY23" fmla="*/ 1415025 h 2129183"/>
                <a:gd name="connsiteX24" fmla="*/ 61174 w 7888914"/>
                <a:gd name="connsiteY24" fmla="*/ 1482081 h 2129183"/>
                <a:gd name="connsiteX25" fmla="*/ 132802 w 7888914"/>
                <a:gd name="connsiteY25" fmla="*/ 1475604 h 2129183"/>
                <a:gd name="connsiteX26" fmla="*/ 402550 w 7888914"/>
                <a:gd name="connsiteY26" fmla="*/ 1585713 h 2129183"/>
                <a:gd name="connsiteX0" fmla="*/ 402550 w 7888914"/>
                <a:gd name="connsiteY0" fmla="*/ 1585713 h 2129183"/>
                <a:gd name="connsiteX1" fmla="*/ 951188 w 7888914"/>
                <a:gd name="connsiteY1" fmla="*/ 1713729 h 2129183"/>
                <a:gd name="connsiteX2" fmla="*/ 1518116 w 7888914"/>
                <a:gd name="connsiteY2" fmla="*/ 1872224 h 2129183"/>
                <a:gd name="connsiteX3" fmla="*/ 2438612 w 7888914"/>
                <a:gd name="connsiteY3" fmla="*/ 2067296 h 2129183"/>
                <a:gd name="connsiteX4" fmla="*/ 3474932 w 7888914"/>
                <a:gd name="connsiteY4" fmla="*/ 2128257 h 2129183"/>
                <a:gd name="connsiteX5" fmla="*/ 4468580 w 7888914"/>
                <a:gd name="connsiteY5" fmla="*/ 2030721 h 2129183"/>
                <a:gd name="connsiteX6" fmla="*/ 5626822 w 7888914"/>
                <a:gd name="connsiteY6" fmla="*/ 1774689 h 2129183"/>
                <a:gd name="connsiteX7" fmla="*/ 7699461 w 7888914"/>
                <a:gd name="connsiteY7" fmla="*/ 1469889 h 2129183"/>
                <a:gd name="connsiteX8" fmla="*/ 7614118 w 7888914"/>
                <a:gd name="connsiteY8" fmla="*/ 890769 h 2129183"/>
                <a:gd name="connsiteX9" fmla="*/ 6108406 w 7888914"/>
                <a:gd name="connsiteY9" fmla="*/ 787137 h 2129183"/>
                <a:gd name="connsiteX10" fmla="*/ 4566118 w 7888914"/>
                <a:gd name="connsiteY10" fmla="*/ 744465 h 2129183"/>
                <a:gd name="connsiteX11" fmla="*/ 4133302 w 7888914"/>
                <a:gd name="connsiteY11" fmla="*/ 445761 h 2129183"/>
                <a:gd name="connsiteX12" fmla="*/ 4303990 w 7888914"/>
                <a:gd name="connsiteY12" fmla="*/ 753 h 2129183"/>
                <a:gd name="connsiteX13" fmla="*/ 3231094 w 7888914"/>
                <a:gd name="connsiteY13" fmla="*/ 659121 h 2129183"/>
                <a:gd name="connsiteX14" fmla="*/ 2737318 w 7888914"/>
                <a:gd name="connsiteY14" fmla="*/ 713985 h 2129183"/>
                <a:gd name="connsiteX15" fmla="*/ 2194774 w 7888914"/>
                <a:gd name="connsiteY15" fmla="*/ 787137 h 2129183"/>
                <a:gd name="connsiteX16" fmla="*/ 1451062 w 7888914"/>
                <a:gd name="connsiteY16" fmla="*/ 842001 h 2129183"/>
                <a:gd name="connsiteX17" fmla="*/ 1067014 w 7888914"/>
                <a:gd name="connsiteY17" fmla="*/ 902961 h 2129183"/>
                <a:gd name="connsiteX18" fmla="*/ 640294 w 7888914"/>
                <a:gd name="connsiteY18" fmla="*/ 1030977 h 2129183"/>
                <a:gd name="connsiteX19" fmla="*/ 402550 w 7888914"/>
                <a:gd name="connsiteY19" fmla="*/ 1183377 h 2129183"/>
                <a:gd name="connsiteX20" fmla="*/ 329398 w 7888914"/>
                <a:gd name="connsiteY20" fmla="*/ 1256529 h 2129183"/>
                <a:gd name="connsiteX21" fmla="*/ 231862 w 7888914"/>
                <a:gd name="connsiteY21" fmla="*/ 1335777 h 2129183"/>
                <a:gd name="connsiteX22" fmla="*/ 48982 w 7888914"/>
                <a:gd name="connsiteY22" fmla="*/ 1360161 h 2129183"/>
                <a:gd name="connsiteX23" fmla="*/ 214 w 7888914"/>
                <a:gd name="connsiteY23" fmla="*/ 1415025 h 2129183"/>
                <a:gd name="connsiteX24" fmla="*/ 61174 w 7888914"/>
                <a:gd name="connsiteY24" fmla="*/ 1482081 h 2129183"/>
                <a:gd name="connsiteX25" fmla="*/ 132802 w 7888914"/>
                <a:gd name="connsiteY25" fmla="*/ 1475604 h 2129183"/>
                <a:gd name="connsiteX26" fmla="*/ 402550 w 7888914"/>
                <a:gd name="connsiteY26" fmla="*/ 1585713 h 2129183"/>
                <a:gd name="connsiteX0" fmla="*/ 406337 w 7892701"/>
                <a:gd name="connsiteY0" fmla="*/ 1585713 h 2129183"/>
                <a:gd name="connsiteX1" fmla="*/ 954975 w 7892701"/>
                <a:gd name="connsiteY1" fmla="*/ 1713729 h 2129183"/>
                <a:gd name="connsiteX2" fmla="*/ 1521903 w 7892701"/>
                <a:gd name="connsiteY2" fmla="*/ 1872224 h 2129183"/>
                <a:gd name="connsiteX3" fmla="*/ 2442399 w 7892701"/>
                <a:gd name="connsiteY3" fmla="*/ 2067296 h 2129183"/>
                <a:gd name="connsiteX4" fmla="*/ 3478719 w 7892701"/>
                <a:gd name="connsiteY4" fmla="*/ 2128257 h 2129183"/>
                <a:gd name="connsiteX5" fmla="*/ 4472367 w 7892701"/>
                <a:gd name="connsiteY5" fmla="*/ 2030721 h 2129183"/>
                <a:gd name="connsiteX6" fmla="*/ 5630609 w 7892701"/>
                <a:gd name="connsiteY6" fmla="*/ 1774689 h 2129183"/>
                <a:gd name="connsiteX7" fmla="*/ 7703248 w 7892701"/>
                <a:gd name="connsiteY7" fmla="*/ 1469889 h 2129183"/>
                <a:gd name="connsiteX8" fmla="*/ 7617905 w 7892701"/>
                <a:gd name="connsiteY8" fmla="*/ 890769 h 2129183"/>
                <a:gd name="connsiteX9" fmla="*/ 6112193 w 7892701"/>
                <a:gd name="connsiteY9" fmla="*/ 787137 h 2129183"/>
                <a:gd name="connsiteX10" fmla="*/ 4569905 w 7892701"/>
                <a:gd name="connsiteY10" fmla="*/ 744465 h 2129183"/>
                <a:gd name="connsiteX11" fmla="*/ 4137089 w 7892701"/>
                <a:gd name="connsiteY11" fmla="*/ 445761 h 2129183"/>
                <a:gd name="connsiteX12" fmla="*/ 4307777 w 7892701"/>
                <a:gd name="connsiteY12" fmla="*/ 753 h 2129183"/>
                <a:gd name="connsiteX13" fmla="*/ 3234881 w 7892701"/>
                <a:gd name="connsiteY13" fmla="*/ 659121 h 2129183"/>
                <a:gd name="connsiteX14" fmla="*/ 2741105 w 7892701"/>
                <a:gd name="connsiteY14" fmla="*/ 713985 h 2129183"/>
                <a:gd name="connsiteX15" fmla="*/ 2198561 w 7892701"/>
                <a:gd name="connsiteY15" fmla="*/ 787137 h 2129183"/>
                <a:gd name="connsiteX16" fmla="*/ 1454849 w 7892701"/>
                <a:gd name="connsiteY16" fmla="*/ 842001 h 2129183"/>
                <a:gd name="connsiteX17" fmla="*/ 1070801 w 7892701"/>
                <a:gd name="connsiteY17" fmla="*/ 902961 h 2129183"/>
                <a:gd name="connsiteX18" fmla="*/ 644081 w 7892701"/>
                <a:gd name="connsiteY18" fmla="*/ 1030977 h 2129183"/>
                <a:gd name="connsiteX19" fmla="*/ 406337 w 7892701"/>
                <a:gd name="connsiteY19" fmla="*/ 1183377 h 2129183"/>
                <a:gd name="connsiteX20" fmla="*/ 333185 w 7892701"/>
                <a:gd name="connsiteY20" fmla="*/ 1256529 h 2129183"/>
                <a:gd name="connsiteX21" fmla="*/ 235649 w 7892701"/>
                <a:gd name="connsiteY21" fmla="*/ 1335777 h 2129183"/>
                <a:gd name="connsiteX22" fmla="*/ 52769 w 7892701"/>
                <a:gd name="connsiteY22" fmla="*/ 1360161 h 2129183"/>
                <a:gd name="connsiteX23" fmla="*/ 4001 w 7892701"/>
                <a:gd name="connsiteY23" fmla="*/ 1415025 h 2129183"/>
                <a:gd name="connsiteX24" fmla="*/ 136589 w 7892701"/>
                <a:gd name="connsiteY24" fmla="*/ 1475604 h 2129183"/>
                <a:gd name="connsiteX25" fmla="*/ 406337 w 7892701"/>
                <a:gd name="connsiteY25" fmla="*/ 1585713 h 2129183"/>
                <a:gd name="connsiteX0" fmla="*/ 404599 w 7890963"/>
                <a:gd name="connsiteY0" fmla="*/ 1585713 h 2129183"/>
                <a:gd name="connsiteX1" fmla="*/ 953237 w 7890963"/>
                <a:gd name="connsiteY1" fmla="*/ 1713729 h 2129183"/>
                <a:gd name="connsiteX2" fmla="*/ 1520165 w 7890963"/>
                <a:gd name="connsiteY2" fmla="*/ 1872224 h 2129183"/>
                <a:gd name="connsiteX3" fmla="*/ 2440661 w 7890963"/>
                <a:gd name="connsiteY3" fmla="*/ 2067296 h 2129183"/>
                <a:gd name="connsiteX4" fmla="*/ 3476981 w 7890963"/>
                <a:gd name="connsiteY4" fmla="*/ 2128257 h 2129183"/>
                <a:gd name="connsiteX5" fmla="*/ 4470629 w 7890963"/>
                <a:gd name="connsiteY5" fmla="*/ 2030721 h 2129183"/>
                <a:gd name="connsiteX6" fmla="*/ 5628871 w 7890963"/>
                <a:gd name="connsiteY6" fmla="*/ 1774689 h 2129183"/>
                <a:gd name="connsiteX7" fmla="*/ 7701510 w 7890963"/>
                <a:gd name="connsiteY7" fmla="*/ 1469889 h 2129183"/>
                <a:gd name="connsiteX8" fmla="*/ 7616167 w 7890963"/>
                <a:gd name="connsiteY8" fmla="*/ 890769 h 2129183"/>
                <a:gd name="connsiteX9" fmla="*/ 6110455 w 7890963"/>
                <a:gd name="connsiteY9" fmla="*/ 787137 h 2129183"/>
                <a:gd name="connsiteX10" fmla="*/ 4568167 w 7890963"/>
                <a:gd name="connsiteY10" fmla="*/ 744465 h 2129183"/>
                <a:gd name="connsiteX11" fmla="*/ 4135351 w 7890963"/>
                <a:gd name="connsiteY11" fmla="*/ 445761 h 2129183"/>
                <a:gd name="connsiteX12" fmla="*/ 4306039 w 7890963"/>
                <a:gd name="connsiteY12" fmla="*/ 753 h 2129183"/>
                <a:gd name="connsiteX13" fmla="*/ 3233143 w 7890963"/>
                <a:gd name="connsiteY13" fmla="*/ 659121 h 2129183"/>
                <a:gd name="connsiteX14" fmla="*/ 2739367 w 7890963"/>
                <a:gd name="connsiteY14" fmla="*/ 713985 h 2129183"/>
                <a:gd name="connsiteX15" fmla="*/ 2196823 w 7890963"/>
                <a:gd name="connsiteY15" fmla="*/ 787137 h 2129183"/>
                <a:gd name="connsiteX16" fmla="*/ 1453111 w 7890963"/>
                <a:gd name="connsiteY16" fmla="*/ 842001 h 2129183"/>
                <a:gd name="connsiteX17" fmla="*/ 1069063 w 7890963"/>
                <a:gd name="connsiteY17" fmla="*/ 902961 h 2129183"/>
                <a:gd name="connsiteX18" fmla="*/ 642343 w 7890963"/>
                <a:gd name="connsiteY18" fmla="*/ 1030977 h 2129183"/>
                <a:gd name="connsiteX19" fmla="*/ 404599 w 7890963"/>
                <a:gd name="connsiteY19" fmla="*/ 1183377 h 2129183"/>
                <a:gd name="connsiteX20" fmla="*/ 331447 w 7890963"/>
                <a:gd name="connsiteY20" fmla="*/ 1256529 h 2129183"/>
                <a:gd name="connsiteX21" fmla="*/ 233911 w 7890963"/>
                <a:gd name="connsiteY21" fmla="*/ 1335777 h 2129183"/>
                <a:gd name="connsiteX22" fmla="*/ 51031 w 7890963"/>
                <a:gd name="connsiteY22" fmla="*/ 1360161 h 2129183"/>
                <a:gd name="connsiteX23" fmla="*/ 4168 w 7890963"/>
                <a:gd name="connsiteY23" fmla="*/ 1428360 h 2129183"/>
                <a:gd name="connsiteX24" fmla="*/ 134851 w 7890963"/>
                <a:gd name="connsiteY24" fmla="*/ 1475604 h 2129183"/>
                <a:gd name="connsiteX25" fmla="*/ 404599 w 7890963"/>
                <a:gd name="connsiteY25" fmla="*/ 1585713 h 2129183"/>
                <a:gd name="connsiteX0" fmla="*/ 385243 w 7871607"/>
                <a:gd name="connsiteY0" fmla="*/ 1585713 h 2129183"/>
                <a:gd name="connsiteX1" fmla="*/ 933881 w 7871607"/>
                <a:gd name="connsiteY1" fmla="*/ 1713729 h 2129183"/>
                <a:gd name="connsiteX2" fmla="*/ 1500809 w 7871607"/>
                <a:gd name="connsiteY2" fmla="*/ 1872224 h 2129183"/>
                <a:gd name="connsiteX3" fmla="*/ 2421305 w 7871607"/>
                <a:gd name="connsiteY3" fmla="*/ 2067296 h 2129183"/>
                <a:gd name="connsiteX4" fmla="*/ 3457625 w 7871607"/>
                <a:gd name="connsiteY4" fmla="*/ 2128257 h 2129183"/>
                <a:gd name="connsiteX5" fmla="*/ 4451273 w 7871607"/>
                <a:gd name="connsiteY5" fmla="*/ 2030721 h 2129183"/>
                <a:gd name="connsiteX6" fmla="*/ 5609515 w 7871607"/>
                <a:gd name="connsiteY6" fmla="*/ 1774689 h 2129183"/>
                <a:gd name="connsiteX7" fmla="*/ 7682154 w 7871607"/>
                <a:gd name="connsiteY7" fmla="*/ 1469889 h 2129183"/>
                <a:gd name="connsiteX8" fmla="*/ 7596811 w 7871607"/>
                <a:gd name="connsiteY8" fmla="*/ 890769 h 2129183"/>
                <a:gd name="connsiteX9" fmla="*/ 6091099 w 7871607"/>
                <a:gd name="connsiteY9" fmla="*/ 787137 h 2129183"/>
                <a:gd name="connsiteX10" fmla="*/ 4548811 w 7871607"/>
                <a:gd name="connsiteY10" fmla="*/ 744465 h 2129183"/>
                <a:gd name="connsiteX11" fmla="*/ 4115995 w 7871607"/>
                <a:gd name="connsiteY11" fmla="*/ 445761 h 2129183"/>
                <a:gd name="connsiteX12" fmla="*/ 4286683 w 7871607"/>
                <a:gd name="connsiteY12" fmla="*/ 753 h 2129183"/>
                <a:gd name="connsiteX13" fmla="*/ 3213787 w 7871607"/>
                <a:gd name="connsiteY13" fmla="*/ 659121 h 2129183"/>
                <a:gd name="connsiteX14" fmla="*/ 2720011 w 7871607"/>
                <a:gd name="connsiteY14" fmla="*/ 713985 h 2129183"/>
                <a:gd name="connsiteX15" fmla="*/ 2177467 w 7871607"/>
                <a:gd name="connsiteY15" fmla="*/ 787137 h 2129183"/>
                <a:gd name="connsiteX16" fmla="*/ 1433755 w 7871607"/>
                <a:gd name="connsiteY16" fmla="*/ 842001 h 2129183"/>
                <a:gd name="connsiteX17" fmla="*/ 1049707 w 7871607"/>
                <a:gd name="connsiteY17" fmla="*/ 902961 h 2129183"/>
                <a:gd name="connsiteX18" fmla="*/ 622987 w 7871607"/>
                <a:gd name="connsiteY18" fmla="*/ 1030977 h 2129183"/>
                <a:gd name="connsiteX19" fmla="*/ 385243 w 7871607"/>
                <a:gd name="connsiteY19" fmla="*/ 1183377 h 2129183"/>
                <a:gd name="connsiteX20" fmla="*/ 312091 w 7871607"/>
                <a:gd name="connsiteY20" fmla="*/ 1256529 h 2129183"/>
                <a:gd name="connsiteX21" fmla="*/ 214555 w 7871607"/>
                <a:gd name="connsiteY21" fmla="*/ 1335777 h 2129183"/>
                <a:gd name="connsiteX22" fmla="*/ 31675 w 7871607"/>
                <a:gd name="connsiteY22" fmla="*/ 1360161 h 2129183"/>
                <a:gd name="connsiteX23" fmla="*/ 7672 w 7871607"/>
                <a:gd name="connsiteY23" fmla="*/ 1460745 h 2129183"/>
                <a:gd name="connsiteX24" fmla="*/ 115495 w 7871607"/>
                <a:gd name="connsiteY24" fmla="*/ 1475604 h 2129183"/>
                <a:gd name="connsiteX25" fmla="*/ 385243 w 7871607"/>
                <a:gd name="connsiteY25" fmla="*/ 1585713 h 2129183"/>
                <a:gd name="connsiteX0" fmla="*/ 384961 w 7871325"/>
                <a:gd name="connsiteY0" fmla="*/ 1585713 h 2129183"/>
                <a:gd name="connsiteX1" fmla="*/ 933599 w 7871325"/>
                <a:gd name="connsiteY1" fmla="*/ 1713729 h 2129183"/>
                <a:gd name="connsiteX2" fmla="*/ 1500527 w 7871325"/>
                <a:gd name="connsiteY2" fmla="*/ 1872224 h 2129183"/>
                <a:gd name="connsiteX3" fmla="*/ 2421023 w 7871325"/>
                <a:gd name="connsiteY3" fmla="*/ 2067296 h 2129183"/>
                <a:gd name="connsiteX4" fmla="*/ 3457343 w 7871325"/>
                <a:gd name="connsiteY4" fmla="*/ 2128257 h 2129183"/>
                <a:gd name="connsiteX5" fmla="*/ 4450991 w 7871325"/>
                <a:gd name="connsiteY5" fmla="*/ 2030721 h 2129183"/>
                <a:gd name="connsiteX6" fmla="*/ 5609233 w 7871325"/>
                <a:gd name="connsiteY6" fmla="*/ 1774689 h 2129183"/>
                <a:gd name="connsiteX7" fmla="*/ 7681872 w 7871325"/>
                <a:gd name="connsiteY7" fmla="*/ 1469889 h 2129183"/>
                <a:gd name="connsiteX8" fmla="*/ 7596529 w 7871325"/>
                <a:gd name="connsiteY8" fmla="*/ 890769 h 2129183"/>
                <a:gd name="connsiteX9" fmla="*/ 6090817 w 7871325"/>
                <a:gd name="connsiteY9" fmla="*/ 787137 h 2129183"/>
                <a:gd name="connsiteX10" fmla="*/ 4548529 w 7871325"/>
                <a:gd name="connsiteY10" fmla="*/ 744465 h 2129183"/>
                <a:gd name="connsiteX11" fmla="*/ 4115713 w 7871325"/>
                <a:gd name="connsiteY11" fmla="*/ 445761 h 2129183"/>
                <a:gd name="connsiteX12" fmla="*/ 4286401 w 7871325"/>
                <a:gd name="connsiteY12" fmla="*/ 753 h 2129183"/>
                <a:gd name="connsiteX13" fmla="*/ 3213505 w 7871325"/>
                <a:gd name="connsiteY13" fmla="*/ 659121 h 2129183"/>
                <a:gd name="connsiteX14" fmla="*/ 2719729 w 7871325"/>
                <a:gd name="connsiteY14" fmla="*/ 713985 h 2129183"/>
                <a:gd name="connsiteX15" fmla="*/ 2177185 w 7871325"/>
                <a:gd name="connsiteY15" fmla="*/ 787137 h 2129183"/>
                <a:gd name="connsiteX16" fmla="*/ 1433473 w 7871325"/>
                <a:gd name="connsiteY16" fmla="*/ 842001 h 2129183"/>
                <a:gd name="connsiteX17" fmla="*/ 1049425 w 7871325"/>
                <a:gd name="connsiteY17" fmla="*/ 902961 h 2129183"/>
                <a:gd name="connsiteX18" fmla="*/ 622705 w 7871325"/>
                <a:gd name="connsiteY18" fmla="*/ 1030977 h 2129183"/>
                <a:gd name="connsiteX19" fmla="*/ 384961 w 7871325"/>
                <a:gd name="connsiteY19" fmla="*/ 1183377 h 2129183"/>
                <a:gd name="connsiteX20" fmla="*/ 311809 w 7871325"/>
                <a:gd name="connsiteY20" fmla="*/ 1256529 h 2129183"/>
                <a:gd name="connsiteX21" fmla="*/ 214273 w 7871325"/>
                <a:gd name="connsiteY21" fmla="*/ 1335777 h 2129183"/>
                <a:gd name="connsiteX22" fmla="*/ 31393 w 7871325"/>
                <a:gd name="connsiteY22" fmla="*/ 1360161 h 2129183"/>
                <a:gd name="connsiteX23" fmla="*/ 7390 w 7871325"/>
                <a:gd name="connsiteY23" fmla="*/ 1460745 h 2129183"/>
                <a:gd name="connsiteX24" fmla="*/ 111403 w 7871325"/>
                <a:gd name="connsiteY24" fmla="*/ 1481319 h 2129183"/>
                <a:gd name="connsiteX25" fmla="*/ 384961 w 7871325"/>
                <a:gd name="connsiteY25" fmla="*/ 1585713 h 2129183"/>
                <a:gd name="connsiteX0" fmla="*/ 384961 w 7871325"/>
                <a:gd name="connsiteY0" fmla="*/ 1585713 h 2129183"/>
                <a:gd name="connsiteX1" fmla="*/ 933599 w 7871325"/>
                <a:gd name="connsiteY1" fmla="*/ 1713729 h 2129183"/>
                <a:gd name="connsiteX2" fmla="*/ 1500527 w 7871325"/>
                <a:gd name="connsiteY2" fmla="*/ 1872224 h 2129183"/>
                <a:gd name="connsiteX3" fmla="*/ 2421023 w 7871325"/>
                <a:gd name="connsiteY3" fmla="*/ 2067296 h 2129183"/>
                <a:gd name="connsiteX4" fmla="*/ 3457343 w 7871325"/>
                <a:gd name="connsiteY4" fmla="*/ 2128257 h 2129183"/>
                <a:gd name="connsiteX5" fmla="*/ 4450991 w 7871325"/>
                <a:gd name="connsiteY5" fmla="*/ 2030721 h 2129183"/>
                <a:gd name="connsiteX6" fmla="*/ 5609233 w 7871325"/>
                <a:gd name="connsiteY6" fmla="*/ 1774689 h 2129183"/>
                <a:gd name="connsiteX7" fmla="*/ 7681872 w 7871325"/>
                <a:gd name="connsiteY7" fmla="*/ 1469889 h 2129183"/>
                <a:gd name="connsiteX8" fmla="*/ 7596529 w 7871325"/>
                <a:gd name="connsiteY8" fmla="*/ 890769 h 2129183"/>
                <a:gd name="connsiteX9" fmla="*/ 6090817 w 7871325"/>
                <a:gd name="connsiteY9" fmla="*/ 787137 h 2129183"/>
                <a:gd name="connsiteX10" fmla="*/ 4548529 w 7871325"/>
                <a:gd name="connsiteY10" fmla="*/ 744465 h 2129183"/>
                <a:gd name="connsiteX11" fmla="*/ 4115713 w 7871325"/>
                <a:gd name="connsiteY11" fmla="*/ 445761 h 2129183"/>
                <a:gd name="connsiteX12" fmla="*/ 4286401 w 7871325"/>
                <a:gd name="connsiteY12" fmla="*/ 753 h 2129183"/>
                <a:gd name="connsiteX13" fmla="*/ 3213505 w 7871325"/>
                <a:gd name="connsiteY13" fmla="*/ 659121 h 2129183"/>
                <a:gd name="connsiteX14" fmla="*/ 2719729 w 7871325"/>
                <a:gd name="connsiteY14" fmla="*/ 713985 h 2129183"/>
                <a:gd name="connsiteX15" fmla="*/ 2177185 w 7871325"/>
                <a:gd name="connsiteY15" fmla="*/ 787137 h 2129183"/>
                <a:gd name="connsiteX16" fmla="*/ 1433473 w 7871325"/>
                <a:gd name="connsiteY16" fmla="*/ 842001 h 2129183"/>
                <a:gd name="connsiteX17" fmla="*/ 1049425 w 7871325"/>
                <a:gd name="connsiteY17" fmla="*/ 902961 h 2129183"/>
                <a:gd name="connsiteX18" fmla="*/ 622705 w 7871325"/>
                <a:gd name="connsiteY18" fmla="*/ 1030977 h 2129183"/>
                <a:gd name="connsiteX19" fmla="*/ 384961 w 7871325"/>
                <a:gd name="connsiteY19" fmla="*/ 1183377 h 2129183"/>
                <a:gd name="connsiteX20" fmla="*/ 311809 w 7871325"/>
                <a:gd name="connsiteY20" fmla="*/ 1256529 h 2129183"/>
                <a:gd name="connsiteX21" fmla="*/ 214273 w 7871325"/>
                <a:gd name="connsiteY21" fmla="*/ 1335777 h 2129183"/>
                <a:gd name="connsiteX22" fmla="*/ 31393 w 7871325"/>
                <a:gd name="connsiteY22" fmla="*/ 1360161 h 2129183"/>
                <a:gd name="connsiteX23" fmla="*/ 7390 w 7871325"/>
                <a:gd name="connsiteY23" fmla="*/ 1460745 h 2129183"/>
                <a:gd name="connsiteX24" fmla="*/ 111403 w 7871325"/>
                <a:gd name="connsiteY24" fmla="*/ 1481319 h 2129183"/>
                <a:gd name="connsiteX25" fmla="*/ 384961 w 7871325"/>
                <a:gd name="connsiteY25" fmla="*/ 1585713 h 2129183"/>
                <a:gd name="connsiteX0" fmla="*/ 385383 w 7871747"/>
                <a:gd name="connsiteY0" fmla="*/ 1585713 h 2129183"/>
                <a:gd name="connsiteX1" fmla="*/ 934021 w 7871747"/>
                <a:gd name="connsiteY1" fmla="*/ 1713729 h 2129183"/>
                <a:gd name="connsiteX2" fmla="*/ 1500949 w 7871747"/>
                <a:gd name="connsiteY2" fmla="*/ 1872224 h 2129183"/>
                <a:gd name="connsiteX3" fmla="*/ 2421445 w 7871747"/>
                <a:gd name="connsiteY3" fmla="*/ 2067296 h 2129183"/>
                <a:gd name="connsiteX4" fmla="*/ 3457765 w 7871747"/>
                <a:gd name="connsiteY4" fmla="*/ 2128257 h 2129183"/>
                <a:gd name="connsiteX5" fmla="*/ 4451413 w 7871747"/>
                <a:gd name="connsiteY5" fmla="*/ 2030721 h 2129183"/>
                <a:gd name="connsiteX6" fmla="*/ 5609655 w 7871747"/>
                <a:gd name="connsiteY6" fmla="*/ 1774689 h 2129183"/>
                <a:gd name="connsiteX7" fmla="*/ 7682294 w 7871747"/>
                <a:gd name="connsiteY7" fmla="*/ 1469889 h 2129183"/>
                <a:gd name="connsiteX8" fmla="*/ 7596951 w 7871747"/>
                <a:gd name="connsiteY8" fmla="*/ 890769 h 2129183"/>
                <a:gd name="connsiteX9" fmla="*/ 6091239 w 7871747"/>
                <a:gd name="connsiteY9" fmla="*/ 787137 h 2129183"/>
                <a:gd name="connsiteX10" fmla="*/ 4548951 w 7871747"/>
                <a:gd name="connsiteY10" fmla="*/ 744465 h 2129183"/>
                <a:gd name="connsiteX11" fmla="*/ 4116135 w 7871747"/>
                <a:gd name="connsiteY11" fmla="*/ 445761 h 2129183"/>
                <a:gd name="connsiteX12" fmla="*/ 4286823 w 7871747"/>
                <a:gd name="connsiteY12" fmla="*/ 753 h 2129183"/>
                <a:gd name="connsiteX13" fmla="*/ 3213927 w 7871747"/>
                <a:gd name="connsiteY13" fmla="*/ 659121 h 2129183"/>
                <a:gd name="connsiteX14" fmla="*/ 2720151 w 7871747"/>
                <a:gd name="connsiteY14" fmla="*/ 713985 h 2129183"/>
                <a:gd name="connsiteX15" fmla="*/ 2177607 w 7871747"/>
                <a:gd name="connsiteY15" fmla="*/ 787137 h 2129183"/>
                <a:gd name="connsiteX16" fmla="*/ 1433895 w 7871747"/>
                <a:gd name="connsiteY16" fmla="*/ 842001 h 2129183"/>
                <a:gd name="connsiteX17" fmla="*/ 1049847 w 7871747"/>
                <a:gd name="connsiteY17" fmla="*/ 902961 h 2129183"/>
                <a:gd name="connsiteX18" fmla="*/ 623127 w 7871747"/>
                <a:gd name="connsiteY18" fmla="*/ 1030977 h 2129183"/>
                <a:gd name="connsiteX19" fmla="*/ 385383 w 7871747"/>
                <a:gd name="connsiteY19" fmla="*/ 1183377 h 2129183"/>
                <a:gd name="connsiteX20" fmla="*/ 312231 w 7871747"/>
                <a:gd name="connsiteY20" fmla="*/ 1256529 h 2129183"/>
                <a:gd name="connsiteX21" fmla="*/ 214695 w 7871747"/>
                <a:gd name="connsiteY21" fmla="*/ 1335777 h 2129183"/>
                <a:gd name="connsiteX22" fmla="*/ 31815 w 7871747"/>
                <a:gd name="connsiteY22" fmla="*/ 1360161 h 2129183"/>
                <a:gd name="connsiteX23" fmla="*/ 7812 w 7871747"/>
                <a:gd name="connsiteY23" fmla="*/ 1460745 h 2129183"/>
                <a:gd name="connsiteX24" fmla="*/ 117540 w 7871747"/>
                <a:gd name="connsiteY24" fmla="*/ 1473699 h 2129183"/>
                <a:gd name="connsiteX25" fmla="*/ 385383 w 7871747"/>
                <a:gd name="connsiteY25" fmla="*/ 1585713 h 2129183"/>
                <a:gd name="connsiteX0" fmla="*/ 395531 w 7881895"/>
                <a:gd name="connsiteY0" fmla="*/ 1585713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395531 w 7881895"/>
                <a:gd name="connsiteY25" fmla="*/ 1585713 h 2129183"/>
                <a:gd name="connsiteX0" fmla="*/ 243131 w 7881895"/>
                <a:gd name="connsiteY0" fmla="*/ 158380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3131 w 7881895"/>
                <a:gd name="connsiteY25" fmla="*/ 1583808 h 2129183"/>
                <a:gd name="connsiteX0" fmla="*/ 243131 w 7881895"/>
                <a:gd name="connsiteY0" fmla="*/ 158380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3131 w 7881895"/>
                <a:gd name="connsiteY25" fmla="*/ 1583808 h 2129183"/>
                <a:gd name="connsiteX0" fmla="*/ 243131 w 7881895"/>
                <a:gd name="connsiteY0" fmla="*/ 158380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3131 w 7881895"/>
                <a:gd name="connsiteY25" fmla="*/ 158380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44169 w 7881895"/>
                <a:gd name="connsiteY1" fmla="*/ 171372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55599 w 7881895"/>
                <a:gd name="connsiteY1" fmla="*/ 173658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55599 w 7881895"/>
                <a:gd name="connsiteY1" fmla="*/ 173658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881895"/>
                <a:gd name="connsiteY0" fmla="*/ 1572378 h 2129183"/>
                <a:gd name="connsiteX1" fmla="*/ 955599 w 7881895"/>
                <a:gd name="connsiteY1" fmla="*/ 1736589 h 2129183"/>
                <a:gd name="connsiteX2" fmla="*/ 1511097 w 7881895"/>
                <a:gd name="connsiteY2" fmla="*/ 1872224 h 2129183"/>
                <a:gd name="connsiteX3" fmla="*/ 2431593 w 7881895"/>
                <a:gd name="connsiteY3" fmla="*/ 2067296 h 2129183"/>
                <a:gd name="connsiteX4" fmla="*/ 3467913 w 7881895"/>
                <a:gd name="connsiteY4" fmla="*/ 2128257 h 2129183"/>
                <a:gd name="connsiteX5" fmla="*/ 4461561 w 7881895"/>
                <a:gd name="connsiteY5" fmla="*/ 2030721 h 2129183"/>
                <a:gd name="connsiteX6" fmla="*/ 5619803 w 7881895"/>
                <a:gd name="connsiteY6" fmla="*/ 1774689 h 2129183"/>
                <a:gd name="connsiteX7" fmla="*/ 7692442 w 7881895"/>
                <a:gd name="connsiteY7" fmla="*/ 1469889 h 2129183"/>
                <a:gd name="connsiteX8" fmla="*/ 7607099 w 7881895"/>
                <a:gd name="connsiteY8" fmla="*/ 890769 h 2129183"/>
                <a:gd name="connsiteX9" fmla="*/ 6101387 w 7881895"/>
                <a:gd name="connsiteY9" fmla="*/ 787137 h 2129183"/>
                <a:gd name="connsiteX10" fmla="*/ 4559099 w 7881895"/>
                <a:gd name="connsiteY10" fmla="*/ 744465 h 2129183"/>
                <a:gd name="connsiteX11" fmla="*/ 4126283 w 7881895"/>
                <a:gd name="connsiteY11" fmla="*/ 445761 h 2129183"/>
                <a:gd name="connsiteX12" fmla="*/ 4296971 w 7881895"/>
                <a:gd name="connsiteY12" fmla="*/ 753 h 2129183"/>
                <a:gd name="connsiteX13" fmla="*/ 3224075 w 7881895"/>
                <a:gd name="connsiteY13" fmla="*/ 659121 h 2129183"/>
                <a:gd name="connsiteX14" fmla="*/ 2730299 w 7881895"/>
                <a:gd name="connsiteY14" fmla="*/ 713985 h 2129183"/>
                <a:gd name="connsiteX15" fmla="*/ 2187755 w 7881895"/>
                <a:gd name="connsiteY15" fmla="*/ 787137 h 2129183"/>
                <a:gd name="connsiteX16" fmla="*/ 1444043 w 7881895"/>
                <a:gd name="connsiteY16" fmla="*/ 842001 h 2129183"/>
                <a:gd name="connsiteX17" fmla="*/ 1059995 w 7881895"/>
                <a:gd name="connsiteY17" fmla="*/ 902961 h 2129183"/>
                <a:gd name="connsiteX18" fmla="*/ 633275 w 7881895"/>
                <a:gd name="connsiteY18" fmla="*/ 1030977 h 2129183"/>
                <a:gd name="connsiteX19" fmla="*/ 395531 w 7881895"/>
                <a:gd name="connsiteY19" fmla="*/ 1183377 h 2129183"/>
                <a:gd name="connsiteX20" fmla="*/ 322379 w 7881895"/>
                <a:gd name="connsiteY20" fmla="*/ 1256529 h 2129183"/>
                <a:gd name="connsiteX21" fmla="*/ 224843 w 7881895"/>
                <a:gd name="connsiteY21" fmla="*/ 1335777 h 2129183"/>
                <a:gd name="connsiteX22" fmla="*/ 41963 w 7881895"/>
                <a:gd name="connsiteY22" fmla="*/ 1360161 h 2129183"/>
                <a:gd name="connsiteX23" fmla="*/ 17960 w 7881895"/>
                <a:gd name="connsiteY23" fmla="*/ 1460745 h 2129183"/>
                <a:gd name="connsiteX24" fmla="*/ 127688 w 7881895"/>
                <a:gd name="connsiteY24" fmla="*/ 1473699 h 2129183"/>
                <a:gd name="connsiteX25" fmla="*/ 245036 w 7881895"/>
                <a:gd name="connsiteY25" fmla="*/ 1572378 h 2129183"/>
                <a:gd name="connsiteX0" fmla="*/ 245036 w 7999145"/>
                <a:gd name="connsiteY0" fmla="*/ 1572378 h 2129183"/>
                <a:gd name="connsiteX1" fmla="*/ 955599 w 7999145"/>
                <a:gd name="connsiteY1" fmla="*/ 1736589 h 2129183"/>
                <a:gd name="connsiteX2" fmla="*/ 1511097 w 7999145"/>
                <a:gd name="connsiteY2" fmla="*/ 1872224 h 2129183"/>
                <a:gd name="connsiteX3" fmla="*/ 2431593 w 7999145"/>
                <a:gd name="connsiteY3" fmla="*/ 2067296 h 2129183"/>
                <a:gd name="connsiteX4" fmla="*/ 3467913 w 7999145"/>
                <a:gd name="connsiteY4" fmla="*/ 2128257 h 2129183"/>
                <a:gd name="connsiteX5" fmla="*/ 4461561 w 7999145"/>
                <a:gd name="connsiteY5" fmla="*/ 2030721 h 2129183"/>
                <a:gd name="connsiteX6" fmla="*/ 5619803 w 7999145"/>
                <a:gd name="connsiteY6" fmla="*/ 1774689 h 2129183"/>
                <a:gd name="connsiteX7" fmla="*/ 7849922 w 7999145"/>
                <a:gd name="connsiteY7" fmla="*/ 1942329 h 2129183"/>
                <a:gd name="connsiteX8" fmla="*/ 7607099 w 7999145"/>
                <a:gd name="connsiteY8" fmla="*/ 890769 h 2129183"/>
                <a:gd name="connsiteX9" fmla="*/ 6101387 w 7999145"/>
                <a:gd name="connsiteY9" fmla="*/ 787137 h 2129183"/>
                <a:gd name="connsiteX10" fmla="*/ 4559099 w 7999145"/>
                <a:gd name="connsiteY10" fmla="*/ 744465 h 2129183"/>
                <a:gd name="connsiteX11" fmla="*/ 4126283 w 7999145"/>
                <a:gd name="connsiteY11" fmla="*/ 445761 h 2129183"/>
                <a:gd name="connsiteX12" fmla="*/ 4296971 w 7999145"/>
                <a:gd name="connsiteY12" fmla="*/ 753 h 2129183"/>
                <a:gd name="connsiteX13" fmla="*/ 3224075 w 7999145"/>
                <a:gd name="connsiteY13" fmla="*/ 659121 h 2129183"/>
                <a:gd name="connsiteX14" fmla="*/ 2730299 w 7999145"/>
                <a:gd name="connsiteY14" fmla="*/ 713985 h 2129183"/>
                <a:gd name="connsiteX15" fmla="*/ 2187755 w 7999145"/>
                <a:gd name="connsiteY15" fmla="*/ 787137 h 2129183"/>
                <a:gd name="connsiteX16" fmla="*/ 1444043 w 7999145"/>
                <a:gd name="connsiteY16" fmla="*/ 842001 h 2129183"/>
                <a:gd name="connsiteX17" fmla="*/ 1059995 w 7999145"/>
                <a:gd name="connsiteY17" fmla="*/ 902961 h 2129183"/>
                <a:gd name="connsiteX18" fmla="*/ 633275 w 7999145"/>
                <a:gd name="connsiteY18" fmla="*/ 1030977 h 2129183"/>
                <a:gd name="connsiteX19" fmla="*/ 395531 w 7999145"/>
                <a:gd name="connsiteY19" fmla="*/ 1183377 h 2129183"/>
                <a:gd name="connsiteX20" fmla="*/ 322379 w 7999145"/>
                <a:gd name="connsiteY20" fmla="*/ 1256529 h 2129183"/>
                <a:gd name="connsiteX21" fmla="*/ 224843 w 7999145"/>
                <a:gd name="connsiteY21" fmla="*/ 1335777 h 2129183"/>
                <a:gd name="connsiteX22" fmla="*/ 41963 w 7999145"/>
                <a:gd name="connsiteY22" fmla="*/ 1360161 h 2129183"/>
                <a:gd name="connsiteX23" fmla="*/ 17960 w 7999145"/>
                <a:gd name="connsiteY23" fmla="*/ 1460745 h 2129183"/>
                <a:gd name="connsiteX24" fmla="*/ 127688 w 7999145"/>
                <a:gd name="connsiteY24" fmla="*/ 1473699 h 2129183"/>
                <a:gd name="connsiteX25" fmla="*/ 245036 w 7999145"/>
                <a:gd name="connsiteY25" fmla="*/ 1572378 h 2129183"/>
                <a:gd name="connsiteX0" fmla="*/ 245036 w 8062957"/>
                <a:gd name="connsiteY0" fmla="*/ 1572378 h 2129183"/>
                <a:gd name="connsiteX1" fmla="*/ 955599 w 8062957"/>
                <a:gd name="connsiteY1" fmla="*/ 1736589 h 2129183"/>
                <a:gd name="connsiteX2" fmla="*/ 1511097 w 8062957"/>
                <a:gd name="connsiteY2" fmla="*/ 1872224 h 2129183"/>
                <a:gd name="connsiteX3" fmla="*/ 2431593 w 8062957"/>
                <a:gd name="connsiteY3" fmla="*/ 2067296 h 2129183"/>
                <a:gd name="connsiteX4" fmla="*/ 3467913 w 8062957"/>
                <a:gd name="connsiteY4" fmla="*/ 2128257 h 2129183"/>
                <a:gd name="connsiteX5" fmla="*/ 4461561 w 8062957"/>
                <a:gd name="connsiteY5" fmla="*/ 2030721 h 2129183"/>
                <a:gd name="connsiteX6" fmla="*/ 5619803 w 8062957"/>
                <a:gd name="connsiteY6" fmla="*/ 1774689 h 2129183"/>
                <a:gd name="connsiteX7" fmla="*/ 7849922 w 8062957"/>
                <a:gd name="connsiteY7" fmla="*/ 1942329 h 2129183"/>
                <a:gd name="connsiteX8" fmla="*/ 7774739 w 8062957"/>
                <a:gd name="connsiteY8" fmla="*/ 1439409 h 2129183"/>
                <a:gd name="connsiteX9" fmla="*/ 6101387 w 8062957"/>
                <a:gd name="connsiteY9" fmla="*/ 787137 h 2129183"/>
                <a:gd name="connsiteX10" fmla="*/ 4559099 w 8062957"/>
                <a:gd name="connsiteY10" fmla="*/ 744465 h 2129183"/>
                <a:gd name="connsiteX11" fmla="*/ 4126283 w 8062957"/>
                <a:gd name="connsiteY11" fmla="*/ 445761 h 2129183"/>
                <a:gd name="connsiteX12" fmla="*/ 4296971 w 8062957"/>
                <a:gd name="connsiteY12" fmla="*/ 753 h 2129183"/>
                <a:gd name="connsiteX13" fmla="*/ 3224075 w 8062957"/>
                <a:gd name="connsiteY13" fmla="*/ 659121 h 2129183"/>
                <a:gd name="connsiteX14" fmla="*/ 2730299 w 8062957"/>
                <a:gd name="connsiteY14" fmla="*/ 713985 h 2129183"/>
                <a:gd name="connsiteX15" fmla="*/ 2187755 w 8062957"/>
                <a:gd name="connsiteY15" fmla="*/ 787137 h 2129183"/>
                <a:gd name="connsiteX16" fmla="*/ 1444043 w 8062957"/>
                <a:gd name="connsiteY16" fmla="*/ 842001 h 2129183"/>
                <a:gd name="connsiteX17" fmla="*/ 1059995 w 8062957"/>
                <a:gd name="connsiteY17" fmla="*/ 902961 h 2129183"/>
                <a:gd name="connsiteX18" fmla="*/ 633275 w 8062957"/>
                <a:gd name="connsiteY18" fmla="*/ 1030977 h 2129183"/>
                <a:gd name="connsiteX19" fmla="*/ 395531 w 8062957"/>
                <a:gd name="connsiteY19" fmla="*/ 1183377 h 2129183"/>
                <a:gd name="connsiteX20" fmla="*/ 322379 w 8062957"/>
                <a:gd name="connsiteY20" fmla="*/ 1256529 h 2129183"/>
                <a:gd name="connsiteX21" fmla="*/ 224843 w 8062957"/>
                <a:gd name="connsiteY21" fmla="*/ 1335777 h 2129183"/>
                <a:gd name="connsiteX22" fmla="*/ 41963 w 8062957"/>
                <a:gd name="connsiteY22" fmla="*/ 1360161 h 2129183"/>
                <a:gd name="connsiteX23" fmla="*/ 17960 w 8062957"/>
                <a:gd name="connsiteY23" fmla="*/ 1460745 h 2129183"/>
                <a:gd name="connsiteX24" fmla="*/ 127688 w 8062957"/>
                <a:gd name="connsiteY24" fmla="*/ 1473699 h 2129183"/>
                <a:gd name="connsiteX25" fmla="*/ 245036 w 8062957"/>
                <a:gd name="connsiteY25" fmla="*/ 1572378 h 2129183"/>
                <a:gd name="connsiteX0" fmla="*/ 245036 w 8065567"/>
                <a:gd name="connsiteY0" fmla="*/ 1572378 h 2129183"/>
                <a:gd name="connsiteX1" fmla="*/ 955599 w 8065567"/>
                <a:gd name="connsiteY1" fmla="*/ 1736589 h 2129183"/>
                <a:gd name="connsiteX2" fmla="*/ 1511097 w 8065567"/>
                <a:gd name="connsiteY2" fmla="*/ 1872224 h 2129183"/>
                <a:gd name="connsiteX3" fmla="*/ 2431593 w 8065567"/>
                <a:gd name="connsiteY3" fmla="*/ 2067296 h 2129183"/>
                <a:gd name="connsiteX4" fmla="*/ 3467913 w 8065567"/>
                <a:gd name="connsiteY4" fmla="*/ 2128257 h 2129183"/>
                <a:gd name="connsiteX5" fmla="*/ 4461561 w 8065567"/>
                <a:gd name="connsiteY5" fmla="*/ 2030721 h 2129183"/>
                <a:gd name="connsiteX6" fmla="*/ 5619803 w 8065567"/>
                <a:gd name="connsiteY6" fmla="*/ 1774689 h 2129183"/>
                <a:gd name="connsiteX7" fmla="*/ 7849922 w 8065567"/>
                <a:gd name="connsiteY7" fmla="*/ 1942329 h 2129183"/>
                <a:gd name="connsiteX8" fmla="*/ 7774739 w 8065567"/>
                <a:gd name="connsiteY8" fmla="*/ 1439409 h 2129183"/>
                <a:gd name="connsiteX9" fmla="*/ 6050587 w 8065567"/>
                <a:gd name="connsiteY9" fmla="*/ 959857 h 2129183"/>
                <a:gd name="connsiteX10" fmla="*/ 4559099 w 8065567"/>
                <a:gd name="connsiteY10" fmla="*/ 744465 h 2129183"/>
                <a:gd name="connsiteX11" fmla="*/ 4126283 w 8065567"/>
                <a:gd name="connsiteY11" fmla="*/ 445761 h 2129183"/>
                <a:gd name="connsiteX12" fmla="*/ 4296971 w 8065567"/>
                <a:gd name="connsiteY12" fmla="*/ 753 h 2129183"/>
                <a:gd name="connsiteX13" fmla="*/ 3224075 w 8065567"/>
                <a:gd name="connsiteY13" fmla="*/ 659121 h 2129183"/>
                <a:gd name="connsiteX14" fmla="*/ 2730299 w 8065567"/>
                <a:gd name="connsiteY14" fmla="*/ 713985 h 2129183"/>
                <a:gd name="connsiteX15" fmla="*/ 2187755 w 8065567"/>
                <a:gd name="connsiteY15" fmla="*/ 787137 h 2129183"/>
                <a:gd name="connsiteX16" fmla="*/ 1444043 w 8065567"/>
                <a:gd name="connsiteY16" fmla="*/ 842001 h 2129183"/>
                <a:gd name="connsiteX17" fmla="*/ 1059995 w 8065567"/>
                <a:gd name="connsiteY17" fmla="*/ 902961 h 2129183"/>
                <a:gd name="connsiteX18" fmla="*/ 633275 w 8065567"/>
                <a:gd name="connsiteY18" fmla="*/ 1030977 h 2129183"/>
                <a:gd name="connsiteX19" fmla="*/ 395531 w 8065567"/>
                <a:gd name="connsiteY19" fmla="*/ 1183377 h 2129183"/>
                <a:gd name="connsiteX20" fmla="*/ 322379 w 8065567"/>
                <a:gd name="connsiteY20" fmla="*/ 1256529 h 2129183"/>
                <a:gd name="connsiteX21" fmla="*/ 224843 w 8065567"/>
                <a:gd name="connsiteY21" fmla="*/ 1335777 h 2129183"/>
                <a:gd name="connsiteX22" fmla="*/ 41963 w 8065567"/>
                <a:gd name="connsiteY22" fmla="*/ 1360161 h 2129183"/>
                <a:gd name="connsiteX23" fmla="*/ 17960 w 8065567"/>
                <a:gd name="connsiteY23" fmla="*/ 1460745 h 2129183"/>
                <a:gd name="connsiteX24" fmla="*/ 127688 w 8065567"/>
                <a:gd name="connsiteY24" fmla="*/ 1473699 h 2129183"/>
                <a:gd name="connsiteX25" fmla="*/ 245036 w 8065567"/>
                <a:gd name="connsiteY25" fmla="*/ 1572378 h 2129183"/>
                <a:gd name="connsiteX0" fmla="*/ 245036 w 8065567"/>
                <a:gd name="connsiteY0" fmla="*/ 1572378 h 2129183"/>
                <a:gd name="connsiteX1" fmla="*/ 955599 w 8065567"/>
                <a:gd name="connsiteY1" fmla="*/ 1736589 h 2129183"/>
                <a:gd name="connsiteX2" fmla="*/ 1511097 w 8065567"/>
                <a:gd name="connsiteY2" fmla="*/ 1872224 h 2129183"/>
                <a:gd name="connsiteX3" fmla="*/ 2431593 w 8065567"/>
                <a:gd name="connsiteY3" fmla="*/ 2067296 h 2129183"/>
                <a:gd name="connsiteX4" fmla="*/ 3467913 w 8065567"/>
                <a:gd name="connsiteY4" fmla="*/ 2128257 h 2129183"/>
                <a:gd name="connsiteX5" fmla="*/ 4461561 w 8065567"/>
                <a:gd name="connsiteY5" fmla="*/ 2030721 h 2129183"/>
                <a:gd name="connsiteX6" fmla="*/ 5619803 w 8065567"/>
                <a:gd name="connsiteY6" fmla="*/ 1774689 h 2129183"/>
                <a:gd name="connsiteX7" fmla="*/ 7849922 w 8065567"/>
                <a:gd name="connsiteY7" fmla="*/ 1942329 h 2129183"/>
                <a:gd name="connsiteX8" fmla="*/ 7774739 w 8065567"/>
                <a:gd name="connsiteY8" fmla="*/ 1439409 h 2129183"/>
                <a:gd name="connsiteX9" fmla="*/ 6050587 w 8065567"/>
                <a:gd name="connsiteY9" fmla="*/ 959857 h 2129183"/>
                <a:gd name="connsiteX10" fmla="*/ 4559099 w 8065567"/>
                <a:gd name="connsiteY10" fmla="*/ 744465 h 2129183"/>
                <a:gd name="connsiteX11" fmla="*/ 4126283 w 8065567"/>
                <a:gd name="connsiteY11" fmla="*/ 445761 h 2129183"/>
                <a:gd name="connsiteX12" fmla="*/ 4296971 w 8065567"/>
                <a:gd name="connsiteY12" fmla="*/ 753 h 2129183"/>
                <a:gd name="connsiteX13" fmla="*/ 3224075 w 8065567"/>
                <a:gd name="connsiteY13" fmla="*/ 659121 h 2129183"/>
                <a:gd name="connsiteX14" fmla="*/ 2730299 w 8065567"/>
                <a:gd name="connsiteY14" fmla="*/ 713985 h 2129183"/>
                <a:gd name="connsiteX15" fmla="*/ 2187755 w 8065567"/>
                <a:gd name="connsiteY15" fmla="*/ 787137 h 2129183"/>
                <a:gd name="connsiteX16" fmla="*/ 1444043 w 8065567"/>
                <a:gd name="connsiteY16" fmla="*/ 842001 h 2129183"/>
                <a:gd name="connsiteX17" fmla="*/ 1059995 w 8065567"/>
                <a:gd name="connsiteY17" fmla="*/ 902961 h 2129183"/>
                <a:gd name="connsiteX18" fmla="*/ 633275 w 8065567"/>
                <a:gd name="connsiteY18" fmla="*/ 1030977 h 2129183"/>
                <a:gd name="connsiteX19" fmla="*/ 395531 w 8065567"/>
                <a:gd name="connsiteY19" fmla="*/ 1183377 h 2129183"/>
                <a:gd name="connsiteX20" fmla="*/ 322379 w 8065567"/>
                <a:gd name="connsiteY20" fmla="*/ 1256529 h 2129183"/>
                <a:gd name="connsiteX21" fmla="*/ 224843 w 8065567"/>
                <a:gd name="connsiteY21" fmla="*/ 1335777 h 2129183"/>
                <a:gd name="connsiteX22" fmla="*/ 41963 w 8065567"/>
                <a:gd name="connsiteY22" fmla="*/ 1360161 h 2129183"/>
                <a:gd name="connsiteX23" fmla="*/ 17960 w 8065567"/>
                <a:gd name="connsiteY23" fmla="*/ 1460745 h 2129183"/>
                <a:gd name="connsiteX24" fmla="*/ 127688 w 8065567"/>
                <a:gd name="connsiteY24" fmla="*/ 1473699 h 2129183"/>
                <a:gd name="connsiteX25" fmla="*/ 245036 w 8065567"/>
                <a:gd name="connsiteY25" fmla="*/ 1572378 h 2129183"/>
                <a:gd name="connsiteX0" fmla="*/ 245036 w 8065567"/>
                <a:gd name="connsiteY0" fmla="*/ 1572378 h 2129183"/>
                <a:gd name="connsiteX1" fmla="*/ 955599 w 8065567"/>
                <a:gd name="connsiteY1" fmla="*/ 1736589 h 2129183"/>
                <a:gd name="connsiteX2" fmla="*/ 1511097 w 8065567"/>
                <a:gd name="connsiteY2" fmla="*/ 1872224 h 2129183"/>
                <a:gd name="connsiteX3" fmla="*/ 2431593 w 8065567"/>
                <a:gd name="connsiteY3" fmla="*/ 2067296 h 2129183"/>
                <a:gd name="connsiteX4" fmla="*/ 3467913 w 8065567"/>
                <a:gd name="connsiteY4" fmla="*/ 2128257 h 2129183"/>
                <a:gd name="connsiteX5" fmla="*/ 4461561 w 8065567"/>
                <a:gd name="connsiteY5" fmla="*/ 2030721 h 2129183"/>
                <a:gd name="connsiteX6" fmla="*/ 5619803 w 8065567"/>
                <a:gd name="connsiteY6" fmla="*/ 1774689 h 2129183"/>
                <a:gd name="connsiteX7" fmla="*/ 7849922 w 8065567"/>
                <a:gd name="connsiteY7" fmla="*/ 1942329 h 2129183"/>
                <a:gd name="connsiteX8" fmla="*/ 7774739 w 8065567"/>
                <a:gd name="connsiteY8" fmla="*/ 1439409 h 2129183"/>
                <a:gd name="connsiteX9" fmla="*/ 6050587 w 8065567"/>
                <a:gd name="connsiteY9" fmla="*/ 959857 h 2129183"/>
                <a:gd name="connsiteX10" fmla="*/ 4559099 w 8065567"/>
                <a:gd name="connsiteY10" fmla="*/ 744465 h 2129183"/>
                <a:gd name="connsiteX11" fmla="*/ 4126283 w 8065567"/>
                <a:gd name="connsiteY11" fmla="*/ 445761 h 2129183"/>
                <a:gd name="connsiteX12" fmla="*/ 4296971 w 8065567"/>
                <a:gd name="connsiteY12" fmla="*/ 753 h 2129183"/>
                <a:gd name="connsiteX13" fmla="*/ 3224075 w 8065567"/>
                <a:gd name="connsiteY13" fmla="*/ 659121 h 2129183"/>
                <a:gd name="connsiteX14" fmla="*/ 2730299 w 8065567"/>
                <a:gd name="connsiteY14" fmla="*/ 713985 h 2129183"/>
                <a:gd name="connsiteX15" fmla="*/ 2187755 w 8065567"/>
                <a:gd name="connsiteY15" fmla="*/ 787137 h 2129183"/>
                <a:gd name="connsiteX16" fmla="*/ 1444043 w 8065567"/>
                <a:gd name="connsiteY16" fmla="*/ 842001 h 2129183"/>
                <a:gd name="connsiteX17" fmla="*/ 1059995 w 8065567"/>
                <a:gd name="connsiteY17" fmla="*/ 902961 h 2129183"/>
                <a:gd name="connsiteX18" fmla="*/ 633275 w 8065567"/>
                <a:gd name="connsiteY18" fmla="*/ 1030977 h 2129183"/>
                <a:gd name="connsiteX19" fmla="*/ 395531 w 8065567"/>
                <a:gd name="connsiteY19" fmla="*/ 1183377 h 2129183"/>
                <a:gd name="connsiteX20" fmla="*/ 322379 w 8065567"/>
                <a:gd name="connsiteY20" fmla="*/ 1256529 h 2129183"/>
                <a:gd name="connsiteX21" fmla="*/ 224843 w 8065567"/>
                <a:gd name="connsiteY21" fmla="*/ 1335777 h 2129183"/>
                <a:gd name="connsiteX22" fmla="*/ 41963 w 8065567"/>
                <a:gd name="connsiteY22" fmla="*/ 1360161 h 2129183"/>
                <a:gd name="connsiteX23" fmla="*/ 17960 w 8065567"/>
                <a:gd name="connsiteY23" fmla="*/ 1460745 h 2129183"/>
                <a:gd name="connsiteX24" fmla="*/ 127688 w 8065567"/>
                <a:gd name="connsiteY24" fmla="*/ 1473699 h 2129183"/>
                <a:gd name="connsiteX25" fmla="*/ 245036 w 8065567"/>
                <a:gd name="connsiteY25" fmla="*/ 1572378 h 2129183"/>
                <a:gd name="connsiteX0" fmla="*/ 245036 w 8060375"/>
                <a:gd name="connsiteY0" fmla="*/ 1572378 h 2129183"/>
                <a:gd name="connsiteX1" fmla="*/ 955599 w 8060375"/>
                <a:gd name="connsiteY1" fmla="*/ 1736589 h 2129183"/>
                <a:gd name="connsiteX2" fmla="*/ 1511097 w 8060375"/>
                <a:gd name="connsiteY2" fmla="*/ 1872224 h 2129183"/>
                <a:gd name="connsiteX3" fmla="*/ 2431593 w 8060375"/>
                <a:gd name="connsiteY3" fmla="*/ 2067296 h 2129183"/>
                <a:gd name="connsiteX4" fmla="*/ 3467913 w 8060375"/>
                <a:gd name="connsiteY4" fmla="*/ 2128257 h 2129183"/>
                <a:gd name="connsiteX5" fmla="*/ 4461561 w 8060375"/>
                <a:gd name="connsiteY5" fmla="*/ 2030721 h 2129183"/>
                <a:gd name="connsiteX6" fmla="*/ 5619803 w 8060375"/>
                <a:gd name="connsiteY6" fmla="*/ 1774689 h 2129183"/>
                <a:gd name="connsiteX7" fmla="*/ 7849922 w 8060375"/>
                <a:gd name="connsiteY7" fmla="*/ 1942329 h 2129183"/>
                <a:gd name="connsiteX8" fmla="*/ 7774739 w 8060375"/>
                <a:gd name="connsiteY8" fmla="*/ 1439409 h 2129183"/>
                <a:gd name="connsiteX9" fmla="*/ 6152187 w 8060375"/>
                <a:gd name="connsiteY9" fmla="*/ 1036057 h 2129183"/>
                <a:gd name="connsiteX10" fmla="*/ 4559099 w 8060375"/>
                <a:gd name="connsiteY10" fmla="*/ 744465 h 2129183"/>
                <a:gd name="connsiteX11" fmla="*/ 4126283 w 8060375"/>
                <a:gd name="connsiteY11" fmla="*/ 445761 h 2129183"/>
                <a:gd name="connsiteX12" fmla="*/ 4296971 w 8060375"/>
                <a:gd name="connsiteY12" fmla="*/ 753 h 2129183"/>
                <a:gd name="connsiteX13" fmla="*/ 3224075 w 8060375"/>
                <a:gd name="connsiteY13" fmla="*/ 659121 h 2129183"/>
                <a:gd name="connsiteX14" fmla="*/ 2730299 w 8060375"/>
                <a:gd name="connsiteY14" fmla="*/ 713985 h 2129183"/>
                <a:gd name="connsiteX15" fmla="*/ 2187755 w 8060375"/>
                <a:gd name="connsiteY15" fmla="*/ 787137 h 2129183"/>
                <a:gd name="connsiteX16" fmla="*/ 1444043 w 8060375"/>
                <a:gd name="connsiteY16" fmla="*/ 842001 h 2129183"/>
                <a:gd name="connsiteX17" fmla="*/ 1059995 w 8060375"/>
                <a:gd name="connsiteY17" fmla="*/ 902961 h 2129183"/>
                <a:gd name="connsiteX18" fmla="*/ 633275 w 8060375"/>
                <a:gd name="connsiteY18" fmla="*/ 1030977 h 2129183"/>
                <a:gd name="connsiteX19" fmla="*/ 395531 w 8060375"/>
                <a:gd name="connsiteY19" fmla="*/ 1183377 h 2129183"/>
                <a:gd name="connsiteX20" fmla="*/ 322379 w 8060375"/>
                <a:gd name="connsiteY20" fmla="*/ 1256529 h 2129183"/>
                <a:gd name="connsiteX21" fmla="*/ 224843 w 8060375"/>
                <a:gd name="connsiteY21" fmla="*/ 1335777 h 2129183"/>
                <a:gd name="connsiteX22" fmla="*/ 41963 w 8060375"/>
                <a:gd name="connsiteY22" fmla="*/ 1360161 h 2129183"/>
                <a:gd name="connsiteX23" fmla="*/ 17960 w 8060375"/>
                <a:gd name="connsiteY23" fmla="*/ 1460745 h 2129183"/>
                <a:gd name="connsiteX24" fmla="*/ 127688 w 8060375"/>
                <a:gd name="connsiteY24" fmla="*/ 1473699 h 2129183"/>
                <a:gd name="connsiteX25" fmla="*/ 245036 w 8060375"/>
                <a:gd name="connsiteY25" fmla="*/ 1572378 h 2129183"/>
                <a:gd name="connsiteX0" fmla="*/ 245036 w 8060375"/>
                <a:gd name="connsiteY0" fmla="*/ 1572378 h 2129183"/>
                <a:gd name="connsiteX1" fmla="*/ 955599 w 8060375"/>
                <a:gd name="connsiteY1" fmla="*/ 1736589 h 2129183"/>
                <a:gd name="connsiteX2" fmla="*/ 1511097 w 8060375"/>
                <a:gd name="connsiteY2" fmla="*/ 1872224 h 2129183"/>
                <a:gd name="connsiteX3" fmla="*/ 2431593 w 8060375"/>
                <a:gd name="connsiteY3" fmla="*/ 2067296 h 2129183"/>
                <a:gd name="connsiteX4" fmla="*/ 3467913 w 8060375"/>
                <a:gd name="connsiteY4" fmla="*/ 2128257 h 2129183"/>
                <a:gd name="connsiteX5" fmla="*/ 4461561 w 8060375"/>
                <a:gd name="connsiteY5" fmla="*/ 2030721 h 2129183"/>
                <a:gd name="connsiteX6" fmla="*/ 5619803 w 8060375"/>
                <a:gd name="connsiteY6" fmla="*/ 1774689 h 2129183"/>
                <a:gd name="connsiteX7" fmla="*/ 7849922 w 8060375"/>
                <a:gd name="connsiteY7" fmla="*/ 1942329 h 2129183"/>
                <a:gd name="connsiteX8" fmla="*/ 7774739 w 8060375"/>
                <a:gd name="connsiteY8" fmla="*/ 1439409 h 2129183"/>
                <a:gd name="connsiteX9" fmla="*/ 6152187 w 8060375"/>
                <a:gd name="connsiteY9" fmla="*/ 1036057 h 2129183"/>
                <a:gd name="connsiteX10" fmla="*/ 4559099 w 8060375"/>
                <a:gd name="connsiteY10" fmla="*/ 744465 h 2129183"/>
                <a:gd name="connsiteX11" fmla="*/ 4126283 w 8060375"/>
                <a:gd name="connsiteY11" fmla="*/ 445761 h 2129183"/>
                <a:gd name="connsiteX12" fmla="*/ 4296971 w 8060375"/>
                <a:gd name="connsiteY12" fmla="*/ 753 h 2129183"/>
                <a:gd name="connsiteX13" fmla="*/ 3224075 w 8060375"/>
                <a:gd name="connsiteY13" fmla="*/ 659121 h 2129183"/>
                <a:gd name="connsiteX14" fmla="*/ 2730299 w 8060375"/>
                <a:gd name="connsiteY14" fmla="*/ 713985 h 2129183"/>
                <a:gd name="connsiteX15" fmla="*/ 2187755 w 8060375"/>
                <a:gd name="connsiteY15" fmla="*/ 787137 h 2129183"/>
                <a:gd name="connsiteX16" fmla="*/ 1444043 w 8060375"/>
                <a:gd name="connsiteY16" fmla="*/ 842001 h 2129183"/>
                <a:gd name="connsiteX17" fmla="*/ 1059995 w 8060375"/>
                <a:gd name="connsiteY17" fmla="*/ 902961 h 2129183"/>
                <a:gd name="connsiteX18" fmla="*/ 633275 w 8060375"/>
                <a:gd name="connsiteY18" fmla="*/ 1030977 h 2129183"/>
                <a:gd name="connsiteX19" fmla="*/ 395531 w 8060375"/>
                <a:gd name="connsiteY19" fmla="*/ 1183377 h 2129183"/>
                <a:gd name="connsiteX20" fmla="*/ 322379 w 8060375"/>
                <a:gd name="connsiteY20" fmla="*/ 1256529 h 2129183"/>
                <a:gd name="connsiteX21" fmla="*/ 224843 w 8060375"/>
                <a:gd name="connsiteY21" fmla="*/ 1335777 h 2129183"/>
                <a:gd name="connsiteX22" fmla="*/ 41963 w 8060375"/>
                <a:gd name="connsiteY22" fmla="*/ 1360161 h 2129183"/>
                <a:gd name="connsiteX23" fmla="*/ 17960 w 8060375"/>
                <a:gd name="connsiteY23" fmla="*/ 1460745 h 2129183"/>
                <a:gd name="connsiteX24" fmla="*/ 127688 w 8060375"/>
                <a:gd name="connsiteY24" fmla="*/ 1473699 h 2129183"/>
                <a:gd name="connsiteX25" fmla="*/ 245036 w 8060375"/>
                <a:gd name="connsiteY25" fmla="*/ 1572378 h 2129183"/>
                <a:gd name="connsiteX0" fmla="*/ 245036 w 8053555"/>
                <a:gd name="connsiteY0" fmla="*/ 1572378 h 2129183"/>
                <a:gd name="connsiteX1" fmla="*/ 955599 w 8053555"/>
                <a:gd name="connsiteY1" fmla="*/ 1736589 h 2129183"/>
                <a:gd name="connsiteX2" fmla="*/ 1511097 w 8053555"/>
                <a:gd name="connsiteY2" fmla="*/ 1872224 h 2129183"/>
                <a:gd name="connsiteX3" fmla="*/ 2431593 w 8053555"/>
                <a:gd name="connsiteY3" fmla="*/ 2067296 h 2129183"/>
                <a:gd name="connsiteX4" fmla="*/ 3467913 w 8053555"/>
                <a:gd name="connsiteY4" fmla="*/ 2128257 h 2129183"/>
                <a:gd name="connsiteX5" fmla="*/ 4461561 w 8053555"/>
                <a:gd name="connsiteY5" fmla="*/ 2030721 h 2129183"/>
                <a:gd name="connsiteX6" fmla="*/ 5619803 w 8053555"/>
                <a:gd name="connsiteY6" fmla="*/ 1774689 h 2129183"/>
                <a:gd name="connsiteX7" fmla="*/ 7849922 w 8053555"/>
                <a:gd name="connsiteY7" fmla="*/ 1942329 h 2129183"/>
                <a:gd name="connsiteX8" fmla="*/ 7774739 w 8053555"/>
                <a:gd name="connsiteY8" fmla="*/ 1439409 h 2129183"/>
                <a:gd name="connsiteX9" fmla="*/ 6289347 w 8053555"/>
                <a:gd name="connsiteY9" fmla="*/ 985257 h 2129183"/>
                <a:gd name="connsiteX10" fmla="*/ 4559099 w 8053555"/>
                <a:gd name="connsiteY10" fmla="*/ 744465 h 2129183"/>
                <a:gd name="connsiteX11" fmla="*/ 4126283 w 8053555"/>
                <a:gd name="connsiteY11" fmla="*/ 445761 h 2129183"/>
                <a:gd name="connsiteX12" fmla="*/ 4296971 w 8053555"/>
                <a:gd name="connsiteY12" fmla="*/ 753 h 2129183"/>
                <a:gd name="connsiteX13" fmla="*/ 3224075 w 8053555"/>
                <a:gd name="connsiteY13" fmla="*/ 659121 h 2129183"/>
                <a:gd name="connsiteX14" fmla="*/ 2730299 w 8053555"/>
                <a:gd name="connsiteY14" fmla="*/ 713985 h 2129183"/>
                <a:gd name="connsiteX15" fmla="*/ 2187755 w 8053555"/>
                <a:gd name="connsiteY15" fmla="*/ 787137 h 2129183"/>
                <a:gd name="connsiteX16" fmla="*/ 1444043 w 8053555"/>
                <a:gd name="connsiteY16" fmla="*/ 842001 h 2129183"/>
                <a:gd name="connsiteX17" fmla="*/ 1059995 w 8053555"/>
                <a:gd name="connsiteY17" fmla="*/ 902961 h 2129183"/>
                <a:gd name="connsiteX18" fmla="*/ 633275 w 8053555"/>
                <a:gd name="connsiteY18" fmla="*/ 1030977 h 2129183"/>
                <a:gd name="connsiteX19" fmla="*/ 395531 w 8053555"/>
                <a:gd name="connsiteY19" fmla="*/ 1183377 h 2129183"/>
                <a:gd name="connsiteX20" fmla="*/ 322379 w 8053555"/>
                <a:gd name="connsiteY20" fmla="*/ 1256529 h 2129183"/>
                <a:gd name="connsiteX21" fmla="*/ 224843 w 8053555"/>
                <a:gd name="connsiteY21" fmla="*/ 1335777 h 2129183"/>
                <a:gd name="connsiteX22" fmla="*/ 41963 w 8053555"/>
                <a:gd name="connsiteY22" fmla="*/ 1360161 h 2129183"/>
                <a:gd name="connsiteX23" fmla="*/ 17960 w 8053555"/>
                <a:gd name="connsiteY23" fmla="*/ 1460745 h 2129183"/>
                <a:gd name="connsiteX24" fmla="*/ 127688 w 8053555"/>
                <a:gd name="connsiteY24" fmla="*/ 1473699 h 2129183"/>
                <a:gd name="connsiteX25" fmla="*/ 245036 w 8053555"/>
                <a:gd name="connsiteY25" fmla="*/ 1572378 h 2129183"/>
                <a:gd name="connsiteX0" fmla="*/ 245036 w 8015884"/>
                <a:gd name="connsiteY0" fmla="*/ 1572378 h 2129183"/>
                <a:gd name="connsiteX1" fmla="*/ 955599 w 8015884"/>
                <a:gd name="connsiteY1" fmla="*/ 1736589 h 2129183"/>
                <a:gd name="connsiteX2" fmla="*/ 1511097 w 8015884"/>
                <a:gd name="connsiteY2" fmla="*/ 1872224 h 2129183"/>
                <a:gd name="connsiteX3" fmla="*/ 2431593 w 8015884"/>
                <a:gd name="connsiteY3" fmla="*/ 2067296 h 2129183"/>
                <a:gd name="connsiteX4" fmla="*/ 3467913 w 8015884"/>
                <a:gd name="connsiteY4" fmla="*/ 2128257 h 2129183"/>
                <a:gd name="connsiteX5" fmla="*/ 4461561 w 8015884"/>
                <a:gd name="connsiteY5" fmla="*/ 2030721 h 2129183"/>
                <a:gd name="connsiteX6" fmla="*/ 5619803 w 8015884"/>
                <a:gd name="connsiteY6" fmla="*/ 1774689 h 2129183"/>
                <a:gd name="connsiteX7" fmla="*/ 7849922 w 8015884"/>
                <a:gd name="connsiteY7" fmla="*/ 1942329 h 2129183"/>
                <a:gd name="connsiteX8" fmla="*/ 7678219 w 8015884"/>
                <a:gd name="connsiteY8" fmla="*/ 1480049 h 2129183"/>
                <a:gd name="connsiteX9" fmla="*/ 6289347 w 8015884"/>
                <a:gd name="connsiteY9" fmla="*/ 985257 h 2129183"/>
                <a:gd name="connsiteX10" fmla="*/ 4559099 w 8015884"/>
                <a:gd name="connsiteY10" fmla="*/ 744465 h 2129183"/>
                <a:gd name="connsiteX11" fmla="*/ 4126283 w 8015884"/>
                <a:gd name="connsiteY11" fmla="*/ 445761 h 2129183"/>
                <a:gd name="connsiteX12" fmla="*/ 4296971 w 8015884"/>
                <a:gd name="connsiteY12" fmla="*/ 753 h 2129183"/>
                <a:gd name="connsiteX13" fmla="*/ 3224075 w 8015884"/>
                <a:gd name="connsiteY13" fmla="*/ 659121 h 2129183"/>
                <a:gd name="connsiteX14" fmla="*/ 2730299 w 8015884"/>
                <a:gd name="connsiteY14" fmla="*/ 713985 h 2129183"/>
                <a:gd name="connsiteX15" fmla="*/ 2187755 w 8015884"/>
                <a:gd name="connsiteY15" fmla="*/ 787137 h 2129183"/>
                <a:gd name="connsiteX16" fmla="*/ 1444043 w 8015884"/>
                <a:gd name="connsiteY16" fmla="*/ 842001 h 2129183"/>
                <a:gd name="connsiteX17" fmla="*/ 1059995 w 8015884"/>
                <a:gd name="connsiteY17" fmla="*/ 902961 h 2129183"/>
                <a:gd name="connsiteX18" fmla="*/ 633275 w 8015884"/>
                <a:gd name="connsiteY18" fmla="*/ 1030977 h 2129183"/>
                <a:gd name="connsiteX19" fmla="*/ 395531 w 8015884"/>
                <a:gd name="connsiteY19" fmla="*/ 1183377 h 2129183"/>
                <a:gd name="connsiteX20" fmla="*/ 322379 w 8015884"/>
                <a:gd name="connsiteY20" fmla="*/ 1256529 h 2129183"/>
                <a:gd name="connsiteX21" fmla="*/ 224843 w 8015884"/>
                <a:gd name="connsiteY21" fmla="*/ 1335777 h 2129183"/>
                <a:gd name="connsiteX22" fmla="*/ 41963 w 8015884"/>
                <a:gd name="connsiteY22" fmla="*/ 1360161 h 2129183"/>
                <a:gd name="connsiteX23" fmla="*/ 17960 w 8015884"/>
                <a:gd name="connsiteY23" fmla="*/ 1460745 h 2129183"/>
                <a:gd name="connsiteX24" fmla="*/ 127688 w 8015884"/>
                <a:gd name="connsiteY24" fmla="*/ 1473699 h 2129183"/>
                <a:gd name="connsiteX25" fmla="*/ 245036 w 8015884"/>
                <a:gd name="connsiteY25" fmla="*/ 1572378 h 2129183"/>
                <a:gd name="connsiteX0" fmla="*/ 245036 w 8025797"/>
                <a:gd name="connsiteY0" fmla="*/ 1572378 h 2129183"/>
                <a:gd name="connsiteX1" fmla="*/ 955599 w 8025797"/>
                <a:gd name="connsiteY1" fmla="*/ 1736589 h 2129183"/>
                <a:gd name="connsiteX2" fmla="*/ 1511097 w 8025797"/>
                <a:gd name="connsiteY2" fmla="*/ 1872224 h 2129183"/>
                <a:gd name="connsiteX3" fmla="*/ 2431593 w 8025797"/>
                <a:gd name="connsiteY3" fmla="*/ 2067296 h 2129183"/>
                <a:gd name="connsiteX4" fmla="*/ 3467913 w 8025797"/>
                <a:gd name="connsiteY4" fmla="*/ 2128257 h 2129183"/>
                <a:gd name="connsiteX5" fmla="*/ 4461561 w 8025797"/>
                <a:gd name="connsiteY5" fmla="*/ 2030721 h 2129183"/>
                <a:gd name="connsiteX6" fmla="*/ 5619803 w 8025797"/>
                <a:gd name="connsiteY6" fmla="*/ 1774689 h 2129183"/>
                <a:gd name="connsiteX7" fmla="*/ 7849922 w 8025797"/>
                <a:gd name="connsiteY7" fmla="*/ 1942329 h 2129183"/>
                <a:gd name="connsiteX8" fmla="*/ 7678219 w 8025797"/>
                <a:gd name="connsiteY8" fmla="*/ 1480049 h 2129183"/>
                <a:gd name="connsiteX9" fmla="*/ 6289347 w 8025797"/>
                <a:gd name="connsiteY9" fmla="*/ 985257 h 2129183"/>
                <a:gd name="connsiteX10" fmla="*/ 4559099 w 8025797"/>
                <a:gd name="connsiteY10" fmla="*/ 744465 h 2129183"/>
                <a:gd name="connsiteX11" fmla="*/ 4126283 w 8025797"/>
                <a:gd name="connsiteY11" fmla="*/ 445761 h 2129183"/>
                <a:gd name="connsiteX12" fmla="*/ 4296971 w 8025797"/>
                <a:gd name="connsiteY12" fmla="*/ 753 h 2129183"/>
                <a:gd name="connsiteX13" fmla="*/ 3224075 w 8025797"/>
                <a:gd name="connsiteY13" fmla="*/ 659121 h 2129183"/>
                <a:gd name="connsiteX14" fmla="*/ 2730299 w 8025797"/>
                <a:gd name="connsiteY14" fmla="*/ 713985 h 2129183"/>
                <a:gd name="connsiteX15" fmla="*/ 2187755 w 8025797"/>
                <a:gd name="connsiteY15" fmla="*/ 787137 h 2129183"/>
                <a:gd name="connsiteX16" fmla="*/ 1444043 w 8025797"/>
                <a:gd name="connsiteY16" fmla="*/ 842001 h 2129183"/>
                <a:gd name="connsiteX17" fmla="*/ 1059995 w 8025797"/>
                <a:gd name="connsiteY17" fmla="*/ 902961 h 2129183"/>
                <a:gd name="connsiteX18" fmla="*/ 633275 w 8025797"/>
                <a:gd name="connsiteY18" fmla="*/ 1030977 h 2129183"/>
                <a:gd name="connsiteX19" fmla="*/ 395531 w 8025797"/>
                <a:gd name="connsiteY19" fmla="*/ 1183377 h 2129183"/>
                <a:gd name="connsiteX20" fmla="*/ 322379 w 8025797"/>
                <a:gd name="connsiteY20" fmla="*/ 1256529 h 2129183"/>
                <a:gd name="connsiteX21" fmla="*/ 224843 w 8025797"/>
                <a:gd name="connsiteY21" fmla="*/ 1335777 h 2129183"/>
                <a:gd name="connsiteX22" fmla="*/ 41963 w 8025797"/>
                <a:gd name="connsiteY22" fmla="*/ 1360161 h 2129183"/>
                <a:gd name="connsiteX23" fmla="*/ 17960 w 8025797"/>
                <a:gd name="connsiteY23" fmla="*/ 1460745 h 2129183"/>
                <a:gd name="connsiteX24" fmla="*/ 127688 w 8025797"/>
                <a:gd name="connsiteY24" fmla="*/ 1473699 h 2129183"/>
                <a:gd name="connsiteX25" fmla="*/ 245036 w 8025797"/>
                <a:gd name="connsiteY25" fmla="*/ 1572378 h 2129183"/>
                <a:gd name="connsiteX0" fmla="*/ 245036 w 8039623"/>
                <a:gd name="connsiteY0" fmla="*/ 1572378 h 2129183"/>
                <a:gd name="connsiteX1" fmla="*/ 955599 w 8039623"/>
                <a:gd name="connsiteY1" fmla="*/ 1736589 h 2129183"/>
                <a:gd name="connsiteX2" fmla="*/ 1511097 w 8039623"/>
                <a:gd name="connsiteY2" fmla="*/ 1872224 h 2129183"/>
                <a:gd name="connsiteX3" fmla="*/ 2431593 w 8039623"/>
                <a:gd name="connsiteY3" fmla="*/ 2067296 h 2129183"/>
                <a:gd name="connsiteX4" fmla="*/ 3467913 w 8039623"/>
                <a:gd name="connsiteY4" fmla="*/ 2128257 h 2129183"/>
                <a:gd name="connsiteX5" fmla="*/ 4461561 w 8039623"/>
                <a:gd name="connsiteY5" fmla="*/ 2030721 h 2129183"/>
                <a:gd name="connsiteX6" fmla="*/ 5619803 w 8039623"/>
                <a:gd name="connsiteY6" fmla="*/ 1774689 h 2129183"/>
                <a:gd name="connsiteX7" fmla="*/ 7849922 w 8039623"/>
                <a:gd name="connsiteY7" fmla="*/ 1942329 h 2129183"/>
                <a:gd name="connsiteX8" fmla="*/ 7713779 w 8039623"/>
                <a:gd name="connsiteY8" fmla="*/ 1480049 h 2129183"/>
                <a:gd name="connsiteX9" fmla="*/ 6289347 w 8039623"/>
                <a:gd name="connsiteY9" fmla="*/ 985257 h 2129183"/>
                <a:gd name="connsiteX10" fmla="*/ 4559099 w 8039623"/>
                <a:gd name="connsiteY10" fmla="*/ 744465 h 2129183"/>
                <a:gd name="connsiteX11" fmla="*/ 4126283 w 8039623"/>
                <a:gd name="connsiteY11" fmla="*/ 445761 h 2129183"/>
                <a:gd name="connsiteX12" fmla="*/ 4296971 w 8039623"/>
                <a:gd name="connsiteY12" fmla="*/ 753 h 2129183"/>
                <a:gd name="connsiteX13" fmla="*/ 3224075 w 8039623"/>
                <a:gd name="connsiteY13" fmla="*/ 659121 h 2129183"/>
                <a:gd name="connsiteX14" fmla="*/ 2730299 w 8039623"/>
                <a:gd name="connsiteY14" fmla="*/ 713985 h 2129183"/>
                <a:gd name="connsiteX15" fmla="*/ 2187755 w 8039623"/>
                <a:gd name="connsiteY15" fmla="*/ 787137 h 2129183"/>
                <a:gd name="connsiteX16" fmla="*/ 1444043 w 8039623"/>
                <a:gd name="connsiteY16" fmla="*/ 842001 h 2129183"/>
                <a:gd name="connsiteX17" fmla="*/ 1059995 w 8039623"/>
                <a:gd name="connsiteY17" fmla="*/ 902961 h 2129183"/>
                <a:gd name="connsiteX18" fmla="*/ 633275 w 8039623"/>
                <a:gd name="connsiteY18" fmla="*/ 1030977 h 2129183"/>
                <a:gd name="connsiteX19" fmla="*/ 395531 w 8039623"/>
                <a:gd name="connsiteY19" fmla="*/ 1183377 h 2129183"/>
                <a:gd name="connsiteX20" fmla="*/ 322379 w 8039623"/>
                <a:gd name="connsiteY20" fmla="*/ 1256529 h 2129183"/>
                <a:gd name="connsiteX21" fmla="*/ 224843 w 8039623"/>
                <a:gd name="connsiteY21" fmla="*/ 1335777 h 2129183"/>
                <a:gd name="connsiteX22" fmla="*/ 41963 w 8039623"/>
                <a:gd name="connsiteY22" fmla="*/ 1360161 h 2129183"/>
                <a:gd name="connsiteX23" fmla="*/ 17960 w 8039623"/>
                <a:gd name="connsiteY23" fmla="*/ 1460745 h 2129183"/>
                <a:gd name="connsiteX24" fmla="*/ 127688 w 8039623"/>
                <a:gd name="connsiteY24" fmla="*/ 1473699 h 2129183"/>
                <a:gd name="connsiteX25" fmla="*/ 245036 w 8039623"/>
                <a:gd name="connsiteY25" fmla="*/ 1572378 h 2129183"/>
                <a:gd name="connsiteX0" fmla="*/ 245036 w 8030386"/>
                <a:gd name="connsiteY0" fmla="*/ 1572378 h 2129183"/>
                <a:gd name="connsiteX1" fmla="*/ 955599 w 8030386"/>
                <a:gd name="connsiteY1" fmla="*/ 1736589 h 2129183"/>
                <a:gd name="connsiteX2" fmla="*/ 1511097 w 8030386"/>
                <a:gd name="connsiteY2" fmla="*/ 1872224 h 2129183"/>
                <a:gd name="connsiteX3" fmla="*/ 2431593 w 8030386"/>
                <a:gd name="connsiteY3" fmla="*/ 2067296 h 2129183"/>
                <a:gd name="connsiteX4" fmla="*/ 3467913 w 8030386"/>
                <a:gd name="connsiteY4" fmla="*/ 2128257 h 2129183"/>
                <a:gd name="connsiteX5" fmla="*/ 4461561 w 8030386"/>
                <a:gd name="connsiteY5" fmla="*/ 2030721 h 2129183"/>
                <a:gd name="connsiteX6" fmla="*/ 5746803 w 8030386"/>
                <a:gd name="connsiteY6" fmla="*/ 1713729 h 2129183"/>
                <a:gd name="connsiteX7" fmla="*/ 7849922 w 8030386"/>
                <a:gd name="connsiteY7" fmla="*/ 1942329 h 2129183"/>
                <a:gd name="connsiteX8" fmla="*/ 7713779 w 8030386"/>
                <a:gd name="connsiteY8" fmla="*/ 1480049 h 2129183"/>
                <a:gd name="connsiteX9" fmla="*/ 6289347 w 8030386"/>
                <a:gd name="connsiteY9" fmla="*/ 985257 h 2129183"/>
                <a:gd name="connsiteX10" fmla="*/ 4559099 w 8030386"/>
                <a:gd name="connsiteY10" fmla="*/ 744465 h 2129183"/>
                <a:gd name="connsiteX11" fmla="*/ 4126283 w 8030386"/>
                <a:gd name="connsiteY11" fmla="*/ 445761 h 2129183"/>
                <a:gd name="connsiteX12" fmla="*/ 4296971 w 8030386"/>
                <a:gd name="connsiteY12" fmla="*/ 753 h 2129183"/>
                <a:gd name="connsiteX13" fmla="*/ 3224075 w 8030386"/>
                <a:gd name="connsiteY13" fmla="*/ 659121 h 2129183"/>
                <a:gd name="connsiteX14" fmla="*/ 2730299 w 8030386"/>
                <a:gd name="connsiteY14" fmla="*/ 713985 h 2129183"/>
                <a:gd name="connsiteX15" fmla="*/ 2187755 w 8030386"/>
                <a:gd name="connsiteY15" fmla="*/ 787137 h 2129183"/>
                <a:gd name="connsiteX16" fmla="*/ 1444043 w 8030386"/>
                <a:gd name="connsiteY16" fmla="*/ 842001 h 2129183"/>
                <a:gd name="connsiteX17" fmla="*/ 1059995 w 8030386"/>
                <a:gd name="connsiteY17" fmla="*/ 902961 h 2129183"/>
                <a:gd name="connsiteX18" fmla="*/ 633275 w 8030386"/>
                <a:gd name="connsiteY18" fmla="*/ 1030977 h 2129183"/>
                <a:gd name="connsiteX19" fmla="*/ 395531 w 8030386"/>
                <a:gd name="connsiteY19" fmla="*/ 1183377 h 2129183"/>
                <a:gd name="connsiteX20" fmla="*/ 322379 w 8030386"/>
                <a:gd name="connsiteY20" fmla="*/ 1256529 h 2129183"/>
                <a:gd name="connsiteX21" fmla="*/ 224843 w 8030386"/>
                <a:gd name="connsiteY21" fmla="*/ 1335777 h 2129183"/>
                <a:gd name="connsiteX22" fmla="*/ 41963 w 8030386"/>
                <a:gd name="connsiteY22" fmla="*/ 1360161 h 2129183"/>
                <a:gd name="connsiteX23" fmla="*/ 17960 w 8030386"/>
                <a:gd name="connsiteY23" fmla="*/ 1460745 h 2129183"/>
                <a:gd name="connsiteX24" fmla="*/ 127688 w 8030386"/>
                <a:gd name="connsiteY24" fmla="*/ 1473699 h 2129183"/>
                <a:gd name="connsiteX25" fmla="*/ 245036 w 8030386"/>
                <a:gd name="connsiteY25" fmla="*/ 1572378 h 2129183"/>
                <a:gd name="connsiteX0" fmla="*/ 245036 w 8030386"/>
                <a:gd name="connsiteY0" fmla="*/ 1572378 h 2129183"/>
                <a:gd name="connsiteX1" fmla="*/ 955599 w 8030386"/>
                <a:gd name="connsiteY1" fmla="*/ 1736589 h 2129183"/>
                <a:gd name="connsiteX2" fmla="*/ 1511097 w 8030386"/>
                <a:gd name="connsiteY2" fmla="*/ 1872224 h 2129183"/>
                <a:gd name="connsiteX3" fmla="*/ 2431593 w 8030386"/>
                <a:gd name="connsiteY3" fmla="*/ 2067296 h 2129183"/>
                <a:gd name="connsiteX4" fmla="*/ 3467913 w 8030386"/>
                <a:gd name="connsiteY4" fmla="*/ 2128257 h 2129183"/>
                <a:gd name="connsiteX5" fmla="*/ 4461561 w 8030386"/>
                <a:gd name="connsiteY5" fmla="*/ 2030721 h 2129183"/>
                <a:gd name="connsiteX6" fmla="*/ 5746803 w 8030386"/>
                <a:gd name="connsiteY6" fmla="*/ 1713729 h 2129183"/>
                <a:gd name="connsiteX7" fmla="*/ 7849922 w 8030386"/>
                <a:gd name="connsiteY7" fmla="*/ 1942329 h 2129183"/>
                <a:gd name="connsiteX8" fmla="*/ 7713779 w 8030386"/>
                <a:gd name="connsiteY8" fmla="*/ 1480049 h 2129183"/>
                <a:gd name="connsiteX9" fmla="*/ 6289347 w 8030386"/>
                <a:gd name="connsiteY9" fmla="*/ 985257 h 2129183"/>
                <a:gd name="connsiteX10" fmla="*/ 4559099 w 8030386"/>
                <a:gd name="connsiteY10" fmla="*/ 744465 h 2129183"/>
                <a:gd name="connsiteX11" fmla="*/ 4126283 w 8030386"/>
                <a:gd name="connsiteY11" fmla="*/ 445761 h 2129183"/>
                <a:gd name="connsiteX12" fmla="*/ 4296971 w 8030386"/>
                <a:gd name="connsiteY12" fmla="*/ 753 h 2129183"/>
                <a:gd name="connsiteX13" fmla="*/ 3224075 w 8030386"/>
                <a:gd name="connsiteY13" fmla="*/ 659121 h 2129183"/>
                <a:gd name="connsiteX14" fmla="*/ 2730299 w 8030386"/>
                <a:gd name="connsiteY14" fmla="*/ 713985 h 2129183"/>
                <a:gd name="connsiteX15" fmla="*/ 2187755 w 8030386"/>
                <a:gd name="connsiteY15" fmla="*/ 787137 h 2129183"/>
                <a:gd name="connsiteX16" fmla="*/ 1444043 w 8030386"/>
                <a:gd name="connsiteY16" fmla="*/ 842001 h 2129183"/>
                <a:gd name="connsiteX17" fmla="*/ 1059995 w 8030386"/>
                <a:gd name="connsiteY17" fmla="*/ 902961 h 2129183"/>
                <a:gd name="connsiteX18" fmla="*/ 633275 w 8030386"/>
                <a:gd name="connsiteY18" fmla="*/ 1030977 h 2129183"/>
                <a:gd name="connsiteX19" fmla="*/ 395531 w 8030386"/>
                <a:gd name="connsiteY19" fmla="*/ 1183377 h 2129183"/>
                <a:gd name="connsiteX20" fmla="*/ 322379 w 8030386"/>
                <a:gd name="connsiteY20" fmla="*/ 1256529 h 2129183"/>
                <a:gd name="connsiteX21" fmla="*/ 224843 w 8030386"/>
                <a:gd name="connsiteY21" fmla="*/ 1335777 h 2129183"/>
                <a:gd name="connsiteX22" fmla="*/ 41963 w 8030386"/>
                <a:gd name="connsiteY22" fmla="*/ 1360161 h 2129183"/>
                <a:gd name="connsiteX23" fmla="*/ 17960 w 8030386"/>
                <a:gd name="connsiteY23" fmla="*/ 1460745 h 2129183"/>
                <a:gd name="connsiteX24" fmla="*/ 127688 w 8030386"/>
                <a:gd name="connsiteY24" fmla="*/ 1473699 h 2129183"/>
                <a:gd name="connsiteX25" fmla="*/ 245036 w 8030386"/>
                <a:gd name="connsiteY25" fmla="*/ 1572378 h 2129183"/>
                <a:gd name="connsiteX0" fmla="*/ 245036 w 8024749"/>
                <a:gd name="connsiteY0" fmla="*/ 1572378 h 2129183"/>
                <a:gd name="connsiteX1" fmla="*/ 955599 w 8024749"/>
                <a:gd name="connsiteY1" fmla="*/ 1736589 h 2129183"/>
                <a:gd name="connsiteX2" fmla="*/ 1511097 w 8024749"/>
                <a:gd name="connsiteY2" fmla="*/ 1872224 h 2129183"/>
                <a:gd name="connsiteX3" fmla="*/ 2431593 w 8024749"/>
                <a:gd name="connsiteY3" fmla="*/ 2067296 h 2129183"/>
                <a:gd name="connsiteX4" fmla="*/ 3467913 w 8024749"/>
                <a:gd name="connsiteY4" fmla="*/ 2128257 h 2129183"/>
                <a:gd name="connsiteX5" fmla="*/ 4461561 w 8024749"/>
                <a:gd name="connsiteY5" fmla="*/ 2030721 h 2129183"/>
                <a:gd name="connsiteX6" fmla="*/ 5824440 w 8024749"/>
                <a:gd name="connsiteY6" fmla="*/ 1920763 h 2129183"/>
                <a:gd name="connsiteX7" fmla="*/ 7849922 w 8024749"/>
                <a:gd name="connsiteY7" fmla="*/ 1942329 h 2129183"/>
                <a:gd name="connsiteX8" fmla="*/ 7713779 w 8024749"/>
                <a:gd name="connsiteY8" fmla="*/ 1480049 h 2129183"/>
                <a:gd name="connsiteX9" fmla="*/ 6289347 w 8024749"/>
                <a:gd name="connsiteY9" fmla="*/ 985257 h 2129183"/>
                <a:gd name="connsiteX10" fmla="*/ 4559099 w 8024749"/>
                <a:gd name="connsiteY10" fmla="*/ 744465 h 2129183"/>
                <a:gd name="connsiteX11" fmla="*/ 4126283 w 8024749"/>
                <a:gd name="connsiteY11" fmla="*/ 445761 h 2129183"/>
                <a:gd name="connsiteX12" fmla="*/ 4296971 w 8024749"/>
                <a:gd name="connsiteY12" fmla="*/ 753 h 2129183"/>
                <a:gd name="connsiteX13" fmla="*/ 3224075 w 8024749"/>
                <a:gd name="connsiteY13" fmla="*/ 659121 h 2129183"/>
                <a:gd name="connsiteX14" fmla="*/ 2730299 w 8024749"/>
                <a:gd name="connsiteY14" fmla="*/ 713985 h 2129183"/>
                <a:gd name="connsiteX15" fmla="*/ 2187755 w 8024749"/>
                <a:gd name="connsiteY15" fmla="*/ 787137 h 2129183"/>
                <a:gd name="connsiteX16" fmla="*/ 1444043 w 8024749"/>
                <a:gd name="connsiteY16" fmla="*/ 842001 h 2129183"/>
                <a:gd name="connsiteX17" fmla="*/ 1059995 w 8024749"/>
                <a:gd name="connsiteY17" fmla="*/ 902961 h 2129183"/>
                <a:gd name="connsiteX18" fmla="*/ 633275 w 8024749"/>
                <a:gd name="connsiteY18" fmla="*/ 1030977 h 2129183"/>
                <a:gd name="connsiteX19" fmla="*/ 395531 w 8024749"/>
                <a:gd name="connsiteY19" fmla="*/ 1183377 h 2129183"/>
                <a:gd name="connsiteX20" fmla="*/ 322379 w 8024749"/>
                <a:gd name="connsiteY20" fmla="*/ 1256529 h 2129183"/>
                <a:gd name="connsiteX21" fmla="*/ 224843 w 8024749"/>
                <a:gd name="connsiteY21" fmla="*/ 1335777 h 2129183"/>
                <a:gd name="connsiteX22" fmla="*/ 41963 w 8024749"/>
                <a:gd name="connsiteY22" fmla="*/ 1360161 h 2129183"/>
                <a:gd name="connsiteX23" fmla="*/ 17960 w 8024749"/>
                <a:gd name="connsiteY23" fmla="*/ 1460745 h 2129183"/>
                <a:gd name="connsiteX24" fmla="*/ 127688 w 8024749"/>
                <a:gd name="connsiteY24" fmla="*/ 1473699 h 2129183"/>
                <a:gd name="connsiteX25" fmla="*/ 245036 w 8024749"/>
                <a:gd name="connsiteY25" fmla="*/ 1572378 h 2129183"/>
                <a:gd name="connsiteX0" fmla="*/ 245036 w 8024749"/>
                <a:gd name="connsiteY0" fmla="*/ 1572378 h 2129183"/>
                <a:gd name="connsiteX1" fmla="*/ 955599 w 8024749"/>
                <a:gd name="connsiteY1" fmla="*/ 1736589 h 2129183"/>
                <a:gd name="connsiteX2" fmla="*/ 1511097 w 8024749"/>
                <a:gd name="connsiteY2" fmla="*/ 1872224 h 2129183"/>
                <a:gd name="connsiteX3" fmla="*/ 2431593 w 8024749"/>
                <a:gd name="connsiteY3" fmla="*/ 2067296 h 2129183"/>
                <a:gd name="connsiteX4" fmla="*/ 3467913 w 8024749"/>
                <a:gd name="connsiteY4" fmla="*/ 2128257 h 2129183"/>
                <a:gd name="connsiteX5" fmla="*/ 4461561 w 8024749"/>
                <a:gd name="connsiteY5" fmla="*/ 2030721 h 2129183"/>
                <a:gd name="connsiteX6" fmla="*/ 5824440 w 8024749"/>
                <a:gd name="connsiteY6" fmla="*/ 1920763 h 2129183"/>
                <a:gd name="connsiteX7" fmla="*/ 7849922 w 8024749"/>
                <a:gd name="connsiteY7" fmla="*/ 1942329 h 2129183"/>
                <a:gd name="connsiteX8" fmla="*/ 7713779 w 8024749"/>
                <a:gd name="connsiteY8" fmla="*/ 1480049 h 2129183"/>
                <a:gd name="connsiteX9" fmla="*/ 6289347 w 8024749"/>
                <a:gd name="connsiteY9" fmla="*/ 985257 h 2129183"/>
                <a:gd name="connsiteX10" fmla="*/ 4559099 w 8024749"/>
                <a:gd name="connsiteY10" fmla="*/ 744465 h 2129183"/>
                <a:gd name="connsiteX11" fmla="*/ 4126283 w 8024749"/>
                <a:gd name="connsiteY11" fmla="*/ 445761 h 2129183"/>
                <a:gd name="connsiteX12" fmla="*/ 4296971 w 8024749"/>
                <a:gd name="connsiteY12" fmla="*/ 753 h 2129183"/>
                <a:gd name="connsiteX13" fmla="*/ 3224075 w 8024749"/>
                <a:gd name="connsiteY13" fmla="*/ 659121 h 2129183"/>
                <a:gd name="connsiteX14" fmla="*/ 2730299 w 8024749"/>
                <a:gd name="connsiteY14" fmla="*/ 713985 h 2129183"/>
                <a:gd name="connsiteX15" fmla="*/ 2187755 w 8024749"/>
                <a:gd name="connsiteY15" fmla="*/ 787137 h 2129183"/>
                <a:gd name="connsiteX16" fmla="*/ 1444043 w 8024749"/>
                <a:gd name="connsiteY16" fmla="*/ 842001 h 2129183"/>
                <a:gd name="connsiteX17" fmla="*/ 1059995 w 8024749"/>
                <a:gd name="connsiteY17" fmla="*/ 902961 h 2129183"/>
                <a:gd name="connsiteX18" fmla="*/ 633275 w 8024749"/>
                <a:gd name="connsiteY18" fmla="*/ 1030977 h 2129183"/>
                <a:gd name="connsiteX19" fmla="*/ 395531 w 8024749"/>
                <a:gd name="connsiteY19" fmla="*/ 1183377 h 2129183"/>
                <a:gd name="connsiteX20" fmla="*/ 322379 w 8024749"/>
                <a:gd name="connsiteY20" fmla="*/ 1256529 h 2129183"/>
                <a:gd name="connsiteX21" fmla="*/ 224843 w 8024749"/>
                <a:gd name="connsiteY21" fmla="*/ 1335777 h 2129183"/>
                <a:gd name="connsiteX22" fmla="*/ 41963 w 8024749"/>
                <a:gd name="connsiteY22" fmla="*/ 1360161 h 2129183"/>
                <a:gd name="connsiteX23" fmla="*/ 17960 w 8024749"/>
                <a:gd name="connsiteY23" fmla="*/ 1460745 h 2129183"/>
                <a:gd name="connsiteX24" fmla="*/ 127688 w 8024749"/>
                <a:gd name="connsiteY24" fmla="*/ 1473699 h 2129183"/>
                <a:gd name="connsiteX25" fmla="*/ 245036 w 8024749"/>
                <a:gd name="connsiteY25" fmla="*/ 1572378 h 2129183"/>
                <a:gd name="connsiteX0" fmla="*/ 245036 w 8004151"/>
                <a:gd name="connsiteY0" fmla="*/ 1572378 h 2129183"/>
                <a:gd name="connsiteX1" fmla="*/ 955599 w 8004151"/>
                <a:gd name="connsiteY1" fmla="*/ 1736589 h 2129183"/>
                <a:gd name="connsiteX2" fmla="*/ 1511097 w 8004151"/>
                <a:gd name="connsiteY2" fmla="*/ 1872224 h 2129183"/>
                <a:gd name="connsiteX3" fmla="*/ 2431593 w 8004151"/>
                <a:gd name="connsiteY3" fmla="*/ 2067296 h 2129183"/>
                <a:gd name="connsiteX4" fmla="*/ 3467913 w 8004151"/>
                <a:gd name="connsiteY4" fmla="*/ 2128257 h 2129183"/>
                <a:gd name="connsiteX5" fmla="*/ 4461561 w 8004151"/>
                <a:gd name="connsiteY5" fmla="*/ 2030721 h 2129183"/>
                <a:gd name="connsiteX6" fmla="*/ 6109111 w 8004151"/>
                <a:gd name="connsiteY6" fmla="*/ 1972521 h 2129183"/>
                <a:gd name="connsiteX7" fmla="*/ 7849922 w 8004151"/>
                <a:gd name="connsiteY7" fmla="*/ 1942329 h 2129183"/>
                <a:gd name="connsiteX8" fmla="*/ 7713779 w 8004151"/>
                <a:gd name="connsiteY8" fmla="*/ 1480049 h 2129183"/>
                <a:gd name="connsiteX9" fmla="*/ 6289347 w 8004151"/>
                <a:gd name="connsiteY9" fmla="*/ 985257 h 2129183"/>
                <a:gd name="connsiteX10" fmla="*/ 4559099 w 8004151"/>
                <a:gd name="connsiteY10" fmla="*/ 744465 h 2129183"/>
                <a:gd name="connsiteX11" fmla="*/ 4126283 w 8004151"/>
                <a:gd name="connsiteY11" fmla="*/ 445761 h 2129183"/>
                <a:gd name="connsiteX12" fmla="*/ 4296971 w 8004151"/>
                <a:gd name="connsiteY12" fmla="*/ 753 h 2129183"/>
                <a:gd name="connsiteX13" fmla="*/ 3224075 w 8004151"/>
                <a:gd name="connsiteY13" fmla="*/ 659121 h 2129183"/>
                <a:gd name="connsiteX14" fmla="*/ 2730299 w 8004151"/>
                <a:gd name="connsiteY14" fmla="*/ 713985 h 2129183"/>
                <a:gd name="connsiteX15" fmla="*/ 2187755 w 8004151"/>
                <a:gd name="connsiteY15" fmla="*/ 787137 h 2129183"/>
                <a:gd name="connsiteX16" fmla="*/ 1444043 w 8004151"/>
                <a:gd name="connsiteY16" fmla="*/ 842001 h 2129183"/>
                <a:gd name="connsiteX17" fmla="*/ 1059995 w 8004151"/>
                <a:gd name="connsiteY17" fmla="*/ 902961 h 2129183"/>
                <a:gd name="connsiteX18" fmla="*/ 633275 w 8004151"/>
                <a:gd name="connsiteY18" fmla="*/ 1030977 h 2129183"/>
                <a:gd name="connsiteX19" fmla="*/ 395531 w 8004151"/>
                <a:gd name="connsiteY19" fmla="*/ 1183377 h 2129183"/>
                <a:gd name="connsiteX20" fmla="*/ 322379 w 8004151"/>
                <a:gd name="connsiteY20" fmla="*/ 1256529 h 2129183"/>
                <a:gd name="connsiteX21" fmla="*/ 224843 w 8004151"/>
                <a:gd name="connsiteY21" fmla="*/ 1335777 h 2129183"/>
                <a:gd name="connsiteX22" fmla="*/ 41963 w 8004151"/>
                <a:gd name="connsiteY22" fmla="*/ 1360161 h 2129183"/>
                <a:gd name="connsiteX23" fmla="*/ 17960 w 8004151"/>
                <a:gd name="connsiteY23" fmla="*/ 1460745 h 2129183"/>
                <a:gd name="connsiteX24" fmla="*/ 127688 w 8004151"/>
                <a:gd name="connsiteY24" fmla="*/ 1473699 h 2129183"/>
                <a:gd name="connsiteX25" fmla="*/ 245036 w 8004151"/>
                <a:gd name="connsiteY25" fmla="*/ 1572378 h 2129183"/>
                <a:gd name="connsiteX0" fmla="*/ 245036 w 7956586"/>
                <a:gd name="connsiteY0" fmla="*/ 1572378 h 2333381"/>
                <a:gd name="connsiteX1" fmla="*/ 955599 w 7956586"/>
                <a:gd name="connsiteY1" fmla="*/ 1736589 h 2333381"/>
                <a:gd name="connsiteX2" fmla="*/ 1511097 w 7956586"/>
                <a:gd name="connsiteY2" fmla="*/ 1872224 h 2333381"/>
                <a:gd name="connsiteX3" fmla="*/ 2431593 w 7956586"/>
                <a:gd name="connsiteY3" fmla="*/ 2067296 h 2333381"/>
                <a:gd name="connsiteX4" fmla="*/ 3467913 w 7956586"/>
                <a:gd name="connsiteY4" fmla="*/ 2128257 h 2333381"/>
                <a:gd name="connsiteX5" fmla="*/ 4461561 w 7956586"/>
                <a:gd name="connsiteY5" fmla="*/ 2030721 h 2333381"/>
                <a:gd name="connsiteX6" fmla="*/ 6109111 w 7956586"/>
                <a:gd name="connsiteY6" fmla="*/ 1972521 h 2333381"/>
                <a:gd name="connsiteX7" fmla="*/ 7798164 w 7956586"/>
                <a:gd name="connsiteY7" fmla="*/ 2321892 h 2333381"/>
                <a:gd name="connsiteX8" fmla="*/ 7713779 w 7956586"/>
                <a:gd name="connsiteY8" fmla="*/ 1480049 h 2333381"/>
                <a:gd name="connsiteX9" fmla="*/ 6289347 w 7956586"/>
                <a:gd name="connsiteY9" fmla="*/ 985257 h 2333381"/>
                <a:gd name="connsiteX10" fmla="*/ 4559099 w 7956586"/>
                <a:gd name="connsiteY10" fmla="*/ 744465 h 2333381"/>
                <a:gd name="connsiteX11" fmla="*/ 4126283 w 7956586"/>
                <a:gd name="connsiteY11" fmla="*/ 445761 h 2333381"/>
                <a:gd name="connsiteX12" fmla="*/ 4296971 w 7956586"/>
                <a:gd name="connsiteY12" fmla="*/ 753 h 2333381"/>
                <a:gd name="connsiteX13" fmla="*/ 3224075 w 7956586"/>
                <a:gd name="connsiteY13" fmla="*/ 659121 h 2333381"/>
                <a:gd name="connsiteX14" fmla="*/ 2730299 w 7956586"/>
                <a:gd name="connsiteY14" fmla="*/ 713985 h 2333381"/>
                <a:gd name="connsiteX15" fmla="*/ 2187755 w 7956586"/>
                <a:gd name="connsiteY15" fmla="*/ 787137 h 2333381"/>
                <a:gd name="connsiteX16" fmla="*/ 1444043 w 7956586"/>
                <a:gd name="connsiteY16" fmla="*/ 842001 h 2333381"/>
                <a:gd name="connsiteX17" fmla="*/ 1059995 w 7956586"/>
                <a:gd name="connsiteY17" fmla="*/ 902961 h 2333381"/>
                <a:gd name="connsiteX18" fmla="*/ 633275 w 7956586"/>
                <a:gd name="connsiteY18" fmla="*/ 1030977 h 2333381"/>
                <a:gd name="connsiteX19" fmla="*/ 395531 w 7956586"/>
                <a:gd name="connsiteY19" fmla="*/ 1183377 h 2333381"/>
                <a:gd name="connsiteX20" fmla="*/ 322379 w 7956586"/>
                <a:gd name="connsiteY20" fmla="*/ 1256529 h 2333381"/>
                <a:gd name="connsiteX21" fmla="*/ 224843 w 7956586"/>
                <a:gd name="connsiteY21" fmla="*/ 1335777 h 2333381"/>
                <a:gd name="connsiteX22" fmla="*/ 41963 w 7956586"/>
                <a:gd name="connsiteY22" fmla="*/ 1360161 h 2333381"/>
                <a:gd name="connsiteX23" fmla="*/ 17960 w 7956586"/>
                <a:gd name="connsiteY23" fmla="*/ 1460745 h 2333381"/>
                <a:gd name="connsiteX24" fmla="*/ 127688 w 7956586"/>
                <a:gd name="connsiteY24" fmla="*/ 1473699 h 2333381"/>
                <a:gd name="connsiteX25" fmla="*/ 245036 w 7956586"/>
                <a:gd name="connsiteY25" fmla="*/ 1572378 h 2333381"/>
                <a:gd name="connsiteX0" fmla="*/ 245036 w 7981102"/>
                <a:gd name="connsiteY0" fmla="*/ 1572378 h 2324588"/>
                <a:gd name="connsiteX1" fmla="*/ 955599 w 7981102"/>
                <a:gd name="connsiteY1" fmla="*/ 1736589 h 2324588"/>
                <a:gd name="connsiteX2" fmla="*/ 1511097 w 7981102"/>
                <a:gd name="connsiteY2" fmla="*/ 1872224 h 2324588"/>
                <a:gd name="connsiteX3" fmla="*/ 2431593 w 7981102"/>
                <a:gd name="connsiteY3" fmla="*/ 2067296 h 2324588"/>
                <a:gd name="connsiteX4" fmla="*/ 3467913 w 7981102"/>
                <a:gd name="connsiteY4" fmla="*/ 2128257 h 2324588"/>
                <a:gd name="connsiteX5" fmla="*/ 4461561 w 7981102"/>
                <a:gd name="connsiteY5" fmla="*/ 2030721 h 2324588"/>
                <a:gd name="connsiteX6" fmla="*/ 6109111 w 7981102"/>
                <a:gd name="connsiteY6" fmla="*/ 1972521 h 2324588"/>
                <a:gd name="connsiteX7" fmla="*/ 7798164 w 7981102"/>
                <a:gd name="connsiteY7" fmla="*/ 2321892 h 2324588"/>
                <a:gd name="connsiteX8" fmla="*/ 7765537 w 7981102"/>
                <a:gd name="connsiteY8" fmla="*/ 1756095 h 2324588"/>
                <a:gd name="connsiteX9" fmla="*/ 6289347 w 7981102"/>
                <a:gd name="connsiteY9" fmla="*/ 985257 h 2324588"/>
                <a:gd name="connsiteX10" fmla="*/ 4559099 w 7981102"/>
                <a:gd name="connsiteY10" fmla="*/ 744465 h 2324588"/>
                <a:gd name="connsiteX11" fmla="*/ 4126283 w 7981102"/>
                <a:gd name="connsiteY11" fmla="*/ 445761 h 2324588"/>
                <a:gd name="connsiteX12" fmla="*/ 4296971 w 7981102"/>
                <a:gd name="connsiteY12" fmla="*/ 753 h 2324588"/>
                <a:gd name="connsiteX13" fmla="*/ 3224075 w 7981102"/>
                <a:gd name="connsiteY13" fmla="*/ 659121 h 2324588"/>
                <a:gd name="connsiteX14" fmla="*/ 2730299 w 7981102"/>
                <a:gd name="connsiteY14" fmla="*/ 713985 h 2324588"/>
                <a:gd name="connsiteX15" fmla="*/ 2187755 w 7981102"/>
                <a:gd name="connsiteY15" fmla="*/ 787137 h 2324588"/>
                <a:gd name="connsiteX16" fmla="*/ 1444043 w 7981102"/>
                <a:gd name="connsiteY16" fmla="*/ 842001 h 2324588"/>
                <a:gd name="connsiteX17" fmla="*/ 1059995 w 7981102"/>
                <a:gd name="connsiteY17" fmla="*/ 902961 h 2324588"/>
                <a:gd name="connsiteX18" fmla="*/ 633275 w 7981102"/>
                <a:gd name="connsiteY18" fmla="*/ 1030977 h 2324588"/>
                <a:gd name="connsiteX19" fmla="*/ 395531 w 7981102"/>
                <a:gd name="connsiteY19" fmla="*/ 1183377 h 2324588"/>
                <a:gd name="connsiteX20" fmla="*/ 322379 w 7981102"/>
                <a:gd name="connsiteY20" fmla="*/ 1256529 h 2324588"/>
                <a:gd name="connsiteX21" fmla="*/ 224843 w 7981102"/>
                <a:gd name="connsiteY21" fmla="*/ 1335777 h 2324588"/>
                <a:gd name="connsiteX22" fmla="*/ 41963 w 7981102"/>
                <a:gd name="connsiteY22" fmla="*/ 1360161 h 2324588"/>
                <a:gd name="connsiteX23" fmla="*/ 17960 w 7981102"/>
                <a:gd name="connsiteY23" fmla="*/ 1460745 h 2324588"/>
                <a:gd name="connsiteX24" fmla="*/ 127688 w 7981102"/>
                <a:gd name="connsiteY24" fmla="*/ 1473699 h 2324588"/>
                <a:gd name="connsiteX25" fmla="*/ 245036 w 7981102"/>
                <a:gd name="connsiteY25" fmla="*/ 1572378 h 2324588"/>
                <a:gd name="connsiteX0" fmla="*/ 245036 w 7985552"/>
                <a:gd name="connsiteY0" fmla="*/ 1572378 h 2324588"/>
                <a:gd name="connsiteX1" fmla="*/ 955599 w 7985552"/>
                <a:gd name="connsiteY1" fmla="*/ 1736589 h 2324588"/>
                <a:gd name="connsiteX2" fmla="*/ 1511097 w 7985552"/>
                <a:gd name="connsiteY2" fmla="*/ 1872224 h 2324588"/>
                <a:gd name="connsiteX3" fmla="*/ 2431593 w 7985552"/>
                <a:gd name="connsiteY3" fmla="*/ 2067296 h 2324588"/>
                <a:gd name="connsiteX4" fmla="*/ 3467913 w 7985552"/>
                <a:gd name="connsiteY4" fmla="*/ 2128257 h 2324588"/>
                <a:gd name="connsiteX5" fmla="*/ 4461561 w 7985552"/>
                <a:gd name="connsiteY5" fmla="*/ 2030721 h 2324588"/>
                <a:gd name="connsiteX6" fmla="*/ 6109111 w 7985552"/>
                <a:gd name="connsiteY6" fmla="*/ 1972521 h 2324588"/>
                <a:gd name="connsiteX7" fmla="*/ 7798164 w 7985552"/>
                <a:gd name="connsiteY7" fmla="*/ 2321892 h 2324588"/>
                <a:gd name="connsiteX8" fmla="*/ 7765537 w 7985552"/>
                <a:gd name="connsiteY8" fmla="*/ 1756095 h 2324588"/>
                <a:gd name="connsiteX9" fmla="*/ 6211709 w 7985552"/>
                <a:gd name="connsiteY9" fmla="*/ 1080148 h 2324588"/>
                <a:gd name="connsiteX10" fmla="*/ 4559099 w 7985552"/>
                <a:gd name="connsiteY10" fmla="*/ 744465 h 2324588"/>
                <a:gd name="connsiteX11" fmla="*/ 4126283 w 7985552"/>
                <a:gd name="connsiteY11" fmla="*/ 445761 h 2324588"/>
                <a:gd name="connsiteX12" fmla="*/ 4296971 w 7985552"/>
                <a:gd name="connsiteY12" fmla="*/ 753 h 2324588"/>
                <a:gd name="connsiteX13" fmla="*/ 3224075 w 7985552"/>
                <a:gd name="connsiteY13" fmla="*/ 659121 h 2324588"/>
                <a:gd name="connsiteX14" fmla="*/ 2730299 w 7985552"/>
                <a:gd name="connsiteY14" fmla="*/ 713985 h 2324588"/>
                <a:gd name="connsiteX15" fmla="*/ 2187755 w 7985552"/>
                <a:gd name="connsiteY15" fmla="*/ 787137 h 2324588"/>
                <a:gd name="connsiteX16" fmla="*/ 1444043 w 7985552"/>
                <a:gd name="connsiteY16" fmla="*/ 842001 h 2324588"/>
                <a:gd name="connsiteX17" fmla="*/ 1059995 w 7985552"/>
                <a:gd name="connsiteY17" fmla="*/ 902961 h 2324588"/>
                <a:gd name="connsiteX18" fmla="*/ 633275 w 7985552"/>
                <a:gd name="connsiteY18" fmla="*/ 1030977 h 2324588"/>
                <a:gd name="connsiteX19" fmla="*/ 395531 w 7985552"/>
                <a:gd name="connsiteY19" fmla="*/ 1183377 h 2324588"/>
                <a:gd name="connsiteX20" fmla="*/ 322379 w 7985552"/>
                <a:gd name="connsiteY20" fmla="*/ 1256529 h 2324588"/>
                <a:gd name="connsiteX21" fmla="*/ 224843 w 7985552"/>
                <a:gd name="connsiteY21" fmla="*/ 1335777 h 2324588"/>
                <a:gd name="connsiteX22" fmla="*/ 41963 w 7985552"/>
                <a:gd name="connsiteY22" fmla="*/ 1360161 h 2324588"/>
                <a:gd name="connsiteX23" fmla="*/ 17960 w 7985552"/>
                <a:gd name="connsiteY23" fmla="*/ 1460745 h 2324588"/>
                <a:gd name="connsiteX24" fmla="*/ 127688 w 7985552"/>
                <a:gd name="connsiteY24" fmla="*/ 1473699 h 2324588"/>
                <a:gd name="connsiteX25" fmla="*/ 245036 w 7985552"/>
                <a:gd name="connsiteY25" fmla="*/ 1572378 h 2324588"/>
                <a:gd name="connsiteX0" fmla="*/ 245036 w 7985552"/>
                <a:gd name="connsiteY0" fmla="*/ 1572378 h 2324588"/>
                <a:gd name="connsiteX1" fmla="*/ 955599 w 7985552"/>
                <a:gd name="connsiteY1" fmla="*/ 1736589 h 2324588"/>
                <a:gd name="connsiteX2" fmla="*/ 1511097 w 7985552"/>
                <a:gd name="connsiteY2" fmla="*/ 1872224 h 2324588"/>
                <a:gd name="connsiteX3" fmla="*/ 2431593 w 7985552"/>
                <a:gd name="connsiteY3" fmla="*/ 2067296 h 2324588"/>
                <a:gd name="connsiteX4" fmla="*/ 3467913 w 7985552"/>
                <a:gd name="connsiteY4" fmla="*/ 2128257 h 2324588"/>
                <a:gd name="connsiteX5" fmla="*/ 4461561 w 7985552"/>
                <a:gd name="connsiteY5" fmla="*/ 2030721 h 2324588"/>
                <a:gd name="connsiteX6" fmla="*/ 6109111 w 7985552"/>
                <a:gd name="connsiteY6" fmla="*/ 1972521 h 2324588"/>
                <a:gd name="connsiteX7" fmla="*/ 7798164 w 7985552"/>
                <a:gd name="connsiteY7" fmla="*/ 2321892 h 2324588"/>
                <a:gd name="connsiteX8" fmla="*/ 7765537 w 7985552"/>
                <a:gd name="connsiteY8" fmla="*/ 1756095 h 2324588"/>
                <a:gd name="connsiteX9" fmla="*/ 6211709 w 7985552"/>
                <a:gd name="connsiteY9" fmla="*/ 1140533 h 2324588"/>
                <a:gd name="connsiteX10" fmla="*/ 4559099 w 7985552"/>
                <a:gd name="connsiteY10" fmla="*/ 744465 h 2324588"/>
                <a:gd name="connsiteX11" fmla="*/ 4126283 w 7985552"/>
                <a:gd name="connsiteY11" fmla="*/ 445761 h 2324588"/>
                <a:gd name="connsiteX12" fmla="*/ 4296971 w 7985552"/>
                <a:gd name="connsiteY12" fmla="*/ 753 h 2324588"/>
                <a:gd name="connsiteX13" fmla="*/ 3224075 w 7985552"/>
                <a:gd name="connsiteY13" fmla="*/ 659121 h 2324588"/>
                <a:gd name="connsiteX14" fmla="*/ 2730299 w 7985552"/>
                <a:gd name="connsiteY14" fmla="*/ 713985 h 2324588"/>
                <a:gd name="connsiteX15" fmla="*/ 2187755 w 7985552"/>
                <a:gd name="connsiteY15" fmla="*/ 787137 h 2324588"/>
                <a:gd name="connsiteX16" fmla="*/ 1444043 w 7985552"/>
                <a:gd name="connsiteY16" fmla="*/ 842001 h 2324588"/>
                <a:gd name="connsiteX17" fmla="*/ 1059995 w 7985552"/>
                <a:gd name="connsiteY17" fmla="*/ 902961 h 2324588"/>
                <a:gd name="connsiteX18" fmla="*/ 633275 w 7985552"/>
                <a:gd name="connsiteY18" fmla="*/ 1030977 h 2324588"/>
                <a:gd name="connsiteX19" fmla="*/ 395531 w 7985552"/>
                <a:gd name="connsiteY19" fmla="*/ 1183377 h 2324588"/>
                <a:gd name="connsiteX20" fmla="*/ 322379 w 7985552"/>
                <a:gd name="connsiteY20" fmla="*/ 1256529 h 2324588"/>
                <a:gd name="connsiteX21" fmla="*/ 224843 w 7985552"/>
                <a:gd name="connsiteY21" fmla="*/ 1335777 h 2324588"/>
                <a:gd name="connsiteX22" fmla="*/ 41963 w 7985552"/>
                <a:gd name="connsiteY22" fmla="*/ 1360161 h 2324588"/>
                <a:gd name="connsiteX23" fmla="*/ 17960 w 7985552"/>
                <a:gd name="connsiteY23" fmla="*/ 1460745 h 2324588"/>
                <a:gd name="connsiteX24" fmla="*/ 127688 w 7985552"/>
                <a:gd name="connsiteY24" fmla="*/ 1473699 h 2324588"/>
                <a:gd name="connsiteX25" fmla="*/ 245036 w 7985552"/>
                <a:gd name="connsiteY25" fmla="*/ 1572378 h 2324588"/>
                <a:gd name="connsiteX0" fmla="*/ 245036 w 7968227"/>
                <a:gd name="connsiteY0" fmla="*/ 1572378 h 2324588"/>
                <a:gd name="connsiteX1" fmla="*/ 955599 w 7968227"/>
                <a:gd name="connsiteY1" fmla="*/ 1736589 h 2324588"/>
                <a:gd name="connsiteX2" fmla="*/ 1511097 w 7968227"/>
                <a:gd name="connsiteY2" fmla="*/ 1872224 h 2324588"/>
                <a:gd name="connsiteX3" fmla="*/ 2431593 w 7968227"/>
                <a:gd name="connsiteY3" fmla="*/ 2067296 h 2324588"/>
                <a:gd name="connsiteX4" fmla="*/ 3467913 w 7968227"/>
                <a:gd name="connsiteY4" fmla="*/ 2128257 h 2324588"/>
                <a:gd name="connsiteX5" fmla="*/ 4461561 w 7968227"/>
                <a:gd name="connsiteY5" fmla="*/ 2030721 h 2324588"/>
                <a:gd name="connsiteX6" fmla="*/ 6109111 w 7968227"/>
                <a:gd name="connsiteY6" fmla="*/ 1972521 h 2324588"/>
                <a:gd name="connsiteX7" fmla="*/ 7798164 w 7968227"/>
                <a:gd name="connsiteY7" fmla="*/ 2321892 h 2324588"/>
                <a:gd name="connsiteX8" fmla="*/ 7765537 w 7968227"/>
                <a:gd name="connsiteY8" fmla="*/ 1756095 h 2324588"/>
                <a:gd name="connsiteX9" fmla="*/ 6522260 w 7968227"/>
                <a:gd name="connsiteY9" fmla="*/ 1131906 h 2324588"/>
                <a:gd name="connsiteX10" fmla="*/ 4559099 w 7968227"/>
                <a:gd name="connsiteY10" fmla="*/ 744465 h 2324588"/>
                <a:gd name="connsiteX11" fmla="*/ 4126283 w 7968227"/>
                <a:gd name="connsiteY11" fmla="*/ 445761 h 2324588"/>
                <a:gd name="connsiteX12" fmla="*/ 4296971 w 7968227"/>
                <a:gd name="connsiteY12" fmla="*/ 753 h 2324588"/>
                <a:gd name="connsiteX13" fmla="*/ 3224075 w 7968227"/>
                <a:gd name="connsiteY13" fmla="*/ 659121 h 2324588"/>
                <a:gd name="connsiteX14" fmla="*/ 2730299 w 7968227"/>
                <a:gd name="connsiteY14" fmla="*/ 713985 h 2324588"/>
                <a:gd name="connsiteX15" fmla="*/ 2187755 w 7968227"/>
                <a:gd name="connsiteY15" fmla="*/ 787137 h 2324588"/>
                <a:gd name="connsiteX16" fmla="*/ 1444043 w 7968227"/>
                <a:gd name="connsiteY16" fmla="*/ 842001 h 2324588"/>
                <a:gd name="connsiteX17" fmla="*/ 1059995 w 7968227"/>
                <a:gd name="connsiteY17" fmla="*/ 902961 h 2324588"/>
                <a:gd name="connsiteX18" fmla="*/ 633275 w 7968227"/>
                <a:gd name="connsiteY18" fmla="*/ 1030977 h 2324588"/>
                <a:gd name="connsiteX19" fmla="*/ 395531 w 7968227"/>
                <a:gd name="connsiteY19" fmla="*/ 1183377 h 2324588"/>
                <a:gd name="connsiteX20" fmla="*/ 322379 w 7968227"/>
                <a:gd name="connsiteY20" fmla="*/ 1256529 h 2324588"/>
                <a:gd name="connsiteX21" fmla="*/ 224843 w 7968227"/>
                <a:gd name="connsiteY21" fmla="*/ 1335777 h 2324588"/>
                <a:gd name="connsiteX22" fmla="*/ 41963 w 7968227"/>
                <a:gd name="connsiteY22" fmla="*/ 1360161 h 2324588"/>
                <a:gd name="connsiteX23" fmla="*/ 17960 w 7968227"/>
                <a:gd name="connsiteY23" fmla="*/ 1460745 h 2324588"/>
                <a:gd name="connsiteX24" fmla="*/ 127688 w 7968227"/>
                <a:gd name="connsiteY24" fmla="*/ 1473699 h 2324588"/>
                <a:gd name="connsiteX25" fmla="*/ 245036 w 7968227"/>
                <a:gd name="connsiteY25" fmla="*/ 1572378 h 2324588"/>
                <a:gd name="connsiteX0" fmla="*/ 245036 w 7941779"/>
                <a:gd name="connsiteY0" fmla="*/ 1572378 h 2322937"/>
                <a:gd name="connsiteX1" fmla="*/ 955599 w 7941779"/>
                <a:gd name="connsiteY1" fmla="*/ 1736589 h 2322937"/>
                <a:gd name="connsiteX2" fmla="*/ 1511097 w 7941779"/>
                <a:gd name="connsiteY2" fmla="*/ 1872224 h 2322937"/>
                <a:gd name="connsiteX3" fmla="*/ 2431593 w 7941779"/>
                <a:gd name="connsiteY3" fmla="*/ 2067296 h 2322937"/>
                <a:gd name="connsiteX4" fmla="*/ 3467913 w 7941779"/>
                <a:gd name="connsiteY4" fmla="*/ 2128257 h 2322937"/>
                <a:gd name="connsiteX5" fmla="*/ 4461561 w 7941779"/>
                <a:gd name="connsiteY5" fmla="*/ 2030721 h 2322937"/>
                <a:gd name="connsiteX6" fmla="*/ 6109111 w 7941779"/>
                <a:gd name="connsiteY6" fmla="*/ 1972521 h 2322937"/>
                <a:gd name="connsiteX7" fmla="*/ 7798164 w 7941779"/>
                <a:gd name="connsiteY7" fmla="*/ 2321892 h 2322937"/>
                <a:gd name="connsiteX8" fmla="*/ 7705152 w 7941779"/>
                <a:gd name="connsiteY8" fmla="*/ 1842359 h 2322937"/>
                <a:gd name="connsiteX9" fmla="*/ 6522260 w 7941779"/>
                <a:gd name="connsiteY9" fmla="*/ 1131906 h 2322937"/>
                <a:gd name="connsiteX10" fmla="*/ 4559099 w 7941779"/>
                <a:gd name="connsiteY10" fmla="*/ 744465 h 2322937"/>
                <a:gd name="connsiteX11" fmla="*/ 4126283 w 7941779"/>
                <a:gd name="connsiteY11" fmla="*/ 445761 h 2322937"/>
                <a:gd name="connsiteX12" fmla="*/ 4296971 w 7941779"/>
                <a:gd name="connsiteY12" fmla="*/ 753 h 2322937"/>
                <a:gd name="connsiteX13" fmla="*/ 3224075 w 7941779"/>
                <a:gd name="connsiteY13" fmla="*/ 659121 h 2322937"/>
                <a:gd name="connsiteX14" fmla="*/ 2730299 w 7941779"/>
                <a:gd name="connsiteY14" fmla="*/ 713985 h 2322937"/>
                <a:gd name="connsiteX15" fmla="*/ 2187755 w 7941779"/>
                <a:gd name="connsiteY15" fmla="*/ 787137 h 2322937"/>
                <a:gd name="connsiteX16" fmla="*/ 1444043 w 7941779"/>
                <a:gd name="connsiteY16" fmla="*/ 842001 h 2322937"/>
                <a:gd name="connsiteX17" fmla="*/ 1059995 w 7941779"/>
                <a:gd name="connsiteY17" fmla="*/ 902961 h 2322937"/>
                <a:gd name="connsiteX18" fmla="*/ 633275 w 7941779"/>
                <a:gd name="connsiteY18" fmla="*/ 1030977 h 2322937"/>
                <a:gd name="connsiteX19" fmla="*/ 395531 w 7941779"/>
                <a:gd name="connsiteY19" fmla="*/ 1183377 h 2322937"/>
                <a:gd name="connsiteX20" fmla="*/ 322379 w 7941779"/>
                <a:gd name="connsiteY20" fmla="*/ 1256529 h 2322937"/>
                <a:gd name="connsiteX21" fmla="*/ 224843 w 7941779"/>
                <a:gd name="connsiteY21" fmla="*/ 1335777 h 2322937"/>
                <a:gd name="connsiteX22" fmla="*/ 41963 w 7941779"/>
                <a:gd name="connsiteY22" fmla="*/ 1360161 h 2322937"/>
                <a:gd name="connsiteX23" fmla="*/ 17960 w 7941779"/>
                <a:gd name="connsiteY23" fmla="*/ 1460745 h 2322937"/>
                <a:gd name="connsiteX24" fmla="*/ 127688 w 7941779"/>
                <a:gd name="connsiteY24" fmla="*/ 1473699 h 2322937"/>
                <a:gd name="connsiteX25" fmla="*/ 245036 w 7941779"/>
                <a:gd name="connsiteY25" fmla="*/ 1572378 h 2322937"/>
                <a:gd name="connsiteX0" fmla="*/ 245036 w 7936129"/>
                <a:gd name="connsiteY0" fmla="*/ 1572378 h 2322158"/>
                <a:gd name="connsiteX1" fmla="*/ 955599 w 7936129"/>
                <a:gd name="connsiteY1" fmla="*/ 1736589 h 2322158"/>
                <a:gd name="connsiteX2" fmla="*/ 1511097 w 7936129"/>
                <a:gd name="connsiteY2" fmla="*/ 1872224 h 2322158"/>
                <a:gd name="connsiteX3" fmla="*/ 2431593 w 7936129"/>
                <a:gd name="connsiteY3" fmla="*/ 2067296 h 2322158"/>
                <a:gd name="connsiteX4" fmla="*/ 3467913 w 7936129"/>
                <a:gd name="connsiteY4" fmla="*/ 2128257 h 2322158"/>
                <a:gd name="connsiteX5" fmla="*/ 4461561 w 7936129"/>
                <a:gd name="connsiteY5" fmla="*/ 2030721 h 2322158"/>
                <a:gd name="connsiteX6" fmla="*/ 6186749 w 7936129"/>
                <a:gd name="connsiteY6" fmla="*/ 1912137 h 2322158"/>
                <a:gd name="connsiteX7" fmla="*/ 7798164 w 7936129"/>
                <a:gd name="connsiteY7" fmla="*/ 2321892 h 2322158"/>
                <a:gd name="connsiteX8" fmla="*/ 7705152 w 7936129"/>
                <a:gd name="connsiteY8" fmla="*/ 1842359 h 2322158"/>
                <a:gd name="connsiteX9" fmla="*/ 6522260 w 7936129"/>
                <a:gd name="connsiteY9" fmla="*/ 1131906 h 2322158"/>
                <a:gd name="connsiteX10" fmla="*/ 4559099 w 7936129"/>
                <a:gd name="connsiteY10" fmla="*/ 744465 h 2322158"/>
                <a:gd name="connsiteX11" fmla="*/ 4126283 w 7936129"/>
                <a:gd name="connsiteY11" fmla="*/ 445761 h 2322158"/>
                <a:gd name="connsiteX12" fmla="*/ 4296971 w 7936129"/>
                <a:gd name="connsiteY12" fmla="*/ 753 h 2322158"/>
                <a:gd name="connsiteX13" fmla="*/ 3224075 w 7936129"/>
                <a:gd name="connsiteY13" fmla="*/ 659121 h 2322158"/>
                <a:gd name="connsiteX14" fmla="*/ 2730299 w 7936129"/>
                <a:gd name="connsiteY14" fmla="*/ 713985 h 2322158"/>
                <a:gd name="connsiteX15" fmla="*/ 2187755 w 7936129"/>
                <a:gd name="connsiteY15" fmla="*/ 787137 h 2322158"/>
                <a:gd name="connsiteX16" fmla="*/ 1444043 w 7936129"/>
                <a:gd name="connsiteY16" fmla="*/ 842001 h 2322158"/>
                <a:gd name="connsiteX17" fmla="*/ 1059995 w 7936129"/>
                <a:gd name="connsiteY17" fmla="*/ 902961 h 2322158"/>
                <a:gd name="connsiteX18" fmla="*/ 633275 w 7936129"/>
                <a:gd name="connsiteY18" fmla="*/ 1030977 h 2322158"/>
                <a:gd name="connsiteX19" fmla="*/ 395531 w 7936129"/>
                <a:gd name="connsiteY19" fmla="*/ 1183377 h 2322158"/>
                <a:gd name="connsiteX20" fmla="*/ 322379 w 7936129"/>
                <a:gd name="connsiteY20" fmla="*/ 1256529 h 2322158"/>
                <a:gd name="connsiteX21" fmla="*/ 224843 w 7936129"/>
                <a:gd name="connsiteY21" fmla="*/ 1335777 h 2322158"/>
                <a:gd name="connsiteX22" fmla="*/ 41963 w 7936129"/>
                <a:gd name="connsiteY22" fmla="*/ 1360161 h 2322158"/>
                <a:gd name="connsiteX23" fmla="*/ 17960 w 7936129"/>
                <a:gd name="connsiteY23" fmla="*/ 1460745 h 2322158"/>
                <a:gd name="connsiteX24" fmla="*/ 127688 w 7936129"/>
                <a:gd name="connsiteY24" fmla="*/ 1473699 h 2322158"/>
                <a:gd name="connsiteX25" fmla="*/ 245036 w 7936129"/>
                <a:gd name="connsiteY25" fmla="*/ 1572378 h 2322158"/>
                <a:gd name="connsiteX0" fmla="*/ 245036 w 7946179"/>
                <a:gd name="connsiteY0" fmla="*/ 1572378 h 2322158"/>
                <a:gd name="connsiteX1" fmla="*/ 955599 w 7946179"/>
                <a:gd name="connsiteY1" fmla="*/ 1736589 h 2322158"/>
                <a:gd name="connsiteX2" fmla="*/ 1511097 w 7946179"/>
                <a:gd name="connsiteY2" fmla="*/ 1872224 h 2322158"/>
                <a:gd name="connsiteX3" fmla="*/ 2431593 w 7946179"/>
                <a:gd name="connsiteY3" fmla="*/ 2067296 h 2322158"/>
                <a:gd name="connsiteX4" fmla="*/ 3467913 w 7946179"/>
                <a:gd name="connsiteY4" fmla="*/ 2128257 h 2322158"/>
                <a:gd name="connsiteX5" fmla="*/ 4461561 w 7946179"/>
                <a:gd name="connsiteY5" fmla="*/ 2030721 h 2322158"/>
                <a:gd name="connsiteX6" fmla="*/ 6048726 w 7946179"/>
                <a:gd name="connsiteY6" fmla="*/ 1912137 h 2322158"/>
                <a:gd name="connsiteX7" fmla="*/ 7798164 w 7946179"/>
                <a:gd name="connsiteY7" fmla="*/ 2321892 h 2322158"/>
                <a:gd name="connsiteX8" fmla="*/ 7705152 w 7946179"/>
                <a:gd name="connsiteY8" fmla="*/ 1842359 h 2322158"/>
                <a:gd name="connsiteX9" fmla="*/ 6522260 w 7946179"/>
                <a:gd name="connsiteY9" fmla="*/ 1131906 h 2322158"/>
                <a:gd name="connsiteX10" fmla="*/ 4559099 w 7946179"/>
                <a:gd name="connsiteY10" fmla="*/ 744465 h 2322158"/>
                <a:gd name="connsiteX11" fmla="*/ 4126283 w 7946179"/>
                <a:gd name="connsiteY11" fmla="*/ 445761 h 2322158"/>
                <a:gd name="connsiteX12" fmla="*/ 4296971 w 7946179"/>
                <a:gd name="connsiteY12" fmla="*/ 753 h 2322158"/>
                <a:gd name="connsiteX13" fmla="*/ 3224075 w 7946179"/>
                <a:gd name="connsiteY13" fmla="*/ 659121 h 2322158"/>
                <a:gd name="connsiteX14" fmla="*/ 2730299 w 7946179"/>
                <a:gd name="connsiteY14" fmla="*/ 713985 h 2322158"/>
                <a:gd name="connsiteX15" fmla="*/ 2187755 w 7946179"/>
                <a:gd name="connsiteY15" fmla="*/ 787137 h 2322158"/>
                <a:gd name="connsiteX16" fmla="*/ 1444043 w 7946179"/>
                <a:gd name="connsiteY16" fmla="*/ 842001 h 2322158"/>
                <a:gd name="connsiteX17" fmla="*/ 1059995 w 7946179"/>
                <a:gd name="connsiteY17" fmla="*/ 902961 h 2322158"/>
                <a:gd name="connsiteX18" fmla="*/ 633275 w 7946179"/>
                <a:gd name="connsiteY18" fmla="*/ 1030977 h 2322158"/>
                <a:gd name="connsiteX19" fmla="*/ 395531 w 7946179"/>
                <a:gd name="connsiteY19" fmla="*/ 1183377 h 2322158"/>
                <a:gd name="connsiteX20" fmla="*/ 322379 w 7946179"/>
                <a:gd name="connsiteY20" fmla="*/ 1256529 h 2322158"/>
                <a:gd name="connsiteX21" fmla="*/ 224843 w 7946179"/>
                <a:gd name="connsiteY21" fmla="*/ 1335777 h 2322158"/>
                <a:gd name="connsiteX22" fmla="*/ 41963 w 7946179"/>
                <a:gd name="connsiteY22" fmla="*/ 1360161 h 2322158"/>
                <a:gd name="connsiteX23" fmla="*/ 17960 w 7946179"/>
                <a:gd name="connsiteY23" fmla="*/ 1460745 h 2322158"/>
                <a:gd name="connsiteX24" fmla="*/ 127688 w 7946179"/>
                <a:gd name="connsiteY24" fmla="*/ 1473699 h 2322158"/>
                <a:gd name="connsiteX25" fmla="*/ 245036 w 7946179"/>
                <a:gd name="connsiteY25" fmla="*/ 1572378 h 2322158"/>
                <a:gd name="connsiteX0" fmla="*/ 245036 w 8007741"/>
                <a:gd name="connsiteY0" fmla="*/ 1572378 h 2329667"/>
                <a:gd name="connsiteX1" fmla="*/ 955599 w 8007741"/>
                <a:gd name="connsiteY1" fmla="*/ 1736589 h 2329667"/>
                <a:gd name="connsiteX2" fmla="*/ 1511097 w 8007741"/>
                <a:gd name="connsiteY2" fmla="*/ 1872224 h 2329667"/>
                <a:gd name="connsiteX3" fmla="*/ 2431593 w 8007741"/>
                <a:gd name="connsiteY3" fmla="*/ 2067296 h 2329667"/>
                <a:gd name="connsiteX4" fmla="*/ 3467913 w 8007741"/>
                <a:gd name="connsiteY4" fmla="*/ 2128257 h 2329667"/>
                <a:gd name="connsiteX5" fmla="*/ 4461561 w 8007741"/>
                <a:gd name="connsiteY5" fmla="*/ 2030721 h 2329667"/>
                <a:gd name="connsiteX6" fmla="*/ 6048726 w 8007741"/>
                <a:gd name="connsiteY6" fmla="*/ 1912137 h 2329667"/>
                <a:gd name="connsiteX7" fmla="*/ 7798164 w 8007741"/>
                <a:gd name="connsiteY7" fmla="*/ 2321892 h 2329667"/>
                <a:gd name="connsiteX8" fmla="*/ 7834548 w 8007741"/>
                <a:gd name="connsiteY8" fmla="*/ 1488676 h 2329667"/>
                <a:gd name="connsiteX9" fmla="*/ 6522260 w 8007741"/>
                <a:gd name="connsiteY9" fmla="*/ 1131906 h 2329667"/>
                <a:gd name="connsiteX10" fmla="*/ 4559099 w 8007741"/>
                <a:gd name="connsiteY10" fmla="*/ 744465 h 2329667"/>
                <a:gd name="connsiteX11" fmla="*/ 4126283 w 8007741"/>
                <a:gd name="connsiteY11" fmla="*/ 445761 h 2329667"/>
                <a:gd name="connsiteX12" fmla="*/ 4296971 w 8007741"/>
                <a:gd name="connsiteY12" fmla="*/ 753 h 2329667"/>
                <a:gd name="connsiteX13" fmla="*/ 3224075 w 8007741"/>
                <a:gd name="connsiteY13" fmla="*/ 659121 h 2329667"/>
                <a:gd name="connsiteX14" fmla="*/ 2730299 w 8007741"/>
                <a:gd name="connsiteY14" fmla="*/ 713985 h 2329667"/>
                <a:gd name="connsiteX15" fmla="*/ 2187755 w 8007741"/>
                <a:gd name="connsiteY15" fmla="*/ 787137 h 2329667"/>
                <a:gd name="connsiteX16" fmla="*/ 1444043 w 8007741"/>
                <a:gd name="connsiteY16" fmla="*/ 842001 h 2329667"/>
                <a:gd name="connsiteX17" fmla="*/ 1059995 w 8007741"/>
                <a:gd name="connsiteY17" fmla="*/ 902961 h 2329667"/>
                <a:gd name="connsiteX18" fmla="*/ 633275 w 8007741"/>
                <a:gd name="connsiteY18" fmla="*/ 1030977 h 2329667"/>
                <a:gd name="connsiteX19" fmla="*/ 395531 w 8007741"/>
                <a:gd name="connsiteY19" fmla="*/ 1183377 h 2329667"/>
                <a:gd name="connsiteX20" fmla="*/ 322379 w 8007741"/>
                <a:gd name="connsiteY20" fmla="*/ 1256529 h 2329667"/>
                <a:gd name="connsiteX21" fmla="*/ 224843 w 8007741"/>
                <a:gd name="connsiteY21" fmla="*/ 1335777 h 2329667"/>
                <a:gd name="connsiteX22" fmla="*/ 41963 w 8007741"/>
                <a:gd name="connsiteY22" fmla="*/ 1360161 h 2329667"/>
                <a:gd name="connsiteX23" fmla="*/ 17960 w 8007741"/>
                <a:gd name="connsiteY23" fmla="*/ 1460745 h 2329667"/>
                <a:gd name="connsiteX24" fmla="*/ 127688 w 8007741"/>
                <a:gd name="connsiteY24" fmla="*/ 1473699 h 2329667"/>
                <a:gd name="connsiteX25" fmla="*/ 245036 w 8007741"/>
                <a:gd name="connsiteY25" fmla="*/ 1572378 h 2329667"/>
                <a:gd name="connsiteX0" fmla="*/ 245036 w 8148252"/>
                <a:gd name="connsiteY0" fmla="*/ 1572378 h 2129183"/>
                <a:gd name="connsiteX1" fmla="*/ 955599 w 8148252"/>
                <a:gd name="connsiteY1" fmla="*/ 1736589 h 2129183"/>
                <a:gd name="connsiteX2" fmla="*/ 1511097 w 8148252"/>
                <a:gd name="connsiteY2" fmla="*/ 1872224 h 2129183"/>
                <a:gd name="connsiteX3" fmla="*/ 2431593 w 8148252"/>
                <a:gd name="connsiteY3" fmla="*/ 2067296 h 2129183"/>
                <a:gd name="connsiteX4" fmla="*/ 3467913 w 8148252"/>
                <a:gd name="connsiteY4" fmla="*/ 2128257 h 2129183"/>
                <a:gd name="connsiteX5" fmla="*/ 4461561 w 8148252"/>
                <a:gd name="connsiteY5" fmla="*/ 2030721 h 2129183"/>
                <a:gd name="connsiteX6" fmla="*/ 6048726 w 8148252"/>
                <a:gd name="connsiteY6" fmla="*/ 1912137 h 2129183"/>
                <a:gd name="connsiteX7" fmla="*/ 8005198 w 8148252"/>
                <a:gd name="connsiteY7" fmla="*/ 1985462 h 2129183"/>
                <a:gd name="connsiteX8" fmla="*/ 7834548 w 8148252"/>
                <a:gd name="connsiteY8" fmla="*/ 1488676 h 2129183"/>
                <a:gd name="connsiteX9" fmla="*/ 6522260 w 8148252"/>
                <a:gd name="connsiteY9" fmla="*/ 1131906 h 2129183"/>
                <a:gd name="connsiteX10" fmla="*/ 4559099 w 8148252"/>
                <a:gd name="connsiteY10" fmla="*/ 744465 h 2129183"/>
                <a:gd name="connsiteX11" fmla="*/ 4126283 w 8148252"/>
                <a:gd name="connsiteY11" fmla="*/ 445761 h 2129183"/>
                <a:gd name="connsiteX12" fmla="*/ 4296971 w 8148252"/>
                <a:gd name="connsiteY12" fmla="*/ 753 h 2129183"/>
                <a:gd name="connsiteX13" fmla="*/ 3224075 w 8148252"/>
                <a:gd name="connsiteY13" fmla="*/ 659121 h 2129183"/>
                <a:gd name="connsiteX14" fmla="*/ 2730299 w 8148252"/>
                <a:gd name="connsiteY14" fmla="*/ 713985 h 2129183"/>
                <a:gd name="connsiteX15" fmla="*/ 2187755 w 8148252"/>
                <a:gd name="connsiteY15" fmla="*/ 787137 h 2129183"/>
                <a:gd name="connsiteX16" fmla="*/ 1444043 w 8148252"/>
                <a:gd name="connsiteY16" fmla="*/ 842001 h 2129183"/>
                <a:gd name="connsiteX17" fmla="*/ 1059995 w 8148252"/>
                <a:gd name="connsiteY17" fmla="*/ 902961 h 2129183"/>
                <a:gd name="connsiteX18" fmla="*/ 633275 w 8148252"/>
                <a:gd name="connsiteY18" fmla="*/ 1030977 h 2129183"/>
                <a:gd name="connsiteX19" fmla="*/ 395531 w 8148252"/>
                <a:gd name="connsiteY19" fmla="*/ 1183377 h 2129183"/>
                <a:gd name="connsiteX20" fmla="*/ 322379 w 8148252"/>
                <a:gd name="connsiteY20" fmla="*/ 1256529 h 2129183"/>
                <a:gd name="connsiteX21" fmla="*/ 224843 w 8148252"/>
                <a:gd name="connsiteY21" fmla="*/ 1335777 h 2129183"/>
                <a:gd name="connsiteX22" fmla="*/ 41963 w 8148252"/>
                <a:gd name="connsiteY22" fmla="*/ 1360161 h 2129183"/>
                <a:gd name="connsiteX23" fmla="*/ 17960 w 8148252"/>
                <a:gd name="connsiteY23" fmla="*/ 1460745 h 2129183"/>
                <a:gd name="connsiteX24" fmla="*/ 127688 w 8148252"/>
                <a:gd name="connsiteY24" fmla="*/ 1473699 h 2129183"/>
                <a:gd name="connsiteX25" fmla="*/ 245036 w 8148252"/>
                <a:gd name="connsiteY25" fmla="*/ 1572378 h 2129183"/>
                <a:gd name="connsiteX0" fmla="*/ 245036 w 8154347"/>
                <a:gd name="connsiteY0" fmla="*/ 1572378 h 2129183"/>
                <a:gd name="connsiteX1" fmla="*/ 955599 w 8154347"/>
                <a:gd name="connsiteY1" fmla="*/ 1736589 h 2129183"/>
                <a:gd name="connsiteX2" fmla="*/ 1511097 w 8154347"/>
                <a:gd name="connsiteY2" fmla="*/ 1872224 h 2129183"/>
                <a:gd name="connsiteX3" fmla="*/ 2431593 w 8154347"/>
                <a:gd name="connsiteY3" fmla="*/ 2067296 h 2129183"/>
                <a:gd name="connsiteX4" fmla="*/ 3467913 w 8154347"/>
                <a:gd name="connsiteY4" fmla="*/ 2128257 h 2129183"/>
                <a:gd name="connsiteX5" fmla="*/ 4461561 w 8154347"/>
                <a:gd name="connsiteY5" fmla="*/ 2030721 h 2129183"/>
                <a:gd name="connsiteX6" fmla="*/ 6048726 w 8154347"/>
                <a:gd name="connsiteY6" fmla="*/ 1912137 h 2129183"/>
                <a:gd name="connsiteX7" fmla="*/ 8005198 w 8154347"/>
                <a:gd name="connsiteY7" fmla="*/ 1985462 h 2129183"/>
                <a:gd name="connsiteX8" fmla="*/ 7851801 w 8154347"/>
                <a:gd name="connsiteY8" fmla="*/ 1350654 h 2129183"/>
                <a:gd name="connsiteX9" fmla="*/ 6522260 w 8154347"/>
                <a:gd name="connsiteY9" fmla="*/ 1131906 h 2129183"/>
                <a:gd name="connsiteX10" fmla="*/ 4559099 w 8154347"/>
                <a:gd name="connsiteY10" fmla="*/ 744465 h 2129183"/>
                <a:gd name="connsiteX11" fmla="*/ 4126283 w 8154347"/>
                <a:gd name="connsiteY11" fmla="*/ 445761 h 2129183"/>
                <a:gd name="connsiteX12" fmla="*/ 4296971 w 8154347"/>
                <a:gd name="connsiteY12" fmla="*/ 753 h 2129183"/>
                <a:gd name="connsiteX13" fmla="*/ 3224075 w 8154347"/>
                <a:gd name="connsiteY13" fmla="*/ 659121 h 2129183"/>
                <a:gd name="connsiteX14" fmla="*/ 2730299 w 8154347"/>
                <a:gd name="connsiteY14" fmla="*/ 713985 h 2129183"/>
                <a:gd name="connsiteX15" fmla="*/ 2187755 w 8154347"/>
                <a:gd name="connsiteY15" fmla="*/ 787137 h 2129183"/>
                <a:gd name="connsiteX16" fmla="*/ 1444043 w 8154347"/>
                <a:gd name="connsiteY16" fmla="*/ 842001 h 2129183"/>
                <a:gd name="connsiteX17" fmla="*/ 1059995 w 8154347"/>
                <a:gd name="connsiteY17" fmla="*/ 902961 h 2129183"/>
                <a:gd name="connsiteX18" fmla="*/ 633275 w 8154347"/>
                <a:gd name="connsiteY18" fmla="*/ 1030977 h 2129183"/>
                <a:gd name="connsiteX19" fmla="*/ 395531 w 8154347"/>
                <a:gd name="connsiteY19" fmla="*/ 1183377 h 2129183"/>
                <a:gd name="connsiteX20" fmla="*/ 322379 w 8154347"/>
                <a:gd name="connsiteY20" fmla="*/ 1256529 h 2129183"/>
                <a:gd name="connsiteX21" fmla="*/ 224843 w 8154347"/>
                <a:gd name="connsiteY21" fmla="*/ 1335777 h 2129183"/>
                <a:gd name="connsiteX22" fmla="*/ 41963 w 8154347"/>
                <a:gd name="connsiteY22" fmla="*/ 1360161 h 2129183"/>
                <a:gd name="connsiteX23" fmla="*/ 17960 w 8154347"/>
                <a:gd name="connsiteY23" fmla="*/ 1460745 h 2129183"/>
                <a:gd name="connsiteX24" fmla="*/ 127688 w 8154347"/>
                <a:gd name="connsiteY24" fmla="*/ 1473699 h 2129183"/>
                <a:gd name="connsiteX25" fmla="*/ 245036 w 8154347"/>
                <a:gd name="connsiteY25" fmla="*/ 1572378 h 2129183"/>
                <a:gd name="connsiteX0" fmla="*/ 245036 w 8163989"/>
                <a:gd name="connsiteY0" fmla="*/ 1572378 h 2129183"/>
                <a:gd name="connsiteX1" fmla="*/ 955599 w 8163989"/>
                <a:gd name="connsiteY1" fmla="*/ 1736589 h 2129183"/>
                <a:gd name="connsiteX2" fmla="*/ 1511097 w 8163989"/>
                <a:gd name="connsiteY2" fmla="*/ 1872224 h 2129183"/>
                <a:gd name="connsiteX3" fmla="*/ 2431593 w 8163989"/>
                <a:gd name="connsiteY3" fmla="*/ 2067296 h 2129183"/>
                <a:gd name="connsiteX4" fmla="*/ 3467913 w 8163989"/>
                <a:gd name="connsiteY4" fmla="*/ 2128257 h 2129183"/>
                <a:gd name="connsiteX5" fmla="*/ 4461561 w 8163989"/>
                <a:gd name="connsiteY5" fmla="*/ 2030721 h 2129183"/>
                <a:gd name="connsiteX6" fmla="*/ 6048726 w 8163989"/>
                <a:gd name="connsiteY6" fmla="*/ 1912137 h 2129183"/>
                <a:gd name="connsiteX7" fmla="*/ 8005198 w 8163989"/>
                <a:gd name="connsiteY7" fmla="*/ 1985462 h 2129183"/>
                <a:gd name="connsiteX8" fmla="*/ 7877681 w 8163989"/>
                <a:gd name="connsiteY8" fmla="*/ 1471424 h 2129183"/>
                <a:gd name="connsiteX9" fmla="*/ 6522260 w 8163989"/>
                <a:gd name="connsiteY9" fmla="*/ 1131906 h 2129183"/>
                <a:gd name="connsiteX10" fmla="*/ 4559099 w 8163989"/>
                <a:gd name="connsiteY10" fmla="*/ 744465 h 2129183"/>
                <a:gd name="connsiteX11" fmla="*/ 4126283 w 8163989"/>
                <a:gd name="connsiteY11" fmla="*/ 445761 h 2129183"/>
                <a:gd name="connsiteX12" fmla="*/ 4296971 w 8163989"/>
                <a:gd name="connsiteY12" fmla="*/ 753 h 2129183"/>
                <a:gd name="connsiteX13" fmla="*/ 3224075 w 8163989"/>
                <a:gd name="connsiteY13" fmla="*/ 659121 h 2129183"/>
                <a:gd name="connsiteX14" fmla="*/ 2730299 w 8163989"/>
                <a:gd name="connsiteY14" fmla="*/ 713985 h 2129183"/>
                <a:gd name="connsiteX15" fmla="*/ 2187755 w 8163989"/>
                <a:gd name="connsiteY15" fmla="*/ 787137 h 2129183"/>
                <a:gd name="connsiteX16" fmla="*/ 1444043 w 8163989"/>
                <a:gd name="connsiteY16" fmla="*/ 842001 h 2129183"/>
                <a:gd name="connsiteX17" fmla="*/ 1059995 w 8163989"/>
                <a:gd name="connsiteY17" fmla="*/ 902961 h 2129183"/>
                <a:gd name="connsiteX18" fmla="*/ 633275 w 8163989"/>
                <a:gd name="connsiteY18" fmla="*/ 1030977 h 2129183"/>
                <a:gd name="connsiteX19" fmla="*/ 395531 w 8163989"/>
                <a:gd name="connsiteY19" fmla="*/ 1183377 h 2129183"/>
                <a:gd name="connsiteX20" fmla="*/ 322379 w 8163989"/>
                <a:gd name="connsiteY20" fmla="*/ 1256529 h 2129183"/>
                <a:gd name="connsiteX21" fmla="*/ 224843 w 8163989"/>
                <a:gd name="connsiteY21" fmla="*/ 1335777 h 2129183"/>
                <a:gd name="connsiteX22" fmla="*/ 41963 w 8163989"/>
                <a:gd name="connsiteY22" fmla="*/ 1360161 h 2129183"/>
                <a:gd name="connsiteX23" fmla="*/ 17960 w 8163989"/>
                <a:gd name="connsiteY23" fmla="*/ 1460745 h 2129183"/>
                <a:gd name="connsiteX24" fmla="*/ 127688 w 8163989"/>
                <a:gd name="connsiteY24" fmla="*/ 1473699 h 2129183"/>
                <a:gd name="connsiteX25" fmla="*/ 245036 w 8163989"/>
                <a:gd name="connsiteY25" fmla="*/ 1572378 h 2129183"/>
                <a:gd name="connsiteX0" fmla="*/ 245036 w 8109665"/>
                <a:gd name="connsiteY0" fmla="*/ 1572378 h 2129183"/>
                <a:gd name="connsiteX1" fmla="*/ 955599 w 8109665"/>
                <a:gd name="connsiteY1" fmla="*/ 1736589 h 2129183"/>
                <a:gd name="connsiteX2" fmla="*/ 1511097 w 8109665"/>
                <a:gd name="connsiteY2" fmla="*/ 1872224 h 2129183"/>
                <a:gd name="connsiteX3" fmla="*/ 2431593 w 8109665"/>
                <a:gd name="connsiteY3" fmla="*/ 2067296 h 2129183"/>
                <a:gd name="connsiteX4" fmla="*/ 3467913 w 8109665"/>
                <a:gd name="connsiteY4" fmla="*/ 2128257 h 2129183"/>
                <a:gd name="connsiteX5" fmla="*/ 4461561 w 8109665"/>
                <a:gd name="connsiteY5" fmla="*/ 2030721 h 2129183"/>
                <a:gd name="connsiteX6" fmla="*/ 6048726 w 8109665"/>
                <a:gd name="connsiteY6" fmla="*/ 1912137 h 2129183"/>
                <a:gd name="connsiteX7" fmla="*/ 7927560 w 8109665"/>
                <a:gd name="connsiteY7" fmla="*/ 1959582 h 2129183"/>
                <a:gd name="connsiteX8" fmla="*/ 7877681 w 8109665"/>
                <a:gd name="connsiteY8" fmla="*/ 1471424 h 2129183"/>
                <a:gd name="connsiteX9" fmla="*/ 6522260 w 8109665"/>
                <a:gd name="connsiteY9" fmla="*/ 1131906 h 2129183"/>
                <a:gd name="connsiteX10" fmla="*/ 4559099 w 8109665"/>
                <a:gd name="connsiteY10" fmla="*/ 744465 h 2129183"/>
                <a:gd name="connsiteX11" fmla="*/ 4126283 w 8109665"/>
                <a:gd name="connsiteY11" fmla="*/ 445761 h 2129183"/>
                <a:gd name="connsiteX12" fmla="*/ 4296971 w 8109665"/>
                <a:gd name="connsiteY12" fmla="*/ 753 h 2129183"/>
                <a:gd name="connsiteX13" fmla="*/ 3224075 w 8109665"/>
                <a:gd name="connsiteY13" fmla="*/ 659121 h 2129183"/>
                <a:gd name="connsiteX14" fmla="*/ 2730299 w 8109665"/>
                <a:gd name="connsiteY14" fmla="*/ 713985 h 2129183"/>
                <a:gd name="connsiteX15" fmla="*/ 2187755 w 8109665"/>
                <a:gd name="connsiteY15" fmla="*/ 787137 h 2129183"/>
                <a:gd name="connsiteX16" fmla="*/ 1444043 w 8109665"/>
                <a:gd name="connsiteY16" fmla="*/ 842001 h 2129183"/>
                <a:gd name="connsiteX17" fmla="*/ 1059995 w 8109665"/>
                <a:gd name="connsiteY17" fmla="*/ 902961 h 2129183"/>
                <a:gd name="connsiteX18" fmla="*/ 633275 w 8109665"/>
                <a:gd name="connsiteY18" fmla="*/ 1030977 h 2129183"/>
                <a:gd name="connsiteX19" fmla="*/ 395531 w 8109665"/>
                <a:gd name="connsiteY19" fmla="*/ 1183377 h 2129183"/>
                <a:gd name="connsiteX20" fmla="*/ 322379 w 8109665"/>
                <a:gd name="connsiteY20" fmla="*/ 1256529 h 2129183"/>
                <a:gd name="connsiteX21" fmla="*/ 224843 w 8109665"/>
                <a:gd name="connsiteY21" fmla="*/ 1335777 h 2129183"/>
                <a:gd name="connsiteX22" fmla="*/ 41963 w 8109665"/>
                <a:gd name="connsiteY22" fmla="*/ 1360161 h 2129183"/>
                <a:gd name="connsiteX23" fmla="*/ 17960 w 8109665"/>
                <a:gd name="connsiteY23" fmla="*/ 1460745 h 2129183"/>
                <a:gd name="connsiteX24" fmla="*/ 127688 w 8109665"/>
                <a:gd name="connsiteY24" fmla="*/ 1473699 h 2129183"/>
                <a:gd name="connsiteX25" fmla="*/ 245036 w 8109665"/>
                <a:gd name="connsiteY25" fmla="*/ 1572378 h 2129183"/>
                <a:gd name="connsiteX0" fmla="*/ 245036 w 8112819"/>
                <a:gd name="connsiteY0" fmla="*/ 1572378 h 2129183"/>
                <a:gd name="connsiteX1" fmla="*/ 955599 w 8112819"/>
                <a:gd name="connsiteY1" fmla="*/ 1736589 h 2129183"/>
                <a:gd name="connsiteX2" fmla="*/ 1511097 w 8112819"/>
                <a:gd name="connsiteY2" fmla="*/ 1872224 h 2129183"/>
                <a:gd name="connsiteX3" fmla="*/ 2431593 w 8112819"/>
                <a:gd name="connsiteY3" fmla="*/ 2067296 h 2129183"/>
                <a:gd name="connsiteX4" fmla="*/ 3467913 w 8112819"/>
                <a:gd name="connsiteY4" fmla="*/ 2128257 h 2129183"/>
                <a:gd name="connsiteX5" fmla="*/ 4461561 w 8112819"/>
                <a:gd name="connsiteY5" fmla="*/ 2030721 h 2129183"/>
                <a:gd name="connsiteX6" fmla="*/ 6048726 w 8112819"/>
                <a:gd name="connsiteY6" fmla="*/ 1912137 h 2129183"/>
                <a:gd name="connsiteX7" fmla="*/ 7927560 w 8112819"/>
                <a:gd name="connsiteY7" fmla="*/ 1959582 h 2129183"/>
                <a:gd name="connsiteX8" fmla="*/ 7877681 w 8112819"/>
                <a:gd name="connsiteY8" fmla="*/ 1471424 h 2129183"/>
                <a:gd name="connsiteX9" fmla="*/ 6461875 w 8112819"/>
                <a:gd name="connsiteY9" fmla="*/ 1002510 h 2129183"/>
                <a:gd name="connsiteX10" fmla="*/ 4559099 w 8112819"/>
                <a:gd name="connsiteY10" fmla="*/ 744465 h 2129183"/>
                <a:gd name="connsiteX11" fmla="*/ 4126283 w 8112819"/>
                <a:gd name="connsiteY11" fmla="*/ 445761 h 2129183"/>
                <a:gd name="connsiteX12" fmla="*/ 4296971 w 8112819"/>
                <a:gd name="connsiteY12" fmla="*/ 753 h 2129183"/>
                <a:gd name="connsiteX13" fmla="*/ 3224075 w 8112819"/>
                <a:gd name="connsiteY13" fmla="*/ 659121 h 2129183"/>
                <a:gd name="connsiteX14" fmla="*/ 2730299 w 8112819"/>
                <a:gd name="connsiteY14" fmla="*/ 713985 h 2129183"/>
                <a:gd name="connsiteX15" fmla="*/ 2187755 w 8112819"/>
                <a:gd name="connsiteY15" fmla="*/ 787137 h 2129183"/>
                <a:gd name="connsiteX16" fmla="*/ 1444043 w 8112819"/>
                <a:gd name="connsiteY16" fmla="*/ 842001 h 2129183"/>
                <a:gd name="connsiteX17" fmla="*/ 1059995 w 8112819"/>
                <a:gd name="connsiteY17" fmla="*/ 902961 h 2129183"/>
                <a:gd name="connsiteX18" fmla="*/ 633275 w 8112819"/>
                <a:gd name="connsiteY18" fmla="*/ 1030977 h 2129183"/>
                <a:gd name="connsiteX19" fmla="*/ 395531 w 8112819"/>
                <a:gd name="connsiteY19" fmla="*/ 1183377 h 2129183"/>
                <a:gd name="connsiteX20" fmla="*/ 322379 w 8112819"/>
                <a:gd name="connsiteY20" fmla="*/ 1256529 h 2129183"/>
                <a:gd name="connsiteX21" fmla="*/ 224843 w 8112819"/>
                <a:gd name="connsiteY21" fmla="*/ 1335777 h 2129183"/>
                <a:gd name="connsiteX22" fmla="*/ 41963 w 8112819"/>
                <a:gd name="connsiteY22" fmla="*/ 1360161 h 2129183"/>
                <a:gd name="connsiteX23" fmla="*/ 17960 w 8112819"/>
                <a:gd name="connsiteY23" fmla="*/ 1460745 h 2129183"/>
                <a:gd name="connsiteX24" fmla="*/ 127688 w 8112819"/>
                <a:gd name="connsiteY24" fmla="*/ 1473699 h 2129183"/>
                <a:gd name="connsiteX25" fmla="*/ 245036 w 8112819"/>
                <a:gd name="connsiteY25" fmla="*/ 1572378 h 2129183"/>
                <a:gd name="connsiteX0" fmla="*/ 245036 w 8133898"/>
                <a:gd name="connsiteY0" fmla="*/ 1572378 h 2129183"/>
                <a:gd name="connsiteX1" fmla="*/ 955599 w 8133898"/>
                <a:gd name="connsiteY1" fmla="*/ 1736589 h 2129183"/>
                <a:gd name="connsiteX2" fmla="*/ 1511097 w 8133898"/>
                <a:gd name="connsiteY2" fmla="*/ 1872224 h 2129183"/>
                <a:gd name="connsiteX3" fmla="*/ 2431593 w 8133898"/>
                <a:gd name="connsiteY3" fmla="*/ 2067296 h 2129183"/>
                <a:gd name="connsiteX4" fmla="*/ 3467913 w 8133898"/>
                <a:gd name="connsiteY4" fmla="*/ 2128257 h 2129183"/>
                <a:gd name="connsiteX5" fmla="*/ 4461561 w 8133898"/>
                <a:gd name="connsiteY5" fmla="*/ 2030721 h 2129183"/>
                <a:gd name="connsiteX6" fmla="*/ 6048726 w 8133898"/>
                <a:gd name="connsiteY6" fmla="*/ 1912137 h 2129183"/>
                <a:gd name="connsiteX7" fmla="*/ 7927560 w 8133898"/>
                <a:gd name="connsiteY7" fmla="*/ 1959582 h 2129183"/>
                <a:gd name="connsiteX8" fmla="*/ 7920813 w 8133898"/>
                <a:gd name="connsiteY8" fmla="*/ 1411039 h 2129183"/>
                <a:gd name="connsiteX9" fmla="*/ 6461875 w 8133898"/>
                <a:gd name="connsiteY9" fmla="*/ 1002510 h 2129183"/>
                <a:gd name="connsiteX10" fmla="*/ 4559099 w 8133898"/>
                <a:gd name="connsiteY10" fmla="*/ 744465 h 2129183"/>
                <a:gd name="connsiteX11" fmla="*/ 4126283 w 8133898"/>
                <a:gd name="connsiteY11" fmla="*/ 445761 h 2129183"/>
                <a:gd name="connsiteX12" fmla="*/ 4296971 w 8133898"/>
                <a:gd name="connsiteY12" fmla="*/ 753 h 2129183"/>
                <a:gd name="connsiteX13" fmla="*/ 3224075 w 8133898"/>
                <a:gd name="connsiteY13" fmla="*/ 659121 h 2129183"/>
                <a:gd name="connsiteX14" fmla="*/ 2730299 w 8133898"/>
                <a:gd name="connsiteY14" fmla="*/ 713985 h 2129183"/>
                <a:gd name="connsiteX15" fmla="*/ 2187755 w 8133898"/>
                <a:gd name="connsiteY15" fmla="*/ 787137 h 2129183"/>
                <a:gd name="connsiteX16" fmla="*/ 1444043 w 8133898"/>
                <a:gd name="connsiteY16" fmla="*/ 842001 h 2129183"/>
                <a:gd name="connsiteX17" fmla="*/ 1059995 w 8133898"/>
                <a:gd name="connsiteY17" fmla="*/ 902961 h 2129183"/>
                <a:gd name="connsiteX18" fmla="*/ 633275 w 8133898"/>
                <a:gd name="connsiteY18" fmla="*/ 1030977 h 2129183"/>
                <a:gd name="connsiteX19" fmla="*/ 395531 w 8133898"/>
                <a:gd name="connsiteY19" fmla="*/ 1183377 h 2129183"/>
                <a:gd name="connsiteX20" fmla="*/ 322379 w 8133898"/>
                <a:gd name="connsiteY20" fmla="*/ 1256529 h 2129183"/>
                <a:gd name="connsiteX21" fmla="*/ 224843 w 8133898"/>
                <a:gd name="connsiteY21" fmla="*/ 1335777 h 2129183"/>
                <a:gd name="connsiteX22" fmla="*/ 41963 w 8133898"/>
                <a:gd name="connsiteY22" fmla="*/ 1360161 h 2129183"/>
                <a:gd name="connsiteX23" fmla="*/ 17960 w 8133898"/>
                <a:gd name="connsiteY23" fmla="*/ 1460745 h 2129183"/>
                <a:gd name="connsiteX24" fmla="*/ 127688 w 8133898"/>
                <a:gd name="connsiteY24" fmla="*/ 1473699 h 2129183"/>
                <a:gd name="connsiteX25" fmla="*/ 245036 w 8133898"/>
                <a:gd name="connsiteY25" fmla="*/ 1572378 h 2129183"/>
                <a:gd name="connsiteX0" fmla="*/ 245036 w 8112819"/>
                <a:gd name="connsiteY0" fmla="*/ 1572378 h 2129183"/>
                <a:gd name="connsiteX1" fmla="*/ 955599 w 8112819"/>
                <a:gd name="connsiteY1" fmla="*/ 1736589 h 2129183"/>
                <a:gd name="connsiteX2" fmla="*/ 1511097 w 8112819"/>
                <a:gd name="connsiteY2" fmla="*/ 1872224 h 2129183"/>
                <a:gd name="connsiteX3" fmla="*/ 2431593 w 8112819"/>
                <a:gd name="connsiteY3" fmla="*/ 2067296 h 2129183"/>
                <a:gd name="connsiteX4" fmla="*/ 3467913 w 8112819"/>
                <a:gd name="connsiteY4" fmla="*/ 2128257 h 2129183"/>
                <a:gd name="connsiteX5" fmla="*/ 4461561 w 8112819"/>
                <a:gd name="connsiteY5" fmla="*/ 2030721 h 2129183"/>
                <a:gd name="connsiteX6" fmla="*/ 6048726 w 8112819"/>
                <a:gd name="connsiteY6" fmla="*/ 1912137 h 2129183"/>
                <a:gd name="connsiteX7" fmla="*/ 7927560 w 8112819"/>
                <a:gd name="connsiteY7" fmla="*/ 1959582 h 2129183"/>
                <a:gd name="connsiteX8" fmla="*/ 7877681 w 8112819"/>
                <a:gd name="connsiteY8" fmla="*/ 1359281 h 2129183"/>
                <a:gd name="connsiteX9" fmla="*/ 6461875 w 8112819"/>
                <a:gd name="connsiteY9" fmla="*/ 1002510 h 2129183"/>
                <a:gd name="connsiteX10" fmla="*/ 4559099 w 8112819"/>
                <a:gd name="connsiteY10" fmla="*/ 744465 h 2129183"/>
                <a:gd name="connsiteX11" fmla="*/ 4126283 w 8112819"/>
                <a:gd name="connsiteY11" fmla="*/ 445761 h 2129183"/>
                <a:gd name="connsiteX12" fmla="*/ 4296971 w 8112819"/>
                <a:gd name="connsiteY12" fmla="*/ 753 h 2129183"/>
                <a:gd name="connsiteX13" fmla="*/ 3224075 w 8112819"/>
                <a:gd name="connsiteY13" fmla="*/ 659121 h 2129183"/>
                <a:gd name="connsiteX14" fmla="*/ 2730299 w 8112819"/>
                <a:gd name="connsiteY14" fmla="*/ 713985 h 2129183"/>
                <a:gd name="connsiteX15" fmla="*/ 2187755 w 8112819"/>
                <a:gd name="connsiteY15" fmla="*/ 787137 h 2129183"/>
                <a:gd name="connsiteX16" fmla="*/ 1444043 w 8112819"/>
                <a:gd name="connsiteY16" fmla="*/ 842001 h 2129183"/>
                <a:gd name="connsiteX17" fmla="*/ 1059995 w 8112819"/>
                <a:gd name="connsiteY17" fmla="*/ 902961 h 2129183"/>
                <a:gd name="connsiteX18" fmla="*/ 633275 w 8112819"/>
                <a:gd name="connsiteY18" fmla="*/ 1030977 h 2129183"/>
                <a:gd name="connsiteX19" fmla="*/ 395531 w 8112819"/>
                <a:gd name="connsiteY19" fmla="*/ 1183377 h 2129183"/>
                <a:gd name="connsiteX20" fmla="*/ 322379 w 8112819"/>
                <a:gd name="connsiteY20" fmla="*/ 1256529 h 2129183"/>
                <a:gd name="connsiteX21" fmla="*/ 224843 w 8112819"/>
                <a:gd name="connsiteY21" fmla="*/ 1335777 h 2129183"/>
                <a:gd name="connsiteX22" fmla="*/ 41963 w 8112819"/>
                <a:gd name="connsiteY22" fmla="*/ 1360161 h 2129183"/>
                <a:gd name="connsiteX23" fmla="*/ 17960 w 8112819"/>
                <a:gd name="connsiteY23" fmla="*/ 1460745 h 2129183"/>
                <a:gd name="connsiteX24" fmla="*/ 127688 w 8112819"/>
                <a:gd name="connsiteY24" fmla="*/ 1473699 h 2129183"/>
                <a:gd name="connsiteX25" fmla="*/ 245036 w 8112819"/>
                <a:gd name="connsiteY25" fmla="*/ 1572378 h 2129183"/>
                <a:gd name="connsiteX0" fmla="*/ 245036 w 8130158"/>
                <a:gd name="connsiteY0" fmla="*/ 1572378 h 2129183"/>
                <a:gd name="connsiteX1" fmla="*/ 955599 w 8130158"/>
                <a:gd name="connsiteY1" fmla="*/ 1736589 h 2129183"/>
                <a:gd name="connsiteX2" fmla="*/ 1511097 w 8130158"/>
                <a:gd name="connsiteY2" fmla="*/ 1872224 h 2129183"/>
                <a:gd name="connsiteX3" fmla="*/ 2431593 w 8130158"/>
                <a:gd name="connsiteY3" fmla="*/ 2067296 h 2129183"/>
                <a:gd name="connsiteX4" fmla="*/ 3467913 w 8130158"/>
                <a:gd name="connsiteY4" fmla="*/ 2128257 h 2129183"/>
                <a:gd name="connsiteX5" fmla="*/ 4461561 w 8130158"/>
                <a:gd name="connsiteY5" fmla="*/ 2030721 h 2129183"/>
                <a:gd name="connsiteX6" fmla="*/ 6048726 w 8130158"/>
                <a:gd name="connsiteY6" fmla="*/ 1912137 h 2129183"/>
                <a:gd name="connsiteX7" fmla="*/ 7953439 w 8130158"/>
                <a:gd name="connsiteY7" fmla="*/ 1881944 h 2129183"/>
                <a:gd name="connsiteX8" fmla="*/ 7877681 w 8130158"/>
                <a:gd name="connsiteY8" fmla="*/ 1359281 h 2129183"/>
                <a:gd name="connsiteX9" fmla="*/ 6461875 w 8130158"/>
                <a:gd name="connsiteY9" fmla="*/ 1002510 h 2129183"/>
                <a:gd name="connsiteX10" fmla="*/ 4559099 w 8130158"/>
                <a:gd name="connsiteY10" fmla="*/ 744465 h 2129183"/>
                <a:gd name="connsiteX11" fmla="*/ 4126283 w 8130158"/>
                <a:gd name="connsiteY11" fmla="*/ 445761 h 2129183"/>
                <a:gd name="connsiteX12" fmla="*/ 4296971 w 8130158"/>
                <a:gd name="connsiteY12" fmla="*/ 753 h 2129183"/>
                <a:gd name="connsiteX13" fmla="*/ 3224075 w 8130158"/>
                <a:gd name="connsiteY13" fmla="*/ 659121 h 2129183"/>
                <a:gd name="connsiteX14" fmla="*/ 2730299 w 8130158"/>
                <a:gd name="connsiteY14" fmla="*/ 713985 h 2129183"/>
                <a:gd name="connsiteX15" fmla="*/ 2187755 w 8130158"/>
                <a:gd name="connsiteY15" fmla="*/ 787137 h 2129183"/>
                <a:gd name="connsiteX16" fmla="*/ 1444043 w 8130158"/>
                <a:gd name="connsiteY16" fmla="*/ 842001 h 2129183"/>
                <a:gd name="connsiteX17" fmla="*/ 1059995 w 8130158"/>
                <a:gd name="connsiteY17" fmla="*/ 902961 h 2129183"/>
                <a:gd name="connsiteX18" fmla="*/ 633275 w 8130158"/>
                <a:gd name="connsiteY18" fmla="*/ 1030977 h 2129183"/>
                <a:gd name="connsiteX19" fmla="*/ 395531 w 8130158"/>
                <a:gd name="connsiteY19" fmla="*/ 1183377 h 2129183"/>
                <a:gd name="connsiteX20" fmla="*/ 322379 w 8130158"/>
                <a:gd name="connsiteY20" fmla="*/ 1256529 h 2129183"/>
                <a:gd name="connsiteX21" fmla="*/ 224843 w 8130158"/>
                <a:gd name="connsiteY21" fmla="*/ 1335777 h 2129183"/>
                <a:gd name="connsiteX22" fmla="*/ 41963 w 8130158"/>
                <a:gd name="connsiteY22" fmla="*/ 1360161 h 2129183"/>
                <a:gd name="connsiteX23" fmla="*/ 17960 w 8130158"/>
                <a:gd name="connsiteY23" fmla="*/ 1460745 h 2129183"/>
                <a:gd name="connsiteX24" fmla="*/ 127688 w 8130158"/>
                <a:gd name="connsiteY24" fmla="*/ 1473699 h 2129183"/>
                <a:gd name="connsiteX25" fmla="*/ 245036 w 8130158"/>
                <a:gd name="connsiteY25" fmla="*/ 1572378 h 2129183"/>
                <a:gd name="connsiteX0" fmla="*/ 245036 w 8124308"/>
                <a:gd name="connsiteY0" fmla="*/ 1572378 h 2129183"/>
                <a:gd name="connsiteX1" fmla="*/ 955599 w 8124308"/>
                <a:gd name="connsiteY1" fmla="*/ 1736589 h 2129183"/>
                <a:gd name="connsiteX2" fmla="*/ 1511097 w 8124308"/>
                <a:gd name="connsiteY2" fmla="*/ 1872224 h 2129183"/>
                <a:gd name="connsiteX3" fmla="*/ 2431593 w 8124308"/>
                <a:gd name="connsiteY3" fmla="*/ 2067296 h 2129183"/>
                <a:gd name="connsiteX4" fmla="*/ 3467913 w 8124308"/>
                <a:gd name="connsiteY4" fmla="*/ 2128257 h 2129183"/>
                <a:gd name="connsiteX5" fmla="*/ 4461561 w 8124308"/>
                <a:gd name="connsiteY5" fmla="*/ 2030721 h 2129183"/>
                <a:gd name="connsiteX6" fmla="*/ 6048726 w 8124308"/>
                <a:gd name="connsiteY6" fmla="*/ 1912137 h 2129183"/>
                <a:gd name="connsiteX7" fmla="*/ 7944813 w 8124308"/>
                <a:gd name="connsiteY7" fmla="*/ 1812933 h 2129183"/>
                <a:gd name="connsiteX8" fmla="*/ 7877681 w 8124308"/>
                <a:gd name="connsiteY8" fmla="*/ 1359281 h 2129183"/>
                <a:gd name="connsiteX9" fmla="*/ 6461875 w 8124308"/>
                <a:gd name="connsiteY9" fmla="*/ 1002510 h 2129183"/>
                <a:gd name="connsiteX10" fmla="*/ 4559099 w 8124308"/>
                <a:gd name="connsiteY10" fmla="*/ 744465 h 2129183"/>
                <a:gd name="connsiteX11" fmla="*/ 4126283 w 8124308"/>
                <a:gd name="connsiteY11" fmla="*/ 445761 h 2129183"/>
                <a:gd name="connsiteX12" fmla="*/ 4296971 w 8124308"/>
                <a:gd name="connsiteY12" fmla="*/ 753 h 2129183"/>
                <a:gd name="connsiteX13" fmla="*/ 3224075 w 8124308"/>
                <a:gd name="connsiteY13" fmla="*/ 659121 h 2129183"/>
                <a:gd name="connsiteX14" fmla="*/ 2730299 w 8124308"/>
                <a:gd name="connsiteY14" fmla="*/ 713985 h 2129183"/>
                <a:gd name="connsiteX15" fmla="*/ 2187755 w 8124308"/>
                <a:gd name="connsiteY15" fmla="*/ 787137 h 2129183"/>
                <a:gd name="connsiteX16" fmla="*/ 1444043 w 8124308"/>
                <a:gd name="connsiteY16" fmla="*/ 842001 h 2129183"/>
                <a:gd name="connsiteX17" fmla="*/ 1059995 w 8124308"/>
                <a:gd name="connsiteY17" fmla="*/ 902961 h 2129183"/>
                <a:gd name="connsiteX18" fmla="*/ 633275 w 8124308"/>
                <a:gd name="connsiteY18" fmla="*/ 1030977 h 2129183"/>
                <a:gd name="connsiteX19" fmla="*/ 395531 w 8124308"/>
                <a:gd name="connsiteY19" fmla="*/ 1183377 h 2129183"/>
                <a:gd name="connsiteX20" fmla="*/ 322379 w 8124308"/>
                <a:gd name="connsiteY20" fmla="*/ 1256529 h 2129183"/>
                <a:gd name="connsiteX21" fmla="*/ 224843 w 8124308"/>
                <a:gd name="connsiteY21" fmla="*/ 1335777 h 2129183"/>
                <a:gd name="connsiteX22" fmla="*/ 41963 w 8124308"/>
                <a:gd name="connsiteY22" fmla="*/ 1360161 h 2129183"/>
                <a:gd name="connsiteX23" fmla="*/ 17960 w 8124308"/>
                <a:gd name="connsiteY23" fmla="*/ 1460745 h 2129183"/>
                <a:gd name="connsiteX24" fmla="*/ 127688 w 8124308"/>
                <a:gd name="connsiteY24" fmla="*/ 1473699 h 2129183"/>
                <a:gd name="connsiteX25" fmla="*/ 245036 w 8124308"/>
                <a:gd name="connsiteY25" fmla="*/ 1572378 h 2129183"/>
                <a:gd name="connsiteX0" fmla="*/ 245036 w 8047457"/>
                <a:gd name="connsiteY0" fmla="*/ 1572378 h 2129183"/>
                <a:gd name="connsiteX1" fmla="*/ 955599 w 8047457"/>
                <a:gd name="connsiteY1" fmla="*/ 1736589 h 2129183"/>
                <a:gd name="connsiteX2" fmla="*/ 1511097 w 8047457"/>
                <a:gd name="connsiteY2" fmla="*/ 1872224 h 2129183"/>
                <a:gd name="connsiteX3" fmla="*/ 2431593 w 8047457"/>
                <a:gd name="connsiteY3" fmla="*/ 2067296 h 2129183"/>
                <a:gd name="connsiteX4" fmla="*/ 3467913 w 8047457"/>
                <a:gd name="connsiteY4" fmla="*/ 2128257 h 2129183"/>
                <a:gd name="connsiteX5" fmla="*/ 4461561 w 8047457"/>
                <a:gd name="connsiteY5" fmla="*/ 2030721 h 2129183"/>
                <a:gd name="connsiteX6" fmla="*/ 6048726 w 8047457"/>
                <a:gd name="connsiteY6" fmla="*/ 1912137 h 2129183"/>
                <a:gd name="connsiteX7" fmla="*/ 7944813 w 8047457"/>
                <a:gd name="connsiteY7" fmla="*/ 1812933 h 2129183"/>
                <a:gd name="connsiteX8" fmla="*/ 7653394 w 8047457"/>
                <a:gd name="connsiteY8" fmla="*/ 1324776 h 2129183"/>
                <a:gd name="connsiteX9" fmla="*/ 6461875 w 8047457"/>
                <a:gd name="connsiteY9" fmla="*/ 1002510 h 2129183"/>
                <a:gd name="connsiteX10" fmla="*/ 4559099 w 8047457"/>
                <a:gd name="connsiteY10" fmla="*/ 744465 h 2129183"/>
                <a:gd name="connsiteX11" fmla="*/ 4126283 w 8047457"/>
                <a:gd name="connsiteY11" fmla="*/ 445761 h 2129183"/>
                <a:gd name="connsiteX12" fmla="*/ 4296971 w 8047457"/>
                <a:gd name="connsiteY12" fmla="*/ 753 h 2129183"/>
                <a:gd name="connsiteX13" fmla="*/ 3224075 w 8047457"/>
                <a:gd name="connsiteY13" fmla="*/ 659121 h 2129183"/>
                <a:gd name="connsiteX14" fmla="*/ 2730299 w 8047457"/>
                <a:gd name="connsiteY14" fmla="*/ 713985 h 2129183"/>
                <a:gd name="connsiteX15" fmla="*/ 2187755 w 8047457"/>
                <a:gd name="connsiteY15" fmla="*/ 787137 h 2129183"/>
                <a:gd name="connsiteX16" fmla="*/ 1444043 w 8047457"/>
                <a:gd name="connsiteY16" fmla="*/ 842001 h 2129183"/>
                <a:gd name="connsiteX17" fmla="*/ 1059995 w 8047457"/>
                <a:gd name="connsiteY17" fmla="*/ 902961 h 2129183"/>
                <a:gd name="connsiteX18" fmla="*/ 633275 w 8047457"/>
                <a:gd name="connsiteY18" fmla="*/ 1030977 h 2129183"/>
                <a:gd name="connsiteX19" fmla="*/ 395531 w 8047457"/>
                <a:gd name="connsiteY19" fmla="*/ 1183377 h 2129183"/>
                <a:gd name="connsiteX20" fmla="*/ 322379 w 8047457"/>
                <a:gd name="connsiteY20" fmla="*/ 1256529 h 2129183"/>
                <a:gd name="connsiteX21" fmla="*/ 224843 w 8047457"/>
                <a:gd name="connsiteY21" fmla="*/ 1335777 h 2129183"/>
                <a:gd name="connsiteX22" fmla="*/ 41963 w 8047457"/>
                <a:gd name="connsiteY22" fmla="*/ 1360161 h 2129183"/>
                <a:gd name="connsiteX23" fmla="*/ 17960 w 8047457"/>
                <a:gd name="connsiteY23" fmla="*/ 1460745 h 2129183"/>
                <a:gd name="connsiteX24" fmla="*/ 127688 w 8047457"/>
                <a:gd name="connsiteY24" fmla="*/ 1473699 h 2129183"/>
                <a:gd name="connsiteX25" fmla="*/ 245036 w 8047457"/>
                <a:gd name="connsiteY25" fmla="*/ 1572378 h 2129183"/>
                <a:gd name="connsiteX0" fmla="*/ 245036 w 7844146"/>
                <a:gd name="connsiteY0" fmla="*/ 1572378 h 2129183"/>
                <a:gd name="connsiteX1" fmla="*/ 955599 w 7844146"/>
                <a:gd name="connsiteY1" fmla="*/ 1736589 h 2129183"/>
                <a:gd name="connsiteX2" fmla="*/ 1511097 w 7844146"/>
                <a:gd name="connsiteY2" fmla="*/ 1872224 h 2129183"/>
                <a:gd name="connsiteX3" fmla="*/ 2431593 w 7844146"/>
                <a:gd name="connsiteY3" fmla="*/ 2067296 h 2129183"/>
                <a:gd name="connsiteX4" fmla="*/ 3467913 w 7844146"/>
                <a:gd name="connsiteY4" fmla="*/ 2128257 h 2129183"/>
                <a:gd name="connsiteX5" fmla="*/ 4461561 w 7844146"/>
                <a:gd name="connsiteY5" fmla="*/ 2030721 h 2129183"/>
                <a:gd name="connsiteX6" fmla="*/ 6048726 w 7844146"/>
                <a:gd name="connsiteY6" fmla="*/ 1912137 h 2129183"/>
                <a:gd name="connsiteX7" fmla="*/ 7677395 w 7844146"/>
                <a:gd name="connsiteY7" fmla="*/ 1821559 h 2129183"/>
                <a:gd name="connsiteX8" fmla="*/ 7653394 w 7844146"/>
                <a:gd name="connsiteY8" fmla="*/ 1324776 h 2129183"/>
                <a:gd name="connsiteX9" fmla="*/ 6461875 w 7844146"/>
                <a:gd name="connsiteY9" fmla="*/ 1002510 h 2129183"/>
                <a:gd name="connsiteX10" fmla="*/ 4559099 w 7844146"/>
                <a:gd name="connsiteY10" fmla="*/ 744465 h 2129183"/>
                <a:gd name="connsiteX11" fmla="*/ 4126283 w 7844146"/>
                <a:gd name="connsiteY11" fmla="*/ 445761 h 2129183"/>
                <a:gd name="connsiteX12" fmla="*/ 4296971 w 7844146"/>
                <a:gd name="connsiteY12" fmla="*/ 753 h 2129183"/>
                <a:gd name="connsiteX13" fmla="*/ 3224075 w 7844146"/>
                <a:gd name="connsiteY13" fmla="*/ 659121 h 2129183"/>
                <a:gd name="connsiteX14" fmla="*/ 2730299 w 7844146"/>
                <a:gd name="connsiteY14" fmla="*/ 713985 h 2129183"/>
                <a:gd name="connsiteX15" fmla="*/ 2187755 w 7844146"/>
                <a:gd name="connsiteY15" fmla="*/ 787137 h 2129183"/>
                <a:gd name="connsiteX16" fmla="*/ 1444043 w 7844146"/>
                <a:gd name="connsiteY16" fmla="*/ 842001 h 2129183"/>
                <a:gd name="connsiteX17" fmla="*/ 1059995 w 7844146"/>
                <a:gd name="connsiteY17" fmla="*/ 902961 h 2129183"/>
                <a:gd name="connsiteX18" fmla="*/ 633275 w 7844146"/>
                <a:gd name="connsiteY18" fmla="*/ 1030977 h 2129183"/>
                <a:gd name="connsiteX19" fmla="*/ 395531 w 7844146"/>
                <a:gd name="connsiteY19" fmla="*/ 1183377 h 2129183"/>
                <a:gd name="connsiteX20" fmla="*/ 322379 w 7844146"/>
                <a:gd name="connsiteY20" fmla="*/ 1256529 h 2129183"/>
                <a:gd name="connsiteX21" fmla="*/ 224843 w 7844146"/>
                <a:gd name="connsiteY21" fmla="*/ 1335777 h 2129183"/>
                <a:gd name="connsiteX22" fmla="*/ 41963 w 7844146"/>
                <a:gd name="connsiteY22" fmla="*/ 1360161 h 2129183"/>
                <a:gd name="connsiteX23" fmla="*/ 17960 w 7844146"/>
                <a:gd name="connsiteY23" fmla="*/ 1460745 h 2129183"/>
                <a:gd name="connsiteX24" fmla="*/ 127688 w 7844146"/>
                <a:gd name="connsiteY24" fmla="*/ 1473699 h 2129183"/>
                <a:gd name="connsiteX25" fmla="*/ 245036 w 7844146"/>
                <a:gd name="connsiteY25" fmla="*/ 1572378 h 2129183"/>
                <a:gd name="connsiteX0" fmla="*/ 245036 w 7855386"/>
                <a:gd name="connsiteY0" fmla="*/ 1572378 h 2129183"/>
                <a:gd name="connsiteX1" fmla="*/ 955599 w 7855386"/>
                <a:gd name="connsiteY1" fmla="*/ 1736589 h 2129183"/>
                <a:gd name="connsiteX2" fmla="*/ 1511097 w 7855386"/>
                <a:gd name="connsiteY2" fmla="*/ 1872224 h 2129183"/>
                <a:gd name="connsiteX3" fmla="*/ 2431593 w 7855386"/>
                <a:gd name="connsiteY3" fmla="*/ 2067296 h 2129183"/>
                <a:gd name="connsiteX4" fmla="*/ 3467913 w 7855386"/>
                <a:gd name="connsiteY4" fmla="*/ 2128257 h 2129183"/>
                <a:gd name="connsiteX5" fmla="*/ 4461561 w 7855386"/>
                <a:gd name="connsiteY5" fmla="*/ 2030721 h 2129183"/>
                <a:gd name="connsiteX6" fmla="*/ 6048726 w 7855386"/>
                <a:gd name="connsiteY6" fmla="*/ 1912137 h 2129183"/>
                <a:gd name="connsiteX7" fmla="*/ 7694647 w 7855386"/>
                <a:gd name="connsiteY7" fmla="*/ 1718042 h 2129183"/>
                <a:gd name="connsiteX8" fmla="*/ 7653394 w 7855386"/>
                <a:gd name="connsiteY8" fmla="*/ 1324776 h 2129183"/>
                <a:gd name="connsiteX9" fmla="*/ 6461875 w 7855386"/>
                <a:gd name="connsiteY9" fmla="*/ 1002510 h 2129183"/>
                <a:gd name="connsiteX10" fmla="*/ 4559099 w 7855386"/>
                <a:gd name="connsiteY10" fmla="*/ 744465 h 2129183"/>
                <a:gd name="connsiteX11" fmla="*/ 4126283 w 7855386"/>
                <a:gd name="connsiteY11" fmla="*/ 445761 h 2129183"/>
                <a:gd name="connsiteX12" fmla="*/ 4296971 w 7855386"/>
                <a:gd name="connsiteY12" fmla="*/ 753 h 2129183"/>
                <a:gd name="connsiteX13" fmla="*/ 3224075 w 7855386"/>
                <a:gd name="connsiteY13" fmla="*/ 659121 h 2129183"/>
                <a:gd name="connsiteX14" fmla="*/ 2730299 w 7855386"/>
                <a:gd name="connsiteY14" fmla="*/ 713985 h 2129183"/>
                <a:gd name="connsiteX15" fmla="*/ 2187755 w 7855386"/>
                <a:gd name="connsiteY15" fmla="*/ 787137 h 2129183"/>
                <a:gd name="connsiteX16" fmla="*/ 1444043 w 7855386"/>
                <a:gd name="connsiteY16" fmla="*/ 842001 h 2129183"/>
                <a:gd name="connsiteX17" fmla="*/ 1059995 w 7855386"/>
                <a:gd name="connsiteY17" fmla="*/ 902961 h 2129183"/>
                <a:gd name="connsiteX18" fmla="*/ 633275 w 7855386"/>
                <a:gd name="connsiteY18" fmla="*/ 1030977 h 2129183"/>
                <a:gd name="connsiteX19" fmla="*/ 395531 w 7855386"/>
                <a:gd name="connsiteY19" fmla="*/ 1183377 h 2129183"/>
                <a:gd name="connsiteX20" fmla="*/ 322379 w 7855386"/>
                <a:gd name="connsiteY20" fmla="*/ 1256529 h 2129183"/>
                <a:gd name="connsiteX21" fmla="*/ 224843 w 7855386"/>
                <a:gd name="connsiteY21" fmla="*/ 1335777 h 2129183"/>
                <a:gd name="connsiteX22" fmla="*/ 41963 w 7855386"/>
                <a:gd name="connsiteY22" fmla="*/ 1360161 h 2129183"/>
                <a:gd name="connsiteX23" fmla="*/ 17960 w 7855386"/>
                <a:gd name="connsiteY23" fmla="*/ 1460745 h 2129183"/>
                <a:gd name="connsiteX24" fmla="*/ 127688 w 7855386"/>
                <a:gd name="connsiteY24" fmla="*/ 1473699 h 2129183"/>
                <a:gd name="connsiteX25" fmla="*/ 245036 w 7855386"/>
                <a:gd name="connsiteY25" fmla="*/ 1572378 h 2129183"/>
                <a:gd name="connsiteX0" fmla="*/ 245036 w 7833258"/>
                <a:gd name="connsiteY0" fmla="*/ 1572378 h 2129183"/>
                <a:gd name="connsiteX1" fmla="*/ 955599 w 7833258"/>
                <a:gd name="connsiteY1" fmla="*/ 1736589 h 2129183"/>
                <a:gd name="connsiteX2" fmla="*/ 1511097 w 7833258"/>
                <a:gd name="connsiteY2" fmla="*/ 1872224 h 2129183"/>
                <a:gd name="connsiteX3" fmla="*/ 2431593 w 7833258"/>
                <a:gd name="connsiteY3" fmla="*/ 2067296 h 2129183"/>
                <a:gd name="connsiteX4" fmla="*/ 3467913 w 7833258"/>
                <a:gd name="connsiteY4" fmla="*/ 2128257 h 2129183"/>
                <a:gd name="connsiteX5" fmla="*/ 4461561 w 7833258"/>
                <a:gd name="connsiteY5" fmla="*/ 2030721 h 2129183"/>
                <a:gd name="connsiteX6" fmla="*/ 6048726 w 7833258"/>
                <a:gd name="connsiteY6" fmla="*/ 1912137 h 2129183"/>
                <a:gd name="connsiteX7" fmla="*/ 7660142 w 7833258"/>
                <a:gd name="connsiteY7" fmla="*/ 1726669 h 2129183"/>
                <a:gd name="connsiteX8" fmla="*/ 7653394 w 7833258"/>
                <a:gd name="connsiteY8" fmla="*/ 1324776 h 2129183"/>
                <a:gd name="connsiteX9" fmla="*/ 6461875 w 7833258"/>
                <a:gd name="connsiteY9" fmla="*/ 1002510 h 2129183"/>
                <a:gd name="connsiteX10" fmla="*/ 4559099 w 7833258"/>
                <a:gd name="connsiteY10" fmla="*/ 744465 h 2129183"/>
                <a:gd name="connsiteX11" fmla="*/ 4126283 w 7833258"/>
                <a:gd name="connsiteY11" fmla="*/ 445761 h 2129183"/>
                <a:gd name="connsiteX12" fmla="*/ 4296971 w 7833258"/>
                <a:gd name="connsiteY12" fmla="*/ 753 h 2129183"/>
                <a:gd name="connsiteX13" fmla="*/ 3224075 w 7833258"/>
                <a:gd name="connsiteY13" fmla="*/ 659121 h 2129183"/>
                <a:gd name="connsiteX14" fmla="*/ 2730299 w 7833258"/>
                <a:gd name="connsiteY14" fmla="*/ 713985 h 2129183"/>
                <a:gd name="connsiteX15" fmla="*/ 2187755 w 7833258"/>
                <a:gd name="connsiteY15" fmla="*/ 787137 h 2129183"/>
                <a:gd name="connsiteX16" fmla="*/ 1444043 w 7833258"/>
                <a:gd name="connsiteY16" fmla="*/ 842001 h 2129183"/>
                <a:gd name="connsiteX17" fmla="*/ 1059995 w 7833258"/>
                <a:gd name="connsiteY17" fmla="*/ 902961 h 2129183"/>
                <a:gd name="connsiteX18" fmla="*/ 633275 w 7833258"/>
                <a:gd name="connsiteY18" fmla="*/ 1030977 h 2129183"/>
                <a:gd name="connsiteX19" fmla="*/ 395531 w 7833258"/>
                <a:gd name="connsiteY19" fmla="*/ 1183377 h 2129183"/>
                <a:gd name="connsiteX20" fmla="*/ 322379 w 7833258"/>
                <a:gd name="connsiteY20" fmla="*/ 1256529 h 2129183"/>
                <a:gd name="connsiteX21" fmla="*/ 224843 w 7833258"/>
                <a:gd name="connsiteY21" fmla="*/ 1335777 h 2129183"/>
                <a:gd name="connsiteX22" fmla="*/ 41963 w 7833258"/>
                <a:gd name="connsiteY22" fmla="*/ 1360161 h 2129183"/>
                <a:gd name="connsiteX23" fmla="*/ 17960 w 7833258"/>
                <a:gd name="connsiteY23" fmla="*/ 1460745 h 2129183"/>
                <a:gd name="connsiteX24" fmla="*/ 127688 w 7833258"/>
                <a:gd name="connsiteY24" fmla="*/ 1473699 h 2129183"/>
                <a:gd name="connsiteX25" fmla="*/ 245036 w 7833258"/>
                <a:gd name="connsiteY25" fmla="*/ 1572378 h 2129183"/>
                <a:gd name="connsiteX0" fmla="*/ 245036 w 7817624"/>
                <a:gd name="connsiteY0" fmla="*/ 1572378 h 2129183"/>
                <a:gd name="connsiteX1" fmla="*/ 955599 w 7817624"/>
                <a:gd name="connsiteY1" fmla="*/ 1736589 h 2129183"/>
                <a:gd name="connsiteX2" fmla="*/ 1511097 w 7817624"/>
                <a:gd name="connsiteY2" fmla="*/ 1872224 h 2129183"/>
                <a:gd name="connsiteX3" fmla="*/ 2431593 w 7817624"/>
                <a:gd name="connsiteY3" fmla="*/ 2067296 h 2129183"/>
                <a:gd name="connsiteX4" fmla="*/ 3467913 w 7817624"/>
                <a:gd name="connsiteY4" fmla="*/ 2128257 h 2129183"/>
                <a:gd name="connsiteX5" fmla="*/ 4461561 w 7817624"/>
                <a:gd name="connsiteY5" fmla="*/ 2030721 h 2129183"/>
                <a:gd name="connsiteX6" fmla="*/ 6048726 w 7817624"/>
                <a:gd name="connsiteY6" fmla="*/ 1912137 h 2129183"/>
                <a:gd name="connsiteX7" fmla="*/ 7634263 w 7817624"/>
                <a:gd name="connsiteY7" fmla="*/ 1761174 h 2129183"/>
                <a:gd name="connsiteX8" fmla="*/ 7653394 w 7817624"/>
                <a:gd name="connsiteY8" fmla="*/ 1324776 h 2129183"/>
                <a:gd name="connsiteX9" fmla="*/ 6461875 w 7817624"/>
                <a:gd name="connsiteY9" fmla="*/ 1002510 h 2129183"/>
                <a:gd name="connsiteX10" fmla="*/ 4559099 w 7817624"/>
                <a:gd name="connsiteY10" fmla="*/ 744465 h 2129183"/>
                <a:gd name="connsiteX11" fmla="*/ 4126283 w 7817624"/>
                <a:gd name="connsiteY11" fmla="*/ 445761 h 2129183"/>
                <a:gd name="connsiteX12" fmla="*/ 4296971 w 7817624"/>
                <a:gd name="connsiteY12" fmla="*/ 753 h 2129183"/>
                <a:gd name="connsiteX13" fmla="*/ 3224075 w 7817624"/>
                <a:gd name="connsiteY13" fmla="*/ 659121 h 2129183"/>
                <a:gd name="connsiteX14" fmla="*/ 2730299 w 7817624"/>
                <a:gd name="connsiteY14" fmla="*/ 713985 h 2129183"/>
                <a:gd name="connsiteX15" fmla="*/ 2187755 w 7817624"/>
                <a:gd name="connsiteY15" fmla="*/ 787137 h 2129183"/>
                <a:gd name="connsiteX16" fmla="*/ 1444043 w 7817624"/>
                <a:gd name="connsiteY16" fmla="*/ 842001 h 2129183"/>
                <a:gd name="connsiteX17" fmla="*/ 1059995 w 7817624"/>
                <a:gd name="connsiteY17" fmla="*/ 902961 h 2129183"/>
                <a:gd name="connsiteX18" fmla="*/ 633275 w 7817624"/>
                <a:gd name="connsiteY18" fmla="*/ 1030977 h 2129183"/>
                <a:gd name="connsiteX19" fmla="*/ 395531 w 7817624"/>
                <a:gd name="connsiteY19" fmla="*/ 1183377 h 2129183"/>
                <a:gd name="connsiteX20" fmla="*/ 322379 w 7817624"/>
                <a:gd name="connsiteY20" fmla="*/ 1256529 h 2129183"/>
                <a:gd name="connsiteX21" fmla="*/ 224843 w 7817624"/>
                <a:gd name="connsiteY21" fmla="*/ 1335777 h 2129183"/>
                <a:gd name="connsiteX22" fmla="*/ 41963 w 7817624"/>
                <a:gd name="connsiteY22" fmla="*/ 1360161 h 2129183"/>
                <a:gd name="connsiteX23" fmla="*/ 17960 w 7817624"/>
                <a:gd name="connsiteY23" fmla="*/ 1460745 h 2129183"/>
                <a:gd name="connsiteX24" fmla="*/ 127688 w 7817624"/>
                <a:gd name="connsiteY24" fmla="*/ 1473699 h 2129183"/>
                <a:gd name="connsiteX25" fmla="*/ 245036 w 7817624"/>
                <a:gd name="connsiteY25" fmla="*/ 1572378 h 2129183"/>
                <a:gd name="connsiteX0" fmla="*/ 234888 w 7807476"/>
                <a:gd name="connsiteY0" fmla="*/ 1572378 h 2129183"/>
                <a:gd name="connsiteX1" fmla="*/ 945451 w 7807476"/>
                <a:gd name="connsiteY1" fmla="*/ 1736589 h 2129183"/>
                <a:gd name="connsiteX2" fmla="*/ 1500949 w 7807476"/>
                <a:gd name="connsiteY2" fmla="*/ 1872224 h 2129183"/>
                <a:gd name="connsiteX3" fmla="*/ 2421445 w 7807476"/>
                <a:gd name="connsiteY3" fmla="*/ 2067296 h 2129183"/>
                <a:gd name="connsiteX4" fmla="*/ 3457765 w 7807476"/>
                <a:gd name="connsiteY4" fmla="*/ 2128257 h 2129183"/>
                <a:gd name="connsiteX5" fmla="*/ 4451413 w 7807476"/>
                <a:gd name="connsiteY5" fmla="*/ 2030721 h 2129183"/>
                <a:gd name="connsiteX6" fmla="*/ 6038578 w 7807476"/>
                <a:gd name="connsiteY6" fmla="*/ 1912137 h 2129183"/>
                <a:gd name="connsiteX7" fmla="*/ 7624115 w 7807476"/>
                <a:gd name="connsiteY7" fmla="*/ 1761174 h 2129183"/>
                <a:gd name="connsiteX8" fmla="*/ 7643246 w 7807476"/>
                <a:gd name="connsiteY8" fmla="*/ 1324776 h 2129183"/>
                <a:gd name="connsiteX9" fmla="*/ 6451727 w 7807476"/>
                <a:gd name="connsiteY9" fmla="*/ 1002510 h 2129183"/>
                <a:gd name="connsiteX10" fmla="*/ 4548951 w 7807476"/>
                <a:gd name="connsiteY10" fmla="*/ 744465 h 2129183"/>
                <a:gd name="connsiteX11" fmla="*/ 4116135 w 7807476"/>
                <a:gd name="connsiteY11" fmla="*/ 445761 h 2129183"/>
                <a:gd name="connsiteX12" fmla="*/ 4286823 w 7807476"/>
                <a:gd name="connsiteY12" fmla="*/ 753 h 2129183"/>
                <a:gd name="connsiteX13" fmla="*/ 3213927 w 7807476"/>
                <a:gd name="connsiteY13" fmla="*/ 659121 h 2129183"/>
                <a:gd name="connsiteX14" fmla="*/ 2720151 w 7807476"/>
                <a:gd name="connsiteY14" fmla="*/ 713985 h 2129183"/>
                <a:gd name="connsiteX15" fmla="*/ 2177607 w 7807476"/>
                <a:gd name="connsiteY15" fmla="*/ 787137 h 2129183"/>
                <a:gd name="connsiteX16" fmla="*/ 1433895 w 7807476"/>
                <a:gd name="connsiteY16" fmla="*/ 842001 h 2129183"/>
                <a:gd name="connsiteX17" fmla="*/ 1049847 w 7807476"/>
                <a:gd name="connsiteY17" fmla="*/ 902961 h 2129183"/>
                <a:gd name="connsiteX18" fmla="*/ 623127 w 7807476"/>
                <a:gd name="connsiteY18" fmla="*/ 1030977 h 2129183"/>
                <a:gd name="connsiteX19" fmla="*/ 385383 w 7807476"/>
                <a:gd name="connsiteY19" fmla="*/ 1183377 h 2129183"/>
                <a:gd name="connsiteX20" fmla="*/ 312231 w 7807476"/>
                <a:gd name="connsiteY20" fmla="*/ 1256529 h 2129183"/>
                <a:gd name="connsiteX21" fmla="*/ 214695 w 7807476"/>
                <a:gd name="connsiteY21" fmla="*/ 1335777 h 2129183"/>
                <a:gd name="connsiteX22" fmla="*/ 31815 w 7807476"/>
                <a:gd name="connsiteY22" fmla="*/ 1360161 h 2129183"/>
                <a:gd name="connsiteX23" fmla="*/ 7812 w 7807476"/>
                <a:gd name="connsiteY23" fmla="*/ 1460745 h 2129183"/>
                <a:gd name="connsiteX24" fmla="*/ 117540 w 7807476"/>
                <a:gd name="connsiteY24" fmla="*/ 1488939 h 2129183"/>
                <a:gd name="connsiteX25" fmla="*/ 234888 w 7807476"/>
                <a:gd name="connsiteY25" fmla="*/ 1572378 h 2129183"/>
                <a:gd name="connsiteX0" fmla="*/ 235310 w 7807898"/>
                <a:gd name="connsiteY0" fmla="*/ 1572378 h 2129183"/>
                <a:gd name="connsiteX1" fmla="*/ 945873 w 7807898"/>
                <a:gd name="connsiteY1" fmla="*/ 1736589 h 2129183"/>
                <a:gd name="connsiteX2" fmla="*/ 1501371 w 7807898"/>
                <a:gd name="connsiteY2" fmla="*/ 1872224 h 2129183"/>
                <a:gd name="connsiteX3" fmla="*/ 2421867 w 7807898"/>
                <a:gd name="connsiteY3" fmla="*/ 2067296 h 2129183"/>
                <a:gd name="connsiteX4" fmla="*/ 3458187 w 7807898"/>
                <a:gd name="connsiteY4" fmla="*/ 2128257 h 2129183"/>
                <a:gd name="connsiteX5" fmla="*/ 4451835 w 7807898"/>
                <a:gd name="connsiteY5" fmla="*/ 2030721 h 2129183"/>
                <a:gd name="connsiteX6" fmla="*/ 6039000 w 7807898"/>
                <a:gd name="connsiteY6" fmla="*/ 1912137 h 2129183"/>
                <a:gd name="connsiteX7" fmla="*/ 7624537 w 7807898"/>
                <a:gd name="connsiteY7" fmla="*/ 1761174 h 2129183"/>
                <a:gd name="connsiteX8" fmla="*/ 7643668 w 7807898"/>
                <a:gd name="connsiteY8" fmla="*/ 1324776 h 2129183"/>
                <a:gd name="connsiteX9" fmla="*/ 6452149 w 7807898"/>
                <a:gd name="connsiteY9" fmla="*/ 1002510 h 2129183"/>
                <a:gd name="connsiteX10" fmla="*/ 4549373 w 7807898"/>
                <a:gd name="connsiteY10" fmla="*/ 744465 h 2129183"/>
                <a:gd name="connsiteX11" fmla="*/ 4116557 w 7807898"/>
                <a:gd name="connsiteY11" fmla="*/ 445761 h 2129183"/>
                <a:gd name="connsiteX12" fmla="*/ 4287245 w 7807898"/>
                <a:gd name="connsiteY12" fmla="*/ 753 h 2129183"/>
                <a:gd name="connsiteX13" fmla="*/ 3214349 w 7807898"/>
                <a:gd name="connsiteY13" fmla="*/ 659121 h 2129183"/>
                <a:gd name="connsiteX14" fmla="*/ 2720573 w 7807898"/>
                <a:gd name="connsiteY14" fmla="*/ 713985 h 2129183"/>
                <a:gd name="connsiteX15" fmla="*/ 2178029 w 7807898"/>
                <a:gd name="connsiteY15" fmla="*/ 787137 h 2129183"/>
                <a:gd name="connsiteX16" fmla="*/ 1434317 w 7807898"/>
                <a:gd name="connsiteY16" fmla="*/ 842001 h 2129183"/>
                <a:gd name="connsiteX17" fmla="*/ 1050269 w 7807898"/>
                <a:gd name="connsiteY17" fmla="*/ 902961 h 2129183"/>
                <a:gd name="connsiteX18" fmla="*/ 623549 w 7807898"/>
                <a:gd name="connsiteY18" fmla="*/ 1030977 h 2129183"/>
                <a:gd name="connsiteX19" fmla="*/ 385805 w 7807898"/>
                <a:gd name="connsiteY19" fmla="*/ 1183377 h 2129183"/>
                <a:gd name="connsiteX20" fmla="*/ 312653 w 7807898"/>
                <a:gd name="connsiteY20" fmla="*/ 1256529 h 2129183"/>
                <a:gd name="connsiteX21" fmla="*/ 215117 w 7807898"/>
                <a:gd name="connsiteY21" fmla="*/ 1335777 h 2129183"/>
                <a:gd name="connsiteX22" fmla="*/ 32237 w 7807898"/>
                <a:gd name="connsiteY22" fmla="*/ 1360161 h 2129183"/>
                <a:gd name="connsiteX23" fmla="*/ 8234 w 7807898"/>
                <a:gd name="connsiteY23" fmla="*/ 1460745 h 2129183"/>
                <a:gd name="connsiteX24" fmla="*/ 123677 w 7807898"/>
                <a:gd name="connsiteY24" fmla="*/ 1483224 h 2129183"/>
                <a:gd name="connsiteX25" fmla="*/ 235310 w 7807898"/>
                <a:gd name="connsiteY25" fmla="*/ 1572378 h 2129183"/>
                <a:gd name="connsiteX0" fmla="*/ 235310 w 7807898"/>
                <a:gd name="connsiteY0" fmla="*/ 1572378 h 2129183"/>
                <a:gd name="connsiteX1" fmla="*/ 945873 w 7807898"/>
                <a:gd name="connsiteY1" fmla="*/ 1736589 h 2129183"/>
                <a:gd name="connsiteX2" fmla="*/ 1501371 w 7807898"/>
                <a:gd name="connsiteY2" fmla="*/ 1872224 h 2129183"/>
                <a:gd name="connsiteX3" fmla="*/ 2421867 w 7807898"/>
                <a:gd name="connsiteY3" fmla="*/ 2067296 h 2129183"/>
                <a:gd name="connsiteX4" fmla="*/ 3458187 w 7807898"/>
                <a:gd name="connsiteY4" fmla="*/ 2128257 h 2129183"/>
                <a:gd name="connsiteX5" fmla="*/ 4451835 w 7807898"/>
                <a:gd name="connsiteY5" fmla="*/ 2030721 h 2129183"/>
                <a:gd name="connsiteX6" fmla="*/ 6039000 w 7807898"/>
                <a:gd name="connsiteY6" fmla="*/ 1912137 h 2129183"/>
                <a:gd name="connsiteX7" fmla="*/ 7624537 w 7807898"/>
                <a:gd name="connsiteY7" fmla="*/ 1761174 h 2129183"/>
                <a:gd name="connsiteX8" fmla="*/ 7643668 w 7807898"/>
                <a:gd name="connsiteY8" fmla="*/ 1324776 h 2129183"/>
                <a:gd name="connsiteX9" fmla="*/ 6452149 w 7807898"/>
                <a:gd name="connsiteY9" fmla="*/ 1002510 h 2129183"/>
                <a:gd name="connsiteX10" fmla="*/ 4549373 w 7807898"/>
                <a:gd name="connsiteY10" fmla="*/ 744465 h 2129183"/>
                <a:gd name="connsiteX11" fmla="*/ 4116557 w 7807898"/>
                <a:gd name="connsiteY11" fmla="*/ 445761 h 2129183"/>
                <a:gd name="connsiteX12" fmla="*/ 4287245 w 7807898"/>
                <a:gd name="connsiteY12" fmla="*/ 753 h 2129183"/>
                <a:gd name="connsiteX13" fmla="*/ 3214349 w 7807898"/>
                <a:gd name="connsiteY13" fmla="*/ 659121 h 2129183"/>
                <a:gd name="connsiteX14" fmla="*/ 2720573 w 7807898"/>
                <a:gd name="connsiteY14" fmla="*/ 713985 h 2129183"/>
                <a:gd name="connsiteX15" fmla="*/ 2178029 w 7807898"/>
                <a:gd name="connsiteY15" fmla="*/ 787137 h 2129183"/>
                <a:gd name="connsiteX16" fmla="*/ 1434317 w 7807898"/>
                <a:gd name="connsiteY16" fmla="*/ 842001 h 2129183"/>
                <a:gd name="connsiteX17" fmla="*/ 1050269 w 7807898"/>
                <a:gd name="connsiteY17" fmla="*/ 902961 h 2129183"/>
                <a:gd name="connsiteX18" fmla="*/ 623549 w 7807898"/>
                <a:gd name="connsiteY18" fmla="*/ 1030977 h 2129183"/>
                <a:gd name="connsiteX19" fmla="*/ 385805 w 7807898"/>
                <a:gd name="connsiteY19" fmla="*/ 1183377 h 2129183"/>
                <a:gd name="connsiteX20" fmla="*/ 312653 w 7807898"/>
                <a:gd name="connsiteY20" fmla="*/ 1256529 h 2129183"/>
                <a:gd name="connsiteX21" fmla="*/ 215117 w 7807898"/>
                <a:gd name="connsiteY21" fmla="*/ 1335777 h 2129183"/>
                <a:gd name="connsiteX22" fmla="*/ 32237 w 7807898"/>
                <a:gd name="connsiteY22" fmla="*/ 1360161 h 2129183"/>
                <a:gd name="connsiteX23" fmla="*/ 8234 w 7807898"/>
                <a:gd name="connsiteY23" fmla="*/ 1460745 h 2129183"/>
                <a:gd name="connsiteX24" fmla="*/ 123677 w 7807898"/>
                <a:gd name="connsiteY24" fmla="*/ 1483224 h 2129183"/>
                <a:gd name="connsiteX25" fmla="*/ 235310 w 7807898"/>
                <a:gd name="connsiteY25" fmla="*/ 1572378 h 2129183"/>
                <a:gd name="connsiteX0" fmla="*/ 251179 w 7823767"/>
                <a:gd name="connsiteY0" fmla="*/ 1572378 h 2129183"/>
                <a:gd name="connsiteX1" fmla="*/ 961742 w 7823767"/>
                <a:gd name="connsiteY1" fmla="*/ 1736589 h 2129183"/>
                <a:gd name="connsiteX2" fmla="*/ 1517240 w 7823767"/>
                <a:gd name="connsiteY2" fmla="*/ 1872224 h 2129183"/>
                <a:gd name="connsiteX3" fmla="*/ 2437736 w 7823767"/>
                <a:gd name="connsiteY3" fmla="*/ 2067296 h 2129183"/>
                <a:gd name="connsiteX4" fmla="*/ 3474056 w 7823767"/>
                <a:gd name="connsiteY4" fmla="*/ 2128257 h 2129183"/>
                <a:gd name="connsiteX5" fmla="*/ 4467704 w 7823767"/>
                <a:gd name="connsiteY5" fmla="*/ 2030721 h 2129183"/>
                <a:gd name="connsiteX6" fmla="*/ 6054869 w 7823767"/>
                <a:gd name="connsiteY6" fmla="*/ 1912137 h 2129183"/>
                <a:gd name="connsiteX7" fmla="*/ 7640406 w 7823767"/>
                <a:gd name="connsiteY7" fmla="*/ 1761174 h 2129183"/>
                <a:gd name="connsiteX8" fmla="*/ 7659537 w 7823767"/>
                <a:gd name="connsiteY8" fmla="*/ 1324776 h 2129183"/>
                <a:gd name="connsiteX9" fmla="*/ 6468018 w 7823767"/>
                <a:gd name="connsiteY9" fmla="*/ 1002510 h 2129183"/>
                <a:gd name="connsiteX10" fmla="*/ 4565242 w 7823767"/>
                <a:gd name="connsiteY10" fmla="*/ 744465 h 2129183"/>
                <a:gd name="connsiteX11" fmla="*/ 4132426 w 7823767"/>
                <a:gd name="connsiteY11" fmla="*/ 445761 h 2129183"/>
                <a:gd name="connsiteX12" fmla="*/ 4303114 w 7823767"/>
                <a:gd name="connsiteY12" fmla="*/ 753 h 2129183"/>
                <a:gd name="connsiteX13" fmla="*/ 3230218 w 7823767"/>
                <a:gd name="connsiteY13" fmla="*/ 659121 h 2129183"/>
                <a:gd name="connsiteX14" fmla="*/ 2736442 w 7823767"/>
                <a:gd name="connsiteY14" fmla="*/ 713985 h 2129183"/>
                <a:gd name="connsiteX15" fmla="*/ 2193898 w 7823767"/>
                <a:gd name="connsiteY15" fmla="*/ 787137 h 2129183"/>
                <a:gd name="connsiteX16" fmla="*/ 1450186 w 7823767"/>
                <a:gd name="connsiteY16" fmla="*/ 842001 h 2129183"/>
                <a:gd name="connsiteX17" fmla="*/ 1066138 w 7823767"/>
                <a:gd name="connsiteY17" fmla="*/ 902961 h 2129183"/>
                <a:gd name="connsiteX18" fmla="*/ 639418 w 7823767"/>
                <a:gd name="connsiteY18" fmla="*/ 1030977 h 2129183"/>
                <a:gd name="connsiteX19" fmla="*/ 401674 w 7823767"/>
                <a:gd name="connsiteY19" fmla="*/ 1183377 h 2129183"/>
                <a:gd name="connsiteX20" fmla="*/ 328522 w 7823767"/>
                <a:gd name="connsiteY20" fmla="*/ 1256529 h 2129183"/>
                <a:gd name="connsiteX21" fmla="*/ 230986 w 7823767"/>
                <a:gd name="connsiteY21" fmla="*/ 1335777 h 2129183"/>
                <a:gd name="connsiteX22" fmla="*/ 48106 w 7823767"/>
                <a:gd name="connsiteY22" fmla="*/ 1360161 h 2129183"/>
                <a:gd name="connsiteX23" fmla="*/ 5053 w 7823767"/>
                <a:gd name="connsiteY23" fmla="*/ 1455030 h 2129183"/>
                <a:gd name="connsiteX24" fmla="*/ 139546 w 7823767"/>
                <a:gd name="connsiteY24" fmla="*/ 1483224 h 2129183"/>
                <a:gd name="connsiteX25" fmla="*/ 251179 w 7823767"/>
                <a:gd name="connsiteY25" fmla="*/ 1572378 h 2129183"/>
                <a:gd name="connsiteX0" fmla="*/ 252214 w 7824802"/>
                <a:gd name="connsiteY0" fmla="*/ 1572378 h 2129183"/>
                <a:gd name="connsiteX1" fmla="*/ 962777 w 7824802"/>
                <a:gd name="connsiteY1" fmla="*/ 1736589 h 2129183"/>
                <a:gd name="connsiteX2" fmla="*/ 1518275 w 7824802"/>
                <a:gd name="connsiteY2" fmla="*/ 1872224 h 2129183"/>
                <a:gd name="connsiteX3" fmla="*/ 2438771 w 7824802"/>
                <a:gd name="connsiteY3" fmla="*/ 2067296 h 2129183"/>
                <a:gd name="connsiteX4" fmla="*/ 3475091 w 7824802"/>
                <a:gd name="connsiteY4" fmla="*/ 2128257 h 2129183"/>
                <a:gd name="connsiteX5" fmla="*/ 4468739 w 7824802"/>
                <a:gd name="connsiteY5" fmla="*/ 2030721 h 2129183"/>
                <a:gd name="connsiteX6" fmla="*/ 6055904 w 7824802"/>
                <a:gd name="connsiteY6" fmla="*/ 1912137 h 2129183"/>
                <a:gd name="connsiteX7" fmla="*/ 7641441 w 7824802"/>
                <a:gd name="connsiteY7" fmla="*/ 1761174 h 2129183"/>
                <a:gd name="connsiteX8" fmla="*/ 7660572 w 7824802"/>
                <a:gd name="connsiteY8" fmla="*/ 1324776 h 2129183"/>
                <a:gd name="connsiteX9" fmla="*/ 6469053 w 7824802"/>
                <a:gd name="connsiteY9" fmla="*/ 1002510 h 2129183"/>
                <a:gd name="connsiteX10" fmla="*/ 4566277 w 7824802"/>
                <a:gd name="connsiteY10" fmla="*/ 744465 h 2129183"/>
                <a:gd name="connsiteX11" fmla="*/ 4133461 w 7824802"/>
                <a:gd name="connsiteY11" fmla="*/ 445761 h 2129183"/>
                <a:gd name="connsiteX12" fmla="*/ 4304149 w 7824802"/>
                <a:gd name="connsiteY12" fmla="*/ 753 h 2129183"/>
                <a:gd name="connsiteX13" fmla="*/ 3231253 w 7824802"/>
                <a:gd name="connsiteY13" fmla="*/ 659121 h 2129183"/>
                <a:gd name="connsiteX14" fmla="*/ 2737477 w 7824802"/>
                <a:gd name="connsiteY14" fmla="*/ 713985 h 2129183"/>
                <a:gd name="connsiteX15" fmla="*/ 2194933 w 7824802"/>
                <a:gd name="connsiteY15" fmla="*/ 787137 h 2129183"/>
                <a:gd name="connsiteX16" fmla="*/ 1451221 w 7824802"/>
                <a:gd name="connsiteY16" fmla="*/ 842001 h 2129183"/>
                <a:gd name="connsiteX17" fmla="*/ 1067173 w 7824802"/>
                <a:gd name="connsiteY17" fmla="*/ 902961 h 2129183"/>
                <a:gd name="connsiteX18" fmla="*/ 640453 w 7824802"/>
                <a:gd name="connsiteY18" fmla="*/ 1030977 h 2129183"/>
                <a:gd name="connsiteX19" fmla="*/ 402709 w 7824802"/>
                <a:gd name="connsiteY19" fmla="*/ 1183377 h 2129183"/>
                <a:gd name="connsiteX20" fmla="*/ 329557 w 7824802"/>
                <a:gd name="connsiteY20" fmla="*/ 1256529 h 2129183"/>
                <a:gd name="connsiteX21" fmla="*/ 232021 w 7824802"/>
                <a:gd name="connsiteY21" fmla="*/ 1335777 h 2129183"/>
                <a:gd name="connsiteX22" fmla="*/ 49141 w 7824802"/>
                <a:gd name="connsiteY22" fmla="*/ 1360161 h 2129183"/>
                <a:gd name="connsiteX23" fmla="*/ 6088 w 7824802"/>
                <a:gd name="connsiteY23" fmla="*/ 1455030 h 2129183"/>
                <a:gd name="connsiteX24" fmla="*/ 140581 w 7824802"/>
                <a:gd name="connsiteY24" fmla="*/ 1483224 h 2129183"/>
                <a:gd name="connsiteX25" fmla="*/ 252214 w 7824802"/>
                <a:gd name="connsiteY25" fmla="*/ 1572378 h 2129183"/>
                <a:gd name="connsiteX0" fmla="*/ 250953 w 7823541"/>
                <a:gd name="connsiteY0" fmla="*/ 1572378 h 2129183"/>
                <a:gd name="connsiteX1" fmla="*/ 961516 w 7823541"/>
                <a:gd name="connsiteY1" fmla="*/ 1736589 h 2129183"/>
                <a:gd name="connsiteX2" fmla="*/ 1517014 w 7823541"/>
                <a:gd name="connsiteY2" fmla="*/ 1872224 h 2129183"/>
                <a:gd name="connsiteX3" fmla="*/ 2437510 w 7823541"/>
                <a:gd name="connsiteY3" fmla="*/ 2067296 h 2129183"/>
                <a:gd name="connsiteX4" fmla="*/ 3473830 w 7823541"/>
                <a:gd name="connsiteY4" fmla="*/ 2128257 h 2129183"/>
                <a:gd name="connsiteX5" fmla="*/ 4467478 w 7823541"/>
                <a:gd name="connsiteY5" fmla="*/ 2030721 h 2129183"/>
                <a:gd name="connsiteX6" fmla="*/ 6054643 w 7823541"/>
                <a:gd name="connsiteY6" fmla="*/ 1912137 h 2129183"/>
                <a:gd name="connsiteX7" fmla="*/ 7640180 w 7823541"/>
                <a:gd name="connsiteY7" fmla="*/ 1761174 h 2129183"/>
                <a:gd name="connsiteX8" fmla="*/ 7659311 w 7823541"/>
                <a:gd name="connsiteY8" fmla="*/ 1324776 h 2129183"/>
                <a:gd name="connsiteX9" fmla="*/ 6467792 w 7823541"/>
                <a:gd name="connsiteY9" fmla="*/ 1002510 h 2129183"/>
                <a:gd name="connsiteX10" fmla="*/ 4565016 w 7823541"/>
                <a:gd name="connsiteY10" fmla="*/ 744465 h 2129183"/>
                <a:gd name="connsiteX11" fmla="*/ 4132200 w 7823541"/>
                <a:gd name="connsiteY11" fmla="*/ 445761 h 2129183"/>
                <a:gd name="connsiteX12" fmla="*/ 4302888 w 7823541"/>
                <a:gd name="connsiteY12" fmla="*/ 753 h 2129183"/>
                <a:gd name="connsiteX13" fmla="*/ 3229992 w 7823541"/>
                <a:gd name="connsiteY13" fmla="*/ 659121 h 2129183"/>
                <a:gd name="connsiteX14" fmla="*/ 2736216 w 7823541"/>
                <a:gd name="connsiteY14" fmla="*/ 713985 h 2129183"/>
                <a:gd name="connsiteX15" fmla="*/ 2193672 w 7823541"/>
                <a:gd name="connsiteY15" fmla="*/ 787137 h 2129183"/>
                <a:gd name="connsiteX16" fmla="*/ 1449960 w 7823541"/>
                <a:gd name="connsiteY16" fmla="*/ 842001 h 2129183"/>
                <a:gd name="connsiteX17" fmla="*/ 1065912 w 7823541"/>
                <a:gd name="connsiteY17" fmla="*/ 902961 h 2129183"/>
                <a:gd name="connsiteX18" fmla="*/ 639192 w 7823541"/>
                <a:gd name="connsiteY18" fmla="*/ 1030977 h 2129183"/>
                <a:gd name="connsiteX19" fmla="*/ 401448 w 7823541"/>
                <a:gd name="connsiteY19" fmla="*/ 1183377 h 2129183"/>
                <a:gd name="connsiteX20" fmla="*/ 328296 w 7823541"/>
                <a:gd name="connsiteY20" fmla="*/ 1256529 h 2129183"/>
                <a:gd name="connsiteX21" fmla="*/ 230760 w 7823541"/>
                <a:gd name="connsiteY21" fmla="*/ 1335777 h 2129183"/>
                <a:gd name="connsiteX22" fmla="*/ 53595 w 7823541"/>
                <a:gd name="connsiteY22" fmla="*/ 1369686 h 2129183"/>
                <a:gd name="connsiteX23" fmla="*/ 4827 w 7823541"/>
                <a:gd name="connsiteY23" fmla="*/ 1455030 h 2129183"/>
                <a:gd name="connsiteX24" fmla="*/ 139320 w 7823541"/>
                <a:gd name="connsiteY24" fmla="*/ 1483224 h 2129183"/>
                <a:gd name="connsiteX25" fmla="*/ 250953 w 7823541"/>
                <a:gd name="connsiteY25" fmla="*/ 1572378 h 2129183"/>
                <a:gd name="connsiteX0" fmla="*/ 250953 w 7823541"/>
                <a:gd name="connsiteY0" fmla="*/ 1572378 h 2129183"/>
                <a:gd name="connsiteX1" fmla="*/ 961516 w 7823541"/>
                <a:gd name="connsiteY1" fmla="*/ 1736589 h 2129183"/>
                <a:gd name="connsiteX2" fmla="*/ 1517014 w 7823541"/>
                <a:gd name="connsiteY2" fmla="*/ 1872224 h 2129183"/>
                <a:gd name="connsiteX3" fmla="*/ 2437510 w 7823541"/>
                <a:gd name="connsiteY3" fmla="*/ 2067296 h 2129183"/>
                <a:gd name="connsiteX4" fmla="*/ 3473830 w 7823541"/>
                <a:gd name="connsiteY4" fmla="*/ 2128257 h 2129183"/>
                <a:gd name="connsiteX5" fmla="*/ 4467478 w 7823541"/>
                <a:gd name="connsiteY5" fmla="*/ 2030721 h 2129183"/>
                <a:gd name="connsiteX6" fmla="*/ 6054643 w 7823541"/>
                <a:gd name="connsiteY6" fmla="*/ 1912137 h 2129183"/>
                <a:gd name="connsiteX7" fmla="*/ 7640180 w 7823541"/>
                <a:gd name="connsiteY7" fmla="*/ 1761174 h 2129183"/>
                <a:gd name="connsiteX8" fmla="*/ 7659311 w 7823541"/>
                <a:gd name="connsiteY8" fmla="*/ 1324776 h 2129183"/>
                <a:gd name="connsiteX9" fmla="*/ 6467792 w 7823541"/>
                <a:gd name="connsiteY9" fmla="*/ 1002510 h 2129183"/>
                <a:gd name="connsiteX10" fmla="*/ 4565016 w 7823541"/>
                <a:gd name="connsiteY10" fmla="*/ 744465 h 2129183"/>
                <a:gd name="connsiteX11" fmla="*/ 4132200 w 7823541"/>
                <a:gd name="connsiteY11" fmla="*/ 445761 h 2129183"/>
                <a:gd name="connsiteX12" fmla="*/ 4302888 w 7823541"/>
                <a:gd name="connsiteY12" fmla="*/ 753 h 2129183"/>
                <a:gd name="connsiteX13" fmla="*/ 3229992 w 7823541"/>
                <a:gd name="connsiteY13" fmla="*/ 659121 h 2129183"/>
                <a:gd name="connsiteX14" fmla="*/ 2736216 w 7823541"/>
                <a:gd name="connsiteY14" fmla="*/ 713985 h 2129183"/>
                <a:gd name="connsiteX15" fmla="*/ 2193672 w 7823541"/>
                <a:gd name="connsiteY15" fmla="*/ 787137 h 2129183"/>
                <a:gd name="connsiteX16" fmla="*/ 1449960 w 7823541"/>
                <a:gd name="connsiteY16" fmla="*/ 842001 h 2129183"/>
                <a:gd name="connsiteX17" fmla="*/ 1065912 w 7823541"/>
                <a:gd name="connsiteY17" fmla="*/ 902961 h 2129183"/>
                <a:gd name="connsiteX18" fmla="*/ 639192 w 7823541"/>
                <a:gd name="connsiteY18" fmla="*/ 1030977 h 2129183"/>
                <a:gd name="connsiteX19" fmla="*/ 401448 w 7823541"/>
                <a:gd name="connsiteY19" fmla="*/ 1183377 h 2129183"/>
                <a:gd name="connsiteX20" fmla="*/ 328296 w 7823541"/>
                <a:gd name="connsiteY20" fmla="*/ 1256529 h 2129183"/>
                <a:gd name="connsiteX21" fmla="*/ 230760 w 7823541"/>
                <a:gd name="connsiteY21" fmla="*/ 1335777 h 2129183"/>
                <a:gd name="connsiteX22" fmla="*/ 53595 w 7823541"/>
                <a:gd name="connsiteY22" fmla="*/ 1369686 h 2129183"/>
                <a:gd name="connsiteX23" fmla="*/ 4827 w 7823541"/>
                <a:gd name="connsiteY23" fmla="*/ 1455030 h 2129183"/>
                <a:gd name="connsiteX24" fmla="*/ 136029 w 7823541"/>
                <a:gd name="connsiteY24" fmla="*/ 1481578 h 2129183"/>
                <a:gd name="connsiteX25" fmla="*/ 250953 w 7823541"/>
                <a:gd name="connsiteY25" fmla="*/ 1572378 h 2129183"/>
                <a:gd name="connsiteX0" fmla="*/ 250953 w 7823541"/>
                <a:gd name="connsiteY0" fmla="*/ 1572378 h 2129183"/>
                <a:gd name="connsiteX1" fmla="*/ 961516 w 7823541"/>
                <a:gd name="connsiteY1" fmla="*/ 1736589 h 2129183"/>
                <a:gd name="connsiteX2" fmla="*/ 1517014 w 7823541"/>
                <a:gd name="connsiteY2" fmla="*/ 1872224 h 2129183"/>
                <a:gd name="connsiteX3" fmla="*/ 2437510 w 7823541"/>
                <a:gd name="connsiteY3" fmla="*/ 2067296 h 2129183"/>
                <a:gd name="connsiteX4" fmla="*/ 3473830 w 7823541"/>
                <a:gd name="connsiteY4" fmla="*/ 2128257 h 2129183"/>
                <a:gd name="connsiteX5" fmla="*/ 4467478 w 7823541"/>
                <a:gd name="connsiteY5" fmla="*/ 2030721 h 2129183"/>
                <a:gd name="connsiteX6" fmla="*/ 6054643 w 7823541"/>
                <a:gd name="connsiteY6" fmla="*/ 1912137 h 2129183"/>
                <a:gd name="connsiteX7" fmla="*/ 7640180 w 7823541"/>
                <a:gd name="connsiteY7" fmla="*/ 1761174 h 2129183"/>
                <a:gd name="connsiteX8" fmla="*/ 7659311 w 7823541"/>
                <a:gd name="connsiteY8" fmla="*/ 1324776 h 2129183"/>
                <a:gd name="connsiteX9" fmla="*/ 6467792 w 7823541"/>
                <a:gd name="connsiteY9" fmla="*/ 1002510 h 2129183"/>
                <a:gd name="connsiteX10" fmla="*/ 4565016 w 7823541"/>
                <a:gd name="connsiteY10" fmla="*/ 744465 h 2129183"/>
                <a:gd name="connsiteX11" fmla="*/ 4132200 w 7823541"/>
                <a:gd name="connsiteY11" fmla="*/ 445761 h 2129183"/>
                <a:gd name="connsiteX12" fmla="*/ 4302888 w 7823541"/>
                <a:gd name="connsiteY12" fmla="*/ 753 h 2129183"/>
                <a:gd name="connsiteX13" fmla="*/ 3229992 w 7823541"/>
                <a:gd name="connsiteY13" fmla="*/ 659121 h 2129183"/>
                <a:gd name="connsiteX14" fmla="*/ 2736216 w 7823541"/>
                <a:gd name="connsiteY14" fmla="*/ 713985 h 2129183"/>
                <a:gd name="connsiteX15" fmla="*/ 2193672 w 7823541"/>
                <a:gd name="connsiteY15" fmla="*/ 787137 h 2129183"/>
                <a:gd name="connsiteX16" fmla="*/ 1449960 w 7823541"/>
                <a:gd name="connsiteY16" fmla="*/ 842001 h 2129183"/>
                <a:gd name="connsiteX17" fmla="*/ 1065912 w 7823541"/>
                <a:gd name="connsiteY17" fmla="*/ 902961 h 2129183"/>
                <a:gd name="connsiteX18" fmla="*/ 639192 w 7823541"/>
                <a:gd name="connsiteY18" fmla="*/ 1030977 h 2129183"/>
                <a:gd name="connsiteX19" fmla="*/ 401448 w 7823541"/>
                <a:gd name="connsiteY19" fmla="*/ 1183377 h 2129183"/>
                <a:gd name="connsiteX20" fmla="*/ 328296 w 7823541"/>
                <a:gd name="connsiteY20" fmla="*/ 1256529 h 2129183"/>
                <a:gd name="connsiteX21" fmla="*/ 230760 w 7823541"/>
                <a:gd name="connsiteY21" fmla="*/ 1335777 h 2129183"/>
                <a:gd name="connsiteX22" fmla="*/ 53595 w 7823541"/>
                <a:gd name="connsiteY22" fmla="*/ 1369686 h 2129183"/>
                <a:gd name="connsiteX23" fmla="*/ 4827 w 7823541"/>
                <a:gd name="connsiteY23" fmla="*/ 1455030 h 2129183"/>
                <a:gd name="connsiteX24" fmla="*/ 61963 w 7823541"/>
                <a:gd name="connsiteY24" fmla="*/ 1474994 h 2129183"/>
                <a:gd name="connsiteX25" fmla="*/ 250953 w 7823541"/>
                <a:gd name="connsiteY25" fmla="*/ 1572378 h 2129183"/>
                <a:gd name="connsiteX0" fmla="*/ 242729 w 7815317"/>
                <a:gd name="connsiteY0" fmla="*/ 1572378 h 2129183"/>
                <a:gd name="connsiteX1" fmla="*/ 953292 w 7815317"/>
                <a:gd name="connsiteY1" fmla="*/ 1736589 h 2129183"/>
                <a:gd name="connsiteX2" fmla="*/ 1508790 w 7815317"/>
                <a:gd name="connsiteY2" fmla="*/ 1872224 h 2129183"/>
                <a:gd name="connsiteX3" fmla="*/ 2429286 w 7815317"/>
                <a:gd name="connsiteY3" fmla="*/ 2067296 h 2129183"/>
                <a:gd name="connsiteX4" fmla="*/ 3465606 w 7815317"/>
                <a:gd name="connsiteY4" fmla="*/ 2128257 h 2129183"/>
                <a:gd name="connsiteX5" fmla="*/ 4459254 w 7815317"/>
                <a:gd name="connsiteY5" fmla="*/ 2030721 h 2129183"/>
                <a:gd name="connsiteX6" fmla="*/ 6046419 w 7815317"/>
                <a:gd name="connsiteY6" fmla="*/ 1912137 h 2129183"/>
                <a:gd name="connsiteX7" fmla="*/ 7631956 w 7815317"/>
                <a:gd name="connsiteY7" fmla="*/ 1761174 h 2129183"/>
                <a:gd name="connsiteX8" fmla="*/ 7651087 w 7815317"/>
                <a:gd name="connsiteY8" fmla="*/ 1324776 h 2129183"/>
                <a:gd name="connsiteX9" fmla="*/ 6459568 w 7815317"/>
                <a:gd name="connsiteY9" fmla="*/ 1002510 h 2129183"/>
                <a:gd name="connsiteX10" fmla="*/ 4556792 w 7815317"/>
                <a:gd name="connsiteY10" fmla="*/ 744465 h 2129183"/>
                <a:gd name="connsiteX11" fmla="*/ 4123976 w 7815317"/>
                <a:gd name="connsiteY11" fmla="*/ 445761 h 2129183"/>
                <a:gd name="connsiteX12" fmla="*/ 4294664 w 7815317"/>
                <a:gd name="connsiteY12" fmla="*/ 753 h 2129183"/>
                <a:gd name="connsiteX13" fmla="*/ 3221768 w 7815317"/>
                <a:gd name="connsiteY13" fmla="*/ 659121 h 2129183"/>
                <a:gd name="connsiteX14" fmla="*/ 2727992 w 7815317"/>
                <a:gd name="connsiteY14" fmla="*/ 713985 h 2129183"/>
                <a:gd name="connsiteX15" fmla="*/ 2185448 w 7815317"/>
                <a:gd name="connsiteY15" fmla="*/ 787137 h 2129183"/>
                <a:gd name="connsiteX16" fmla="*/ 1441736 w 7815317"/>
                <a:gd name="connsiteY16" fmla="*/ 842001 h 2129183"/>
                <a:gd name="connsiteX17" fmla="*/ 1057688 w 7815317"/>
                <a:gd name="connsiteY17" fmla="*/ 902961 h 2129183"/>
                <a:gd name="connsiteX18" fmla="*/ 630968 w 7815317"/>
                <a:gd name="connsiteY18" fmla="*/ 1030977 h 2129183"/>
                <a:gd name="connsiteX19" fmla="*/ 393224 w 7815317"/>
                <a:gd name="connsiteY19" fmla="*/ 1183377 h 2129183"/>
                <a:gd name="connsiteX20" fmla="*/ 320072 w 7815317"/>
                <a:gd name="connsiteY20" fmla="*/ 1256529 h 2129183"/>
                <a:gd name="connsiteX21" fmla="*/ 222536 w 7815317"/>
                <a:gd name="connsiteY21" fmla="*/ 1335777 h 2129183"/>
                <a:gd name="connsiteX22" fmla="*/ 45371 w 7815317"/>
                <a:gd name="connsiteY22" fmla="*/ 1369686 h 2129183"/>
                <a:gd name="connsiteX23" fmla="*/ 4833 w 7815317"/>
                <a:gd name="connsiteY23" fmla="*/ 1431987 h 2129183"/>
                <a:gd name="connsiteX24" fmla="*/ 53739 w 7815317"/>
                <a:gd name="connsiteY24" fmla="*/ 1474994 h 2129183"/>
                <a:gd name="connsiteX25" fmla="*/ 242729 w 7815317"/>
                <a:gd name="connsiteY25" fmla="*/ 1572378 h 2129183"/>
                <a:gd name="connsiteX0" fmla="*/ 259689 w 7832277"/>
                <a:gd name="connsiteY0" fmla="*/ 1572378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9689 w 7832277"/>
                <a:gd name="connsiteY25" fmla="*/ 1572378 h 2129183"/>
                <a:gd name="connsiteX0" fmla="*/ 259689 w 7832277"/>
                <a:gd name="connsiteY0" fmla="*/ 1572378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9689 w 7832277"/>
                <a:gd name="connsiteY25" fmla="*/ 1572378 h 2129183"/>
                <a:gd name="connsiteX0" fmla="*/ 259689 w 7832277"/>
                <a:gd name="connsiteY0" fmla="*/ 1572378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9689 w 7832277"/>
                <a:gd name="connsiteY25" fmla="*/ 1572378 h 2129183"/>
                <a:gd name="connsiteX0" fmla="*/ 256397 w 7832277"/>
                <a:gd name="connsiteY0" fmla="*/ 1587191 h 2129183"/>
                <a:gd name="connsiteX1" fmla="*/ 970252 w 7832277"/>
                <a:gd name="connsiteY1" fmla="*/ 1736589 h 2129183"/>
                <a:gd name="connsiteX2" fmla="*/ 1525750 w 7832277"/>
                <a:gd name="connsiteY2" fmla="*/ 1872224 h 2129183"/>
                <a:gd name="connsiteX3" fmla="*/ 2446246 w 7832277"/>
                <a:gd name="connsiteY3" fmla="*/ 2067296 h 2129183"/>
                <a:gd name="connsiteX4" fmla="*/ 3482566 w 7832277"/>
                <a:gd name="connsiteY4" fmla="*/ 2128257 h 2129183"/>
                <a:gd name="connsiteX5" fmla="*/ 4476214 w 7832277"/>
                <a:gd name="connsiteY5" fmla="*/ 2030721 h 2129183"/>
                <a:gd name="connsiteX6" fmla="*/ 6063379 w 7832277"/>
                <a:gd name="connsiteY6" fmla="*/ 1912137 h 2129183"/>
                <a:gd name="connsiteX7" fmla="*/ 7648916 w 7832277"/>
                <a:gd name="connsiteY7" fmla="*/ 1761174 h 2129183"/>
                <a:gd name="connsiteX8" fmla="*/ 7668047 w 7832277"/>
                <a:gd name="connsiteY8" fmla="*/ 1324776 h 2129183"/>
                <a:gd name="connsiteX9" fmla="*/ 6476528 w 7832277"/>
                <a:gd name="connsiteY9" fmla="*/ 1002510 h 2129183"/>
                <a:gd name="connsiteX10" fmla="*/ 4573752 w 7832277"/>
                <a:gd name="connsiteY10" fmla="*/ 744465 h 2129183"/>
                <a:gd name="connsiteX11" fmla="*/ 4140936 w 7832277"/>
                <a:gd name="connsiteY11" fmla="*/ 445761 h 2129183"/>
                <a:gd name="connsiteX12" fmla="*/ 4311624 w 7832277"/>
                <a:gd name="connsiteY12" fmla="*/ 753 h 2129183"/>
                <a:gd name="connsiteX13" fmla="*/ 3238728 w 7832277"/>
                <a:gd name="connsiteY13" fmla="*/ 659121 h 2129183"/>
                <a:gd name="connsiteX14" fmla="*/ 2744952 w 7832277"/>
                <a:gd name="connsiteY14" fmla="*/ 713985 h 2129183"/>
                <a:gd name="connsiteX15" fmla="*/ 2202408 w 7832277"/>
                <a:gd name="connsiteY15" fmla="*/ 787137 h 2129183"/>
                <a:gd name="connsiteX16" fmla="*/ 1458696 w 7832277"/>
                <a:gd name="connsiteY16" fmla="*/ 842001 h 2129183"/>
                <a:gd name="connsiteX17" fmla="*/ 1074648 w 7832277"/>
                <a:gd name="connsiteY17" fmla="*/ 902961 h 2129183"/>
                <a:gd name="connsiteX18" fmla="*/ 647928 w 7832277"/>
                <a:gd name="connsiteY18" fmla="*/ 1030977 h 2129183"/>
                <a:gd name="connsiteX19" fmla="*/ 410184 w 7832277"/>
                <a:gd name="connsiteY19" fmla="*/ 1183377 h 2129183"/>
                <a:gd name="connsiteX20" fmla="*/ 337032 w 7832277"/>
                <a:gd name="connsiteY20" fmla="*/ 1256529 h 2129183"/>
                <a:gd name="connsiteX21" fmla="*/ 239496 w 7832277"/>
                <a:gd name="connsiteY21" fmla="*/ 1335777 h 2129183"/>
                <a:gd name="connsiteX22" fmla="*/ 62331 w 7832277"/>
                <a:gd name="connsiteY22" fmla="*/ 1369686 h 2129183"/>
                <a:gd name="connsiteX23" fmla="*/ 21793 w 7832277"/>
                <a:gd name="connsiteY23" fmla="*/ 1431987 h 2129183"/>
                <a:gd name="connsiteX24" fmla="*/ 14738 w 7832277"/>
                <a:gd name="connsiteY24" fmla="*/ 1473348 h 2129183"/>
                <a:gd name="connsiteX25" fmla="*/ 256397 w 7832277"/>
                <a:gd name="connsiteY25" fmla="*/ 1587191 h 2129183"/>
                <a:gd name="connsiteX0" fmla="*/ 253136 w 7829016"/>
                <a:gd name="connsiteY0" fmla="*/ 1587191 h 2129183"/>
                <a:gd name="connsiteX1" fmla="*/ 966991 w 7829016"/>
                <a:gd name="connsiteY1" fmla="*/ 1736589 h 2129183"/>
                <a:gd name="connsiteX2" fmla="*/ 1522489 w 7829016"/>
                <a:gd name="connsiteY2" fmla="*/ 1872224 h 2129183"/>
                <a:gd name="connsiteX3" fmla="*/ 2442985 w 7829016"/>
                <a:gd name="connsiteY3" fmla="*/ 2067296 h 2129183"/>
                <a:gd name="connsiteX4" fmla="*/ 3479305 w 7829016"/>
                <a:gd name="connsiteY4" fmla="*/ 2128257 h 2129183"/>
                <a:gd name="connsiteX5" fmla="*/ 4472953 w 7829016"/>
                <a:gd name="connsiteY5" fmla="*/ 2030721 h 2129183"/>
                <a:gd name="connsiteX6" fmla="*/ 6060118 w 7829016"/>
                <a:gd name="connsiteY6" fmla="*/ 1912137 h 2129183"/>
                <a:gd name="connsiteX7" fmla="*/ 7645655 w 7829016"/>
                <a:gd name="connsiteY7" fmla="*/ 1761174 h 2129183"/>
                <a:gd name="connsiteX8" fmla="*/ 7664786 w 7829016"/>
                <a:gd name="connsiteY8" fmla="*/ 1324776 h 2129183"/>
                <a:gd name="connsiteX9" fmla="*/ 6473267 w 7829016"/>
                <a:gd name="connsiteY9" fmla="*/ 1002510 h 2129183"/>
                <a:gd name="connsiteX10" fmla="*/ 4570491 w 7829016"/>
                <a:gd name="connsiteY10" fmla="*/ 744465 h 2129183"/>
                <a:gd name="connsiteX11" fmla="*/ 4137675 w 7829016"/>
                <a:gd name="connsiteY11" fmla="*/ 445761 h 2129183"/>
                <a:gd name="connsiteX12" fmla="*/ 4308363 w 7829016"/>
                <a:gd name="connsiteY12" fmla="*/ 753 h 2129183"/>
                <a:gd name="connsiteX13" fmla="*/ 3235467 w 7829016"/>
                <a:gd name="connsiteY13" fmla="*/ 659121 h 2129183"/>
                <a:gd name="connsiteX14" fmla="*/ 2741691 w 7829016"/>
                <a:gd name="connsiteY14" fmla="*/ 713985 h 2129183"/>
                <a:gd name="connsiteX15" fmla="*/ 2199147 w 7829016"/>
                <a:gd name="connsiteY15" fmla="*/ 787137 h 2129183"/>
                <a:gd name="connsiteX16" fmla="*/ 1455435 w 7829016"/>
                <a:gd name="connsiteY16" fmla="*/ 842001 h 2129183"/>
                <a:gd name="connsiteX17" fmla="*/ 1071387 w 7829016"/>
                <a:gd name="connsiteY17" fmla="*/ 902961 h 2129183"/>
                <a:gd name="connsiteX18" fmla="*/ 644667 w 7829016"/>
                <a:gd name="connsiteY18" fmla="*/ 1030977 h 2129183"/>
                <a:gd name="connsiteX19" fmla="*/ 406923 w 7829016"/>
                <a:gd name="connsiteY19" fmla="*/ 1183377 h 2129183"/>
                <a:gd name="connsiteX20" fmla="*/ 333771 w 7829016"/>
                <a:gd name="connsiteY20" fmla="*/ 1256529 h 2129183"/>
                <a:gd name="connsiteX21" fmla="*/ 236235 w 7829016"/>
                <a:gd name="connsiteY21" fmla="*/ 1335777 h 2129183"/>
                <a:gd name="connsiteX22" fmla="*/ 59070 w 7829016"/>
                <a:gd name="connsiteY22" fmla="*/ 1369686 h 2129183"/>
                <a:gd name="connsiteX23" fmla="*/ 11477 w 7829016"/>
                <a:gd name="connsiteY23" fmla="*/ 1473348 h 2129183"/>
                <a:gd name="connsiteX24" fmla="*/ 253136 w 7829016"/>
                <a:gd name="connsiteY24" fmla="*/ 1587191 h 2129183"/>
                <a:gd name="connsiteX0" fmla="*/ 266262 w 7842142"/>
                <a:gd name="connsiteY0" fmla="*/ 1587191 h 2129183"/>
                <a:gd name="connsiteX1" fmla="*/ 980117 w 7842142"/>
                <a:gd name="connsiteY1" fmla="*/ 1736589 h 2129183"/>
                <a:gd name="connsiteX2" fmla="*/ 1535615 w 7842142"/>
                <a:gd name="connsiteY2" fmla="*/ 1872224 h 2129183"/>
                <a:gd name="connsiteX3" fmla="*/ 2456111 w 7842142"/>
                <a:gd name="connsiteY3" fmla="*/ 2067296 h 2129183"/>
                <a:gd name="connsiteX4" fmla="*/ 3492431 w 7842142"/>
                <a:gd name="connsiteY4" fmla="*/ 2128257 h 2129183"/>
                <a:gd name="connsiteX5" fmla="*/ 4486079 w 7842142"/>
                <a:gd name="connsiteY5" fmla="*/ 2030721 h 2129183"/>
                <a:gd name="connsiteX6" fmla="*/ 6073244 w 7842142"/>
                <a:gd name="connsiteY6" fmla="*/ 1912137 h 2129183"/>
                <a:gd name="connsiteX7" fmla="*/ 7658781 w 7842142"/>
                <a:gd name="connsiteY7" fmla="*/ 1761174 h 2129183"/>
                <a:gd name="connsiteX8" fmla="*/ 7677912 w 7842142"/>
                <a:gd name="connsiteY8" fmla="*/ 1324776 h 2129183"/>
                <a:gd name="connsiteX9" fmla="*/ 6486393 w 7842142"/>
                <a:gd name="connsiteY9" fmla="*/ 1002510 h 2129183"/>
                <a:gd name="connsiteX10" fmla="*/ 4583617 w 7842142"/>
                <a:gd name="connsiteY10" fmla="*/ 744465 h 2129183"/>
                <a:gd name="connsiteX11" fmla="*/ 4150801 w 7842142"/>
                <a:gd name="connsiteY11" fmla="*/ 445761 h 2129183"/>
                <a:gd name="connsiteX12" fmla="*/ 4321489 w 7842142"/>
                <a:gd name="connsiteY12" fmla="*/ 753 h 2129183"/>
                <a:gd name="connsiteX13" fmla="*/ 3248593 w 7842142"/>
                <a:gd name="connsiteY13" fmla="*/ 659121 h 2129183"/>
                <a:gd name="connsiteX14" fmla="*/ 2754817 w 7842142"/>
                <a:gd name="connsiteY14" fmla="*/ 713985 h 2129183"/>
                <a:gd name="connsiteX15" fmla="*/ 2212273 w 7842142"/>
                <a:gd name="connsiteY15" fmla="*/ 787137 h 2129183"/>
                <a:gd name="connsiteX16" fmla="*/ 1468561 w 7842142"/>
                <a:gd name="connsiteY16" fmla="*/ 842001 h 2129183"/>
                <a:gd name="connsiteX17" fmla="*/ 1084513 w 7842142"/>
                <a:gd name="connsiteY17" fmla="*/ 902961 h 2129183"/>
                <a:gd name="connsiteX18" fmla="*/ 657793 w 7842142"/>
                <a:gd name="connsiteY18" fmla="*/ 1030977 h 2129183"/>
                <a:gd name="connsiteX19" fmla="*/ 420049 w 7842142"/>
                <a:gd name="connsiteY19" fmla="*/ 1183377 h 2129183"/>
                <a:gd name="connsiteX20" fmla="*/ 346897 w 7842142"/>
                <a:gd name="connsiteY20" fmla="*/ 1256529 h 2129183"/>
                <a:gd name="connsiteX21" fmla="*/ 249361 w 7842142"/>
                <a:gd name="connsiteY21" fmla="*/ 1335777 h 2129183"/>
                <a:gd name="connsiteX22" fmla="*/ 72196 w 7842142"/>
                <a:gd name="connsiteY22" fmla="*/ 1369686 h 2129183"/>
                <a:gd name="connsiteX23" fmla="*/ 9790 w 7842142"/>
                <a:gd name="connsiteY23" fmla="*/ 1458535 h 2129183"/>
                <a:gd name="connsiteX24" fmla="*/ 266262 w 7842142"/>
                <a:gd name="connsiteY24" fmla="*/ 1587191 h 2129183"/>
                <a:gd name="connsiteX0" fmla="*/ 256472 w 7832352"/>
                <a:gd name="connsiteY0" fmla="*/ 1587191 h 2129183"/>
                <a:gd name="connsiteX1" fmla="*/ 970327 w 7832352"/>
                <a:gd name="connsiteY1" fmla="*/ 1736589 h 2129183"/>
                <a:gd name="connsiteX2" fmla="*/ 1525825 w 7832352"/>
                <a:gd name="connsiteY2" fmla="*/ 1872224 h 2129183"/>
                <a:gd name="connsiteX3" fmla="*/ 2446321 w 7832352"/>
                <a:gd name="connsiteY3" fmla="*/ 2067296 h 2129183"/>
                <a:gd name="connsiteX4" fmla="*/ 3482641 w 7832352"/>
                <a:gd name="connsiteY4" fmla="*/ 2128257 h 2129183"/>
                <a:gd name="connsiteX5" fmla="*/ 4476289 w 7832352"/>
                <a:gd name="connsiteY5" fmla="*/ 2030721 h 2129183"/>
                <a:gd name="connsiteX6" fmla="*/ 6063454 w 7832352"/>
                <a:gd name="connsiteY6" fmla="*/ 1912137 h 2129183"/>
                <a:gd name="connsiteX7" fmla="*/ 7648991 w 7832352"/>
                <a:gd name="connsiteY7" fmla="*/ 1761174 h 2129183"/>
                <a:gd name="connsiteX8" fmla="*/ 7668122 w 7832352"/>
                <a:gd name="connsiteY8" fmla="*/ 1324776 h 2129183"/>
                <a:gd name="connsiteX9" fmla="*/ 6476603 w 7832352"/>
                <a:gd name="connsiteY9" fmla="*/ 1002510 h 2129183"/>
                <a:gd name="connsiteX10" fmla="*/ 4573827 w 7832352"/>
                <a:gd name="connsiteY10" fmla="*/ 744465 h 2129183"/>
                <a:gd name="connsiteX11" fmla="*/ 4141011 w 7832352"/>
                <a:gd name="connsiteY11" fmla="*/ 445761 h 2129183"/>
                <a:gd name="connsiteX12" fmla="*/ 4311699 w 7832352"/>
                <a:gd name="connsiteY12" fmla="*/ 753 h 2129183"/>
                <a:gd name="connsiteX13" fmla="*/ 3238803 w 7832352"/>
                <a:gd name="connsiteY13" fmla="*/ 659121 h 2129183"/>
                <a:gd name="connsiteX14" fmla="*/ 2745027 w 7832352"/>
                <a:gd name="connsiteY14" fmla="*/ 713985 h 2129183"/>
                <a:gd name="connsiteX15" fmla="*/ 2202483 w 7832352"/>
                <a:gd name="connsiteY15" fmla="*/ 787137 h 2129183"/>
                <a:gd name="connsiteX16" fmla="*/ 1458771 w 7832352"/>
                <a:gd name="connsiteY16" fmla="*/ 842001 h 2129183"/>
                <a:gd name="connsiteX17" fmla="*/ 1074723 w 7832352"/>
                <a:gd name="connsiteY17" fmla="*/ 902961 h 2129183"/>
                <a:gd name="connsiteX18" fmla="*/ 648003 w 7832352"/>
                <a:gd name="connsiteY18" fmla="*/ 1030977 h 2129183"/>
                <a:gd name="connsiteX19" fmla="*/ 410259 w 7832352"/>
                <a:gd name="connsiteY19" fmla="*/ 1183377 h 2129183"/>
                <a:gd name="connsiteX20" fmla="*/ 337107 w 7832352"/>
                <a:gd name="connsiteY20" fmla="*/ 1256529 h 2129183"/>
                <a:gd name="connsiteX21" fmla="*/ 239571 w 7832352"/>
                <a:gd name="connsiteY21" fmla="*/ 1335777 h 2129183"/>
                <a:gd name="connsiteX22" fmla="*/ 62406 w 7832352"/>
                <a:gd name="connsiteY22" fmla="*/ 1369686 h 2129183"/>
                <a:gd name="connsiteX23" fmla="*/ 0 w 7832352"/>
                <a:gd name="connsiteY23" fmla="*/ 1458535 h 2129183"/>
                <a:gd name="connsiteX24" fmla="*/ 256472 w 7832352"/>
                <a:gd name="connsiteY24" fmla="*/ 1587191 h 2129183"/>
                <a:gd name="connsiteX0" fmla="*/ 256472 w 7832352"/>
                <a:gd name="connsiteY0" fmla="*/ 1587191 h 2129183"/>
                <a:gd name="connsiteX1" fmla="*/ 970327 w 7832352"/>
                <a:gd name="connsiteY1" fmla="*/ 1736589 h 2129183"/>
                <a:gd name="connsiteX2" fmla="*/ 1525825 w 7832352"/>
                <a:gd name="connsiteY2" fmla="*/ 1872224 h 2129183"/>
                <a:gd name="connsiteX3" fmla="*/ 2446321 w 7832352"/>
                <a:gd name="connsiteY3" fmla="*/ 2067296 h 2129183"/>
                <a:gd name="connsiteX4" fmla="*/ 3482641 w 7832352"/>
                <a:gd name="connsiteY4" fmla="*/ 2128257 h 2129183"/>
                <a:gd name="connsiteX5" fmla="*/ 4476289 w 7832352"/>
                <a:gd name="connsiteY5" fmla="*/ 2030721 h 2129183"/>
                <a:gd name="connsiteX6" fmla="*/ 6063454 w 7832352"/>
                <a:gd name="connsiteY6" fmla="*/ 1912137 h 2129183"/>
                <a:gd name="connsiteX7" fmla="*/ 7648991 w 7832352"/>
                <a:gd name="connsiteY7" fmla="*/ 1761174 h 2129183"/>
                <a:gd name="connsiteX8" fmla="*/ 7668122 w 7832352"/>
                <a:gd name="connsiteY8" fmla="*/ 1324776 h 2129183"/>
                <a:gd name="connsiteX9" fmla="*/ 6476603 w 7832352"/>
                <a:gd name="connsiteY9" fmla="*/ 1002510 h 2129183"/>
                <a:gd name="connsiteX10" fmla="*/ 4573827 w 7832352"/>
                <a:gd name="connsiteY10" fmla="*/ 744465 h 2129183"/>
                <a:gd name="connsiteX11" fmla="*/ 4141011 w 7832352"/>
                <a:gd name="connsiteY11" fmla="*/ 445761 h 2129183"/>
                <a:gd name="connsiteX12" fmla="*/ 4311699 w 7832352"/>
                <a:gd name="connsiteY12" fmla="*/ 753 h 2129183"/>
                <a:gd name="connsiteX13" fmla="*/ 3238803 w 7832352"/>
                <a:gd name="connsiteY13" fmla="*/ 659121 h 2129183"/>
                <a:gd name="connsiteX14" fmla="*/ 2745027 w 7832352"/>
                <a:gd name="connsiteY14" fmla="*/ 713985 h 2129183"/>
                <a:gd name="connsiteX15" fmla="*/ 2202483 w 7832352"/>
                <a:gd name="connsiteY15" fmla="*/ 787137 h 2129183"/>
                <a:gd name="connsiteX16" fmla="*/ 1458771 w 7832352"/>
                <a:gd name="connsiteY16" fmla="*/ 842001 h 2129183"/>
                <a:gd name="connsiteX17" fmla="*/ 1074723 w 7832352"/>
                <a:gd name="connsiteY17" fmla="*/ 902961 h 2129183"/>
                <a:gd name="connsiteX18" fmla="*/ 648003 w 7832352"/>
                <a:gd name="connsiteY18" fmla="*/ 1030977 h 2129183"/>
                <a:gd name="connsiteX19" fmla="*/ 410259 w 7832352"/>
                <a:gd name="connsiteY19" fmla="*/ 1183377 h 2129183"/>
                <a:gd name="connsiteX20" fmla="*/ 337107 w 7832352"/>
                <a:gd name="connsiteY20" fmla="*/ 1256529 h 2129183"/>
                <a:gd name="connsiteX21" fmla="*/ 239571 w 7832352"/>
                <a:gd name="connsiteY21" fmla="*/ 1335777 h 2129183"/>
                <a:gd name="connsiteX22" fmla="*/ 62406 w 7832352"/>
                <a:gd name="connsiteY22" fmla="*/ 1369686 h 2129183"/>
                <a:gd name="connsiteX23" fmla="*/ 0 w 7832352"/>
                <a:gd name="connsiteY23" fmla="*/ 1458535 h 2129183"/>
                <a:gd name="connsiteX24" fmla="*/ 256472 w 7832352"/>
                <a:gd name="connsiteY24" fmla="*/ 1587191 h 2129183"/>
                <a:gd name="connsiteX0" fmla="*/ 266498 w 7842378"/>
                <a:gd name="connsiteY0" fmla="*/ 1587191 h 2129183"/>
                <a:gd name="connsiteX1" fmla="*/ 980353 w 7842378"/>
                <a:gd name="connsiteY1" fmla="*/ 1736589 h 2129183"/>
                <a:gd name="connsiteX2" fmla="*/ 1535851 w 7842378"/>
                <a:gd name="connsiteY2" fmla="*/ 1872224 h 2129183"/>
                <a:gd name="connsiteX3" fmla="*/ 2456347 w 7842378"/>
                <a:gd name="connsiteY3" fmla="*/ 2067296 h 2129183"/>
                <a:gd name="connsiteX4" fmla="*/ 3492667 w 7842378"/>
                <a:gd name="connsiteY4" fmla="*/ 2128257 h 2129183"/>
                <a:gd name="connsiteX5" fmla="*/ 4486315 w 7842378"/>
                <a:gd name="connsiteY5" fmla="*/ 2030721 h 2129183"/>
                <a:gd name="connsiteX6" fmla="*/ 6073480 w 7842378"/>
                <a:gd name="connsiteY6" fmla="*/ 1912137 h 2129183"/>
                <a:gd name="connsiteX7" fmla="*/ 7659017 w 7842378"/>
                <a:gd name="connsiteY7" fmla="*/ 1761174 h 2129183"/>
                <a:gd name="connsiteX8" fmla="*/ 7678148 w 7842378"/>
                <a:gd name="connsiteY8" fmla="*/ 1324776 h 2129183"/>
                <a:gd name="connsiteX9" fmla="*/ 6486629 w 7842378"/>
                <a:gd name="connsiteY9" fmla="*/ 1002510 h 2129183"/>
                <a:gd name="connsiteX10" fmla="*/ 4583853 w 7842378"/>
                <a:gd name="connsiteY10" fmla="*/ 744465 h 2129183"/>
                <a:gd name="connsiteX11" fmla="*/ 4151037 w 7842378"/>
                <a:gd name="connsiteY11" fmla="*/ 445761 h 2129183"/>
                <a:gd name="connsiteX12" fmla="*/ 4321725 w 7842378"/>
                <a:gd name="connsiteY12" fmla="*/ 753 h 2129183"/>
                <a:gd name="connsiteX13" fmla="*/ 3248829 w 7842378"/>
                <a:gd name="connsiteY13" fmla="*/ 659121 h 2129183"/>
                <a:gd name="connsiteX14" fmla="*/ 2755053 w 7842378"/>
                <a:gd name="connsiteY14" fmla="*/ 713985 h 2129183"/>
                <a:gd name="connsiteX15" fmla="*/ 2212509 w 7842378"/>
                <a:gd name="connsiteY15" fmla="*/ 787137 h 2129183"/>
                <a:gd name="connsiteX16" fmla="*/ 1468797 w 7842378"/>
                <a:gd name="connsiteY16" fmla="*/ 842001 h 2129183"/>
                <a:gd name="connsiteX17" fmla="*/ 1084749 w 7842378"/>
                <a:gd name="connsiteY17" fmla="*/ 902961 h 2129183"/>
                <a:gd name="connsiteX18" fmla="*/ 658029 w 7842378"/>
                <a:gd name="connsiteY18" fmla="*/ 1030977 h 2129183"/>
                <a:gd name="connsiteX19" fmla="*/ 420285 w 7842378"/>
                <a:gd name="connsiteY19" fmla="*/ 1183377 h 2129183"/>
                <a:gd name="connsiteX20" fmla="*/ 347133 w 7842378"/>
                <a:gd name="connsiteY20" fmla="*/ 1256529 h 2129183"/>
                <a:gd name="connsiteX21" fmla="*/ 249597 w 7842378"/>
                <a:gd name="connsiteY21" fmla="*/ 1335777 h 2129183"/>
                <a:gd name="connsiteX22" fmla="*/ 72432 w 7842378"/>
                <a:gd name="connsiteY22" fmla="*/ 1369686 h 2129183"/>
                <a:gd name="connsiteX23" fmla="*/ 10026 w 7842378"/>
                <a:gd name="connsiteY23" fmla="*/ 1458535 h 2129183"/>
                <a:gd name="connsiteX24" fmla="*/ 266498 w 7842378"/>
                <a:gd name="connsiteY24" fmla="*/ 1587191 h 2129183"/>
                <a:gd name="connsiteX0" fmla="*/ 258636 w 7834516"/>
                <a:gd name="connsiteY0" fmla="*/ 1587191 h 2129183"/>
                <a:gd name="connsiteX1" fmla="*/ 972491 w 7834516"/>
                <a:gd name="connsiteY1" fmla="*/ 1736589 h 2129183"/>
                <a:gd name="connsiteX2" fmla="*/ 1527989 w 7834516"/>
                <a:gd name="connsiteY2" fmla="*/ 1872224 h 2129183"/>
                <a:gd name="connsiteX3" fmla="*/ 2448485 w 7834516"/>
                <a:gd name="connsiteY3" fmla="*/ 2067296 h 2129183"/>
                <a:gd name="connsiteX4" fmla="*/ 3484805 w 7834516"/>
                <a:gd name="connsiteY4" fmla="*/ 2128257 h 2129183"/>
                <a:gd name="connsiteX5" fmla="*/ 4478453 w 7834516"/>
                <a:gd name="connsiteY5" fmla="*/ 2030721 h 2129183"/>
                <a:gd name="connsiteX6" fmla="*/ 6065618 w 7834516"/>
                <a:gd name="connsiteY6" fmla="*/ 1912137 h 2129183"/>
                <a:gd name="connsiteX7" fmla="*/ 7651155 w 7834516"/>
                <a:gd name="connsiteY7" fmla="*/ 1761174 h 2129183"/>
                <a:gd name="connsiteX8" fmla="*/ 7670286 w 7834516"/>
                <a:gd name="connsiteY8" fmla="*/ 1324776 h 2129183"/>
                <a:gd name="connsiteX9" fmla="*/ 6478767 w 7834516"/>
                <a:gd name="connsiteY9" fmla="*/ 1002510 h 2129183"/>
                <a:gd name="connsiteX10" fmla="*/ 4575991 w 7834516"/>
                <a:gd name="connsiteY10" fmla="*/ 744465 h 2129183"/>
                <a:gd name="connsiteX11" fmla="*/ 4143175 w 7834516"/>
                <a:gd name="connsiteY11" fmla="*/ 445761 h 2129183"/>
                <a:gd name="connsiteX12" fmla="*/ 4313863 w 7834516"/>
                <a:gd name="connsiteY12" fmla="*/ 753 h 2129183"/>
                <a:gd name="connsiteX13" fmla="*/ 3240967 w 7834516"/>
                <a:gd name="connsiteY13" fmla="*/ 659121 h 2129183"/>
                <a:gd name="connsiteX14" fmla="*/ 2747191 w 7834516"/>
                <a:gd name="connsiteY14" fmla="*/ 713985 h 2129183"/>
                <a:gd name="connsiteX15" fmla="*/ 2204647 w 7834516"/>
                <a:gd name="connsiteY15" fmla="*/ 787137 h 2129183"/>
                <a:gd name="connsiteX16" fmla="*/ 1460935 w 7834516"/>
                <a:gd name="connsiteY16" fmla="*/ 842001 h 2129183"/>
                <a:gd name="connsiteX17" fmla="*/ 1076887 w 7834516"/>
                <a:gd name="connsiteY17" fmla="*/ 902961 h 2129183"/>
                <a:gd name="connsiteX18" fmla="*/ 650167 w 7834516"/>
                <a:gd name="connsiteY18" fmla="*/ 1030977 h 2129183"/>
                <a:gd name="connsiteX19" fmla="*/ 412423 w 7834516"/>
                <a:gd name="connsiteY19" fmla="*/ 1183377 h 2129183"/>
                <a:gd name="connsiteX20" fmla="*/ 339271 w 7834516"/>
                <a:gd name="connsiteY20" fmla="*/ 1256529 h 2129183"/>
                <a:gd name="connsiteX21" fmla="*/ 241735 w 7834516"/>
                <a:gd name="connsiteY21" fmla="*/ 1335777 h 2129183"/>
                <a:gd name="connsiteX22" fmla="*/ 64570 w 7834516"/>
                <a:gd name="connsiteY22" fmla="*/ 1369686 h 2129183"/>
                <a:gd name="connsiteX23" fmla="*/ 10393 w 7834516"/>
                <a:gd name="connsiteY23" fmla="*/ 1473348 h 2129183"/>
                <a:gd name="connsiteX24" fmla="*/ 258636 w 7834516"/>
                <a:gd name="connsiteY24" fmla="*/ 1587191 h 2129183"/>
                <a:gd name="connsiteX0" fmla="*/ 265766 w 7841646"/>
                <a:gd name="connsiteY0" fmla="*/ 1587191 h 2129183"/>
                <a:gd name="connsiteX1" fmla="*/ 979621 w 7841646"/>
                <a:gd name="connsiteY1" fmla="*/ 1736589 h 2129183"/>
                <a:gd name="connsiteX2" fmla="*/ 1535119 w 7841646"/>
                <a:gd name="connsiteY2" fmla="*/ 1872224 h 2129183"/>
                <a:gd name="connsiteX3" fmla="*/ 2455615 w 7841646"/>
                <a:gd name="connsiteY3" fmla="*/ 2067296 h 2129183"/>
                <a:gd name="connsiteX4" fmla="*/ 3491935 w 7841646"/>
                <a:gd name="connsiteY4" fmla="*/ 2128257 h 2129183"/>
                <a:gd name="connsiteX5" fmla="*/ 4485583 w 7841646"/>
                <a:gd name="connsiteY5" fmla="*/ 2030721 h 2129183"/>
                <a:gd name="connsiteX6" fmla="*/ 6072748 w 7841646"/>
                <a:gd name="connsiteY6" fmla="*/ 1912137 h 2129183"/>
                <a:gd name="connsiteX7" fmla="*/ 7658285 w 7841646"/>
                <a:gd name="connsiteY7" fmla="*/ 1761174 h 2129183"/>
                <a:gd name="connsiteX8" fmla="*/ 7677416 w 7841646"/>
                <a:gd name="connsiteY8" fmla="*/ 1324776 h 2129183"/>
                <a:gd name="connsiteX9" fmla="*/ 6485897 w 7841646"/>
                <a:gd name="connsiteY9" fmla="*/ 1002510 h 2129183"/>
                <a:gd name="connsiteX10" fmla="*/ 4583121 w 7841646"/>
                <a:gd name="connsiteY10" fmla="*/ 744465 h 2129183"/>
                <a:gd name="connsiteX11" fmla="*/ 4150305 w 7841646"/>
                <a:gd name="connsiteY11" fmla="*/ 445761 h 2129183"/>
                <a:gd name="connsiteX12" fmla="*/ 4320993 w 7841646"/>
                <a:gd name="connsiteY12" fmla="*/ 753 h 2129183"/>
                <a:gd name="connsiteX13" fmla="*/ 3248097 w 7841646"/>
                <a:gd name="connsiteY13" fmla="*/ 659121 h 2129183"/>
                <a:gd name="connsiteX14" fmla="*/ 2754321 w 7841646"/>
                <a:gd name="connsiteY14" fmla="*/ 713985 h 2129183"/>
                <a:gd name="connsiteX15" fmla="*/ 2211777 w 7841646"/>
                <a:gd name="connsiteY15" fmla="*/ 787137 h 2129183"/>
                <a:gd name="connsiteX16" fmla="*/ 1468065 w 7841646"/>
                <a:gd name="connsiteY16" fmla="*/ 842001 h 2129183"/>
                <a:gd name="connsiteX17" fmla="*/ 1084017 w 7841646"/>
                <a:gd name="connsiteY17" fmla="*/ 902961 h 2129183"/>
                <a:gd name="connsiteX18" fmla="*/ 657297 w 7841646"/>
                <a:gd name="connsiteY18" fmla="*/ 1030977 h 2129183"/>
                <a:gd name="connsiteX19" fmla="*/ 419553 w 7841646"/>
                <a:gd name="connsiteY19" fmla="*/ 1183377 h 2129183"/>
                <a:gd name="connsiteX20" fmla="*/ 346401 w 7841646"/>
                <a:gd name="connsiteY20" fmla="*/ 1256529 h 2129183"/>
                <a:gd name="connsiteX21" fmla="*/ 248865 w 7841646"/>
                <a:gd name="connsiteY21" fmla="*/ 1335777 h 2129183"/>
                <a:gd name="connsiteX22" fmla="*/ 71700 w 7841646"/>
                <a:gd name="connsiteY22" fmla="*/ 1369686 h 2129183"/>
                <a:gd name="connsiteX23" fmla="*/ 17523 w 7841646"/>
                <a:gd name="connsiteY23" fmla="*/ 1473348 h 2129183"/>
                <a:gd name="connsiteX24" fmla="*/ 265766 w 7841646"/>
                <a:gd name="connsiteY24" fmla="*/ 1587191 h 2129183"/>
                <a:gd name="connsiteX0" fmla="*/ 254728 w 7830608"/>
                <a:gd name="connsiteY0" fmla="*/ 1587191 h 2129183"/>
                <a:gd name="connsiteX1" fmla="*/ 968583 w 7830608"/>
                <a:gd name="connsiteY1" fmla="*/ 1736589 h 2129183"/>
                <a:gd name="connsiteX2" fmla="*/ 1524081 w 7830608"/>
                <a:gd name="connsiteY2" fmla="*/ 1872224 h 2129183"/>
                <a:gd name="connsiteX3" fmla="*/ 2444577 w 7830608"/>
                <a:gd name="connsiteY3" fmla="*/ 2067296 h 2129183"/>
                <a:gd name="connsiteX4" fmla="*/ 3480897 w 7830608"/>
                <a:gd name="connsiteY4" fmla="*/ 2128257 h 2129183"/>
                <a:gd name="connsiteX5" fmla="*/ 4474545 w 7830608"/>
                <a:gd name="connsiteY5" fmla="*/ 2030721 h 2129183"/>
                <a:gd name="connsiteX6" fmla="*/ 6061710 w 7830608"/>
                <a:gd name="connsiteY6" fmla="*/ 1912137 h 2129183"/>
                <a:gd name="connsiteX7" fmla="*/ 7647247 w 7830608"/>
                <a:gd name="connsiteY7" fmla="*/ 1761174 h 2129183"/>
                <a:gd name="connsiteX8" fmla="*/ 7666378 w 7830608"/>
                <a:gd name="connsiteY8" fmla="*/ 1324776 h 2129183"/>
                <a:gd name="connsiteX9" fmla="*/ 6474859 w 7830608"/>
                <a:gd name="connsiteY9" fmla="*/ 1002510 h 2129183"/>
                <a:gd name="connsiteX10" fmla="*/ 4572083 w 7830608"/>
                <a:gd name="connsiteY10" fmla="*/ 744465 h 2129183"/>
                <a:gd name="connsiteX11" fmla="*/ 4139267 w 7830608"/>
                <a:gd name="connsiteY11" fmla="*/ 445761 h 2129183"/>
                <a:gd name="connsiteX12" fmla="*/ 4309955 w 7830608"/>
                <a:gd name="connsiteY12" fmla="*/ 753 h 2129183"/>
                <a:gd name="connsiteX13" fmla="*/ 3237059 w 7830608"/>
                <a:gd name="connsiteY13" fmla="*/ 659121 h 2129183"/>
                <a:gd name="connsiteX14" fmla="*/ 2743283 w 7830608"/>
                <a:gd name="connsiteY14" fmla="*/ 713985 h 2129183"/>
                <a:gd name="connsiteX15" fmla="*/ 2200739 w 7830608"/>
                <a:gd name="connsiteY15" fmla="*/ 787137 h 2129183"/>
                <a:gd name="connsiteX16" fmla="*/ 1457027 w 7830608"/>
                <a:gd name="connsiteY16" fmla="*/ 842001 h 2129183"/>
                <a:gd name="connsiteX17" fmla="*/ 1072979 w 7830608"/>
                <a:gd name="connsiteY17" fmla="*/ 902961 h 2129183"/>
                <a:gd name="connsiteX18" fmla="*/ 646259 w 7830608"/>
                <a:gd name="connsiteY18" fmla="*/ 1030977 h 2129183"/>
                <a:gd name="connsiteX19" fmla="*/ 408515 w 7830608"/>
                <a:gd name="connsiteY19" fmla="*/ 1183377 h 2129183"/>
                <a:gd name="connsiteX20" fmla="*/ 335363 w 7830608"/>
                <a:gd name="connsiteY20" fmla="*/ 1256529 h 2129183"/>
                <a:gd name="connsiteX21" fmla="*/ 237827 w 7830608"/>
                <a:gd name="connsiteY21" fmla="*/ 1335777 h 2129183"/>
                <a:gd name="connsiteX22" fmla="*/ 60662 w 7830608"/>
                <a:gd name="connsiteY22" fmla="*/ 1369686 h 2129183"/>
                <a:gd name="connsiteX23" fmla="*/ 6485 w 7830608"/>
                <a:gd name="connsiteY23" fmla="*/ 1473348 h 2129183"/>
                <a:gd name="connsiteX24" fmla="*/ 254728 w 7830608"/>
                <a:gd name="connsiteY24" fmla="*/ 1587191 h 2129183"/>
                <a:gd name="connsiteX0" fmla="*/ 254728 w 7830608"/>
                <a:gd name="connsiteY0" fmla="*/ 1587191 h 2129183"/>
                <a:gd name="connsiteX1" fmla="*/ 968583 w 7830608"/>
                <a:gd name="connsiteY1" fmla="*/ 1736589 h 2129183"/>
                <a:gd name="connsiteX2" fmla="*/ 1524081 w 7830608"/>
                <a:gd name="connsiteY2" fmla="*/ 1872224 h 2129183"/>
                <a:gd name="connsiteX3" fmla="*/ 2444577 w 7830608"/>
                <a:gd name="connsiteY3" fmla="*/ 2067296 h 2129183"/>
                <a:gd name="connsiteX4" fmla="*/ 3480897 w 7830608"/>
                <a:gd name="connsiteY4" fmla="*/ 2128257 h 2129183"/>
                <a:gd name="connsiteX5" fmla="*/ 4474545 w 7830608"/>
                <a:gd name="connsiteY5" fmla="*/ 2030721 h 2129183"/>
                <a:gd name="connsiteX6" fmla="*/ 6061710 w 7830608"/>
                <a:gd name="connsiteY6" fmla="*/ 1912137 h 2129183"/>
                <a:gd name="connsiteX7" fmla="*/ 7647247 w 7830608"/>
                <a:gd name="connsiteY7" fmla="*/ 1761174 h 2129183"/>
                <a:gd name="connsiteX8" fmla="*/ 7666378 w 7830608"/>
                <a:gd name="connsiteY8" fmla="*/ 1324776 h 2129183"/>
                <a:gd name="connsiteX9" fmla="*/ 6474859 w 7830608"/>
                <a:gd name="connsiteY9" fmla="*/ 1002510 h 2129183"/>
                <a:gd name="connsiteX10" fmla="*/ 4572083 w 7830608"/>
                <a:gd name="connsiteY10" fmla="*/ 744465 h 2129183"/>
                <a:gd name="connsiteX11" fmla="*/ 4139267 w 7830608"/>
                <a:gd name="connsiteY11" fmla="*/ 445761 h 2129183"/>
                <a:gd name="connsiteX12" fmla="*/ 4309955 w 7830608"/>
                <a:gd name="connsiteY12" fmla="*/ 753 h 2129183"/>
                <a:gd name="connsiteX13" fmla="*/ 3237059 w 7830608"/>
                <a:gd name="connsiteY13" fmla="*/ 659121 h 2129183"/>
                <a:gd name="connsiteX14" fmla="*/ 2743283 w 7830608"/>
                <a:gd name="connsiteY14" fmla="*/ 713985 h 2129183"/>
                <a:gd name="connsiteX15" fmla="*/ 2200739 w 7830608"/>
                <a:gd name="connsiteY15" fmla="*/ 787137 h 2129183"/>
                <a:gd name="connsiteX16" fmla="*/ 1457027 w 7830608"/>
                <a:gd name="connsiteY16" fmla="*/ 842001 h 2129183"/>
                <a:gd name="connsiteX17" fmla="*/ 1072979 w 7830608"/>
                <a:gd name="connsiteY17" fmla="*/ 902961 h 2129183"/>
                <a:gd name="connsiteX18" fmla="*/ 646259 w 7830608"/>
                <a:gd name="connsiteY18" fmla="*/ 1030977 h 2129183"/>
                <a:gd name="connsiteX19" fmla="*/ 408515 w 7830608"/>
                <a:gd name="connsiteY19" fmla="*/ 1183377 h 2129183"/>
                <a:gd name="connsiteX20" fmla="*/ 335363 w 7830608"/>
                <a:gd name="connsiteY20" fmla="*/ 1256529 h 2129183"/>
                <a:gd name="connsiteX21" fmla="*/ 237827 w 7830608"/>
                <a:gd name="connsiteY21" fmla="*/ 1335777 h 2129183"/>
                <a:gd name="connsiteX22" fmla="*/ 60662 w 7830608"/>
                <a:gd name="connsiteY22" fmla="*/ 1369686 h 2129183"/>
                <a:gd name="connsiteX23" fmla="*/ 6485 w 7830608"/>
                <a:gd name="connsiteY23" fmla="*/ 1473348 h 2129183"/>
                <a:gd name="connsiteX24" fmla="*/ 254728 w 7830608"/>
                <a:gd name="connsiteY24" fmla="*/ 1587191 h 2129183"/>
                <a:gd name="connsiteX0" fmla="*/ 254728 w 7830608"/>
                <a:gd name="connsiteY0" fmla="*/ 1587191 h 2129183"/>
                <a:gd name="connsiteX1" fmla="*/ 968583 w 7830608"/>
                <a:gd name="connsiteY1" fmla="*/ 1736589 h 2129183"/>
                <a:gd name="connsiteX2" fmla="*/ 1524081 w 7830608"/>
                <a:gd name="connsiteY2" fmla="*/ 1872224 h 2129183"/>
                <a:gd name="connsiteX3" fmla="*/ 2444577 w 7830608"/>
                <a:gd name="connsiteY3" fmla="*/ 2067296 h 2129183"/>
                <a:gd name="connsiteX4" fmla="*/ 3480897 w 7830608"/>
                <a:gd name="connsiteY4" fmla="*/ 2128257 h 2129183"/>
                <a:gd name="connsiteX5" fmla="*/ 4474545 w 7830608"/>
                <a:gd name="connsiteY5" fmla="*/ 2030721 h 2129183"/>
                <a:gd name="connsiteX6" fmla="*/ 6061710 w 7830608"/>
                <a:gd name="connsiteY6" fmla="*/ 1912137 h 2129183"/>
                <a:gd name="connsiteX7" fmla="*/ 7647247 w 7830608"/>
                <a:gd name="connsiteY7" fmla="*/ 1761174 h 2129183"/>
                <a:gd name="connsiteX8" fmla="*/ 7666378 w 7830608"/>
                <a:gd name="connsiteY8" fmla="*/ 1324776 h 2129183"/>
                <a:gd name="connsiteX9" fmla="*/ 6474859 w 7830608"/>
                <a:gd name="connsiteY9" fmla="*/ 1002510 h 2129183"/>
                <a:gd name="connsiteX10" fmla="*/ 4572083 w 7830608"/>
                <a:gd name="connsiteY10" fmla="*/ 744465 h 2129183"/>
                <a:gd name="connsiteX11" fmla="*/ 4139267 w 7830608"/>
                <a:gd name="connsiteY11" fmla="*/ 445761 h 2129183"/>
                <a:gd name="connsiteX12" fmla="*/ 4309955 w 7830608"/>
                <a:gd name="connsiteY12" fmla="*/ 753 h 2129183"/>
                <a:gd name="connsiteX13" fmla="*/ 3237059 w 7830608"/>
                <a:gd name="connsiteY13" fmla="*/ 659121 h 2129183"/>
                <a:gd name="connsiteX14" fmla="*/ 2743283 w 7830608"/>
                <a:gd name="connsiteY14" fmla="*/ 713985 h 2129183"/>
                <a:gd name="connsiteX15" fmla="*/ 2200739 w 7830608"/>
                <a:gd name="connsiteY15" fmla="*/ 787137 h 2129183"/>
                <a:gd name="connsiteX16" fmla="*/ 1457027 w 7830608"/>
                <a:gd name="connsiteY16" fmla="*/ 842001 h 2129183"/>
                <a:gd name="connsiteX17" fmla="*/ 1072979 w 7830608"/>
                <a:gd name="connsiteY17" fmla="*/ 902961 h 2129183"/>
                <a:gd name="connsiteX18" fmla="*/ 646259 w 7830608"/>
                <a:gd name="connsiteY18" fmla="*/ 1030977 h 2129183"/>
                <a:gd name="connsiteX19" fmla="*/ 408515 w 7830608"/>
                <a:gd name="connsiteY19" fmla="*/ 1183377 h 2129183"/>
                <a:gd name="connsiteX20" fmla="*/ 335363 w 7830608"/>
                <a:gd name="connsiteY20" fmla="*/ 1256529 h 2129183"/>
                <a:gd name="connsiteX21" fmla="*/ 237827 w 7830608"/>
                <a:gd name="connsiteY21" fmla="*/ 1335777 h 2129183"/>
                <a:gd name="connsiteX22" fmla="*/ 60662 w 7830608"/>
                <a:gd name="connsiteY22" fmla="*/ 1369686 h 2129183"/>
                <a:gd name="connsiteX23" fmla="*/ 6485 w 7830608"/>
                <a:gd name="connsiteY23" fmla="*/ 1473348 h 2129183"/>
                <a:gd name="connsiteX24" fmla="*/ 254728 w 7830608"/>
                <a:gd name="connsiteY24" fmla="*/ 1587191 h 2129183"/>
                <a:gd name="connsiteX0" fmla="*/ 224677 w 7800557"/>
                <a:gd name="connsiteY0" fmla="*/ 1587191 h 2129183"/>
                <a:gd name="connsiteX1" fmla="*/ 938532 w 7800557"/>
                <a:gd name="connsiteY1" fmla="*/ 1736589 h 2129183"/>
                <a:gd name="connsiteX2" fmla="*/ 1494030 w 7800557"/>
                <a:gd name="connsiteY2" fmla="*/ 1872224 h 2129183"/>
                <a:gd name="connsiteX3" fmla="*/ 2414526 w 7800557"/>
                <a:gd name="connsiteY3" fmla="*/ 2067296 h 2129183"/>
                <a:gd name="connsiteX4" fmla="*/ 3450846 w 7800557"/>
                <a:gd name="connsiteY4" fmla="*/ 2128257 h 2129183"/>
                <a:gd name="connsiteX5" fmla="*/ 4444494 w 7800557"/>
                <a:gd name="connsiteY5" fmla="*/ 2030721 h 2129183"/>
                <a:gd name="connsiteX6" fmla="*/ 6031659 w 7800557"/>
                <a:gd name="connsiteY6" fmla="*/ 1912137 h 2129183"/>
                <a:gd name="connsiteX7" fmla="*/ 7617196 w 7800557"/>
                <a:gd name="connsiteY7" fmla="*/ 1761174 h 2129183"/>
                <a:gd name="connsiteX8" fmla="*/ 7636327 w 7800557"/>
                <a:gd name="connsiteY8" fmla="*/ 1324776 h 2129183"/>
                <a:gd name="connsiteX9" fmla="*/ 6444808 w 7800557"/>
                <a:gd name="connsiteY9" fmla="*/ 1002510 h 2129183"/>
                <a:gd name="connsiteX10" fmla="*/ 4542032 w 7800557"/>
                <a:gd name="connsiteY10" fmla="*/ 744465 h 2129183"/>
                <a:gd name="connsiteX11" fmla="*/ 4109216 w 7800557"/>
                <a:gd name="connsiteY11" fmla="*/ 445761 h 2129183"/>
                <a:gd name="connsiteX12" fmla="*/ 4279904 w 7800557"/>
                <a:gd name="connsiteY12" fmla="*/ 753 h 2129183"/>
                <a:gd name="connsiteX13" fmla="*/ 3207008 w 7800557"/>
                <a:gd name="connsiteY13" fmla="*/ 659121 h 2129183"/>
                <a:gd name="connsiteX14" fmla="*/ 2713232 w 7800557"/>
                <a:gd name="connsiteY14" fmla="*/ 713985 h 2129183"/>
                <a:gd name="connsiteX15" fmla="*/ 2170688 w 7800557"/>
                <a:gd name="connsiteY15" fmla="*/ 787137 h 2129183"/>
                <a:gd name="connsiteX16" fmla="*/ 1426976 w 7800557"/>
                <a:gd name="connsiteY16" fmla="*/ 842001 h 2129183"/>
                <a:gd name="connsiteX17" fmla="*/ 1042928 w 7800557"/>
                <a:gd name="connsiteY17" fmla="*/ 902961 h 2129183"/>
                <a:gd name="connsiteX18" fmla="*/ 616208 w 7800557"/>
                <a:gd name="connsiteY18" fmla="*/ 1030977 h 2129183"/>
                <a:gd name="connsiteX19" fmla="*/ 378464 w 7800557"/>
                <a:gd name="connsiteY19" fmla="*/ 1183377 h 2129183"/>
                <a:gd name="connsiteX20" fmla="*/ 305312 w 7800557"/>
                <a:gd name="connsiteY20" fmla="*/ 1256529 h 2129183"/>
                <a:gd name="connsiteX21" fmla="*/ 207776 w 7800557"/>
                <a:gd name="connsiteY21" fmla="*/ 1335777 h 2129183"/>
                <a:gd name="connsiteX22" fmla="*/ 30611 w 7800557"/>
                <a:gd name="connsiteY22" fmla="*/ 1369686 h 2129183"/>
                <a:gd name="connsiteX23" fmla="*/ 7706 w 7800557"/>
                <a:gd name="connsiteY23" fmla="*/ 1474994 h 2129183"/>
                <a:gd name="connsiteX24" fmla="*/ 224677 w 7800557"/>
                <a:gd name="connsiteY24" fmla="*/ 1587191 h 2129183"/>
                <a:gd name="connsiteX0" fmla="*/ 244319 w 7820199"/>
                <a:gd name="connsiteY0" fmla="*/ 1587191 h 2129183"/>
                <a:gd name="connsiteX1" fmla="*/ 958174 w 7820199"/>
                <a:gd name="connsiteY1" fmla="*/ 1736589 h 2129183"/>
                <a:gd name="connsiteX2" fmla="*/ 1513672 w 7820199"/>
                <a:gd name="connsiteY2" fmla="*/ 1872224 h 2129183"/>
                <a:gd name="connsiteX3" fmla="*/ 2434168 w 7820199"/>
                <a:gd name="connsiteY3" fmla="*/ 2067296 h 2129183"/>
                <a:gd name="connsiteX4" fmla="*/ 3470488 w 7820199"/>
                <a:gd name="connsiteY4" fmla="*/ 2128257 h 2129183"/>
                <a:gd name="connsiteX5" fmla="*/ 4464136 w 7820199"/>
                <a:gd name="connsiteY5" fmla="*/ 2030721 h 2129183"/>
                <a:gd name="connsiteX6" fmla="*/ 6051301 w 7820199"/>
                <a:gd name="connsiteY6" fmla="*/ 1912137 h 2129183"/>
                <a:gd name="connsiteX7" fmla="*/ 7636838 w 7820199"/>
                <a:gd name="connsiteY7" fmla="*/ 1761174 h 2129183"/>
                <a:gd name="connsiteX8" fmla="*/ 7655969 w 7820199"/>
                <a:gd name="connsiteY8" fmla="*/ 1324776 h 2129183"/>
                <a:gd name="connsiteX9" fmla="*/ 6464450 w 7820199"/>
                <a:gd name="connsiteY9" fmla="*/ 1002510 h 2129183"/>
                <a:gd name="connsiteX10" fmla="*/ 4561674 w 7820199"/>
                <a:gd name="connsiteY10" fmla="*/ 744465 h 2129183"/>
                <a:gd name="connsiteX11" fmla="*/ 4128858 w 7820199"/>
                <a:gd name="connsiteY11" fmla="*/ 445761 h 2129183"/>
                <a:gd name="connsiteX12" fmla="*/ 4299546 w 7820199"/>
                <a:gd name="connsiteY12" fmla="*/ 753 h 2129183"/>
                <a:gd name="connsiteX13" fmla="*/ 3226650 w 7820199"/>
                <a:gd name="connsiteY13" fmla="*/ 659121 h 2129183"/>
                <a:gd name="connsiteX14" fmla="*/ 2732874 w 7820199"/>
                <a:gd name="connsiteY14" fmla="*/ 713985 h 2129183"/>
                <a:gd name="connsiteX15" fmla="*/ 2190330 w 7820199"/>
                <a:gd name="connsiteY15" fmla="*/ 787137 h 2129183"/>
                <a:gd name="connsiteX16" fmla="*/ 1446618 w 7820199"/>
                <a:gd name="connsiteY16" fmla="*/ 842001 h 2129183"/>
                <a:gd name="connsiteX17" fmla="*/ 1062570 w 7820199"/>
                <a:gd name="connsiteY17" fmla="*/ 902961 h 2129183"/>
                <a:gd name="connsiteX18" fmla="*/ 635850 w 7820199"/>
                <a:gd name="connsiteY18" fmla="*/ 1030977 h 2129183"/>
                <a:gd name="connsiteX19" fmla="*/ 398106 w 7820199"/>
                <a:gd name="connsiteY19" fmla="*/ 1183377 h 2129183"/>
                <a:gd name="connsiteX20" fmla="*/ 324954 w 7820199"/>
                <a:gd name="connsiteY20" fmla="*/ 1256529 h 2129183"/>
                <a:gd name="connsiteX21" fmla="*/ 227418 w 7820199"/>
                <a:gd name="connsiteY21" fmla="*/ 1335777 h 2129183"/>
                <a:gd name="connsiteX22" fmla="*/ 50253 w 7820199"/>
                <a:gd name="connsiteY22" fmla="*/ 1369686 h 2129183"/>
                <a:gd name="connsiteX23" fmla="*/ 27348 w 7820199"/>
                <a:gd name="connsiteY23" fmla="*/ 1474994 h 2129183"/>
                <a:gd name="connsiteX24" fmla="*/ 244319 w 7820199"/>
                <a:gd name="connsiteY24" fmla="*/ 1587191 h 2129183"/>
                <a:gd name="connsiteX0" fmla="*/ 254039 w 7829919"/>
                <a:gd name="connsiteY0" fmla="*/ 1587191 h 2129183"/>
                <a:gd name="connsiteX1" fmla="*/ 967894 w 7829919"/>
                <a:gd name="connsiteY1" fmla="*/ 1736589 h 2129183"/>
                <a:gd name="connsiteX2" fmla="*/ 1523392 w 7829919"/>
                <a:gd name="connsiteY2" fmla="*/ 1872224 h 2129183"/>
                <a:gd name="connsiteX3" fmla="*/ 2443888 w 7829919"/>
                <a:gd name="connsiteY3" fmla="*/ 2067296 h 2129183"/>
                <a:gd name="connsiteX4" fmla="*/ 3480208 w 7829919"/>
                <a:gd name="connsiteY4" fmla="*/ 2128257 h 2129183"/>
                <a:gd name="connsiteX5" fmla="*/ 4473856 w 7829919"/>
                <a:gd name="connsiteY5" fmla="*/ 2030721 h 2129183"/>
                <a:gd name="connsiteX6" fmla="*/ 6061021 w 7829919"/>
                <a:gd name="connsiteY6" fmla="*/ 1912137 h 2129183"/>
                <a:gd name="connsiteX7" fmla="*/ 7646558 w 7829919"/>
                <a:gd name="connsiteY7" fmla="*/ 1761174 h 2129183"/>
                <a:gd name="connsiteX8" fmla="*/ 7665689 w 7829919"/>
                <a:gd name="connsiteY8" fmla="*/ 1324776 h 2129183"/>
                <a:gd name="connsiteX9" fmla="*/ 6474170 w 7829919"/>
                <a:gd name="connsiteY9" fmla="*/ 1002510 h 2129183"/>
                <a:gd name="connsiteX10" fmla="*/ 4571394 w 7829919"/>
                <a:gd name="connsiteY10" fmla="*/ 744465 h 2129183"/>
                <a:gd name="connsiteX11" fmla="*/ 4138578 w 7829919"/>
                <a:gd name="connsiteY11" fmla="*/ 445761 h 2129183"/>
                <a:gd name="connsiteX12" fmla="*/ 4309266 w 7829919"/>
                <a:gd name="connsiteY12" fmla="*/ 753 h 2129183"/>
                <a:gd name="connsiteX13" fmla="*/ 3236370 w 7829919"/>
                <a:gd name="connsiteY13" fmla="*/ 659121 h 2129183"/>
                <a:gd name="connsiteX14" fmla="*/ 2742594 w 7829919"/>
                <a:gd name="connsiteY14" fmla="*/ 713985 h 2129183"/>
                <a:gd name="connsiteX15" fmla="*/ 2200050 w 7829919"/>
                <a:gd name="connsiteY15" fmla="*/ 787137 h 2129183"/>
                <a:gd name="connsiteX16" fmla="*/ 1456338 w 7829919"/>
                <a:gd name="connsiteY16" fmla="*/ 842001 h 2129183"/>
                <a:gd name="connsiteX17" fmla="*/ 1072290 w 7829919"/>
                <a:gd name="connsiteY17" fmla="*/ 902961 h 2129183"/>
                <a:gd name="connsiteX18" fmla="*/ 645570 w 7829919"/>
                <a:gd name="connsiteY18" fmla="*/ 1030977 h 2129183"/>
                <a:gd name="connsiteX19" fmla="*/ 407826 w 7829919"/>
                <a:gd name="connsiteY19" fmla="*/ 1183377 h 2129183"/>
                <a:gd name="connsiteX20" fmla="*/ 334674 w 7829919"/>
                <a:gd name="connsiteY20" fmla="*/ 1256529 h 2129183"/>
                <a:gd name="connsiteX21" fmla="*/ 237138 w 7829919"/>
                <a:gd name="connsiteY21" fmla="*/ 1335777 h 2129183"/>
                <a:gd name="connsiteX22" fmla="*/ 59973 w 7829919"/>
                <a:gd name="connsiteY22" fmla="*/ 1369686 h 2129183"/>
                <a:gd name="connsiteX23" fmla="*/ 37068 w 7829919"/>
                <a:gd name="connsiteY23" fmla="*/ 1474994 h 2129183"/>
                <a:gd name="connsiteX24" fmla="*/ 254039 w 7829919"/>
                <a:gd name="connsiteY24" fmla="*/ 1587191 h 2129183"/>
                <a:gd name="connsiteX0" fmla="*/ 259159 w 7835039"/>
                <a:gd name="connsiteY0" fmla="*/ 1587191 h 2129183"/>
                <a:gd name="connsiteX1" fmla="*/ 973014 w 7835039"/>
                <a:gd name="connsiteY1" fmla="*/ 1736589 h 2129183"/>
                <a:gd name="connsiteX2" fmla="*/ 1528512 w 7835039"/>
                <a:gd name="connsiteY2" fmla="*/ 1872224 h 2129183"/>
                <a:gd name="connsiteX3" fmla="*/ 2449008 w 7835039"/>
                <a:gd name="connsiteY3" fmla="*/ 2067296 h 2129183"/>
                <a:gd name="connsiteX4" fmla="*/ 3485328 w 7835039"/>
                <a:gd name="connsiteY4" fmla="*/ 2128257 h 2129183"/>
                <a:gd name="connsiteX5" fmla="*/ 4478976 w 7835039"/>
                <a:gd name="connsiteY5" fmla="*/ 2030721 h 2129183"/>
                <a:gd name="connsiteX6" fmla="*/ 6066141 w 7835039"/>
                <a:gd name="connsiteY6" fmla="*/ 1912137 h 2129183"/>
                <a:gd name="connsiteX7" fmla="*/ 7651678 w 7835039"/>
                <a:gd name="connsiteY7" fmla="*/ 1761174 h 2129183"/>
                <a:gd name="connsiteX8" fmla="*/ 7670809 w 7835039"/>
                <a:gd name="connsiteY8" fmla="*/ 1324776 h 2129183"/>
                <a:gd name="connsiteX9" fmla="*/ 6479290 w 7835039"/>
                <a:gd name="connsiteY9" fmla="*/ 1002510 h 2129183"/>
                <a:gd name="connsiteX10" fmla="*/ 4576514 w 7835039"/>
                <a:gd name="connsiteY10" fmla="*/ 744465 h 2129183"/>
                <a:gd name="connsiteX11" fmla="*/ 4143698 w 7835039"/>
                <a:gd name="connsiteY11" fmla="*/ 445761 h 2129183"/>
                <a:gd name="connsiteX12" fmla="*/ 4314386 w 7835039"/>
                <a:gd name="connsiteY12" fmla="*/ 753 h 2129183"/>
                <a:gd name="connsiteX13" fmla="*/ 3241490 w 7835039"/>
                <a:gd name="connsiteY13" fmla="*/ 659121 h 2129183"/>
                <a:gd name="connsiteX14" fmla="*/ 2747714 w 7835039"/>
                <a:gd name="connsiteY14" fmla="*/ 713985 h 2129183"/>
                <a:gd name="connsiteX15" fmla="*/ 2205170 w 7835039"/>
                <a:gd name="connsiteY15" fmla="*/ 787137 h 2129183"/>
                <a:gd name="connsiteX16" fmla="*/ 1461458 w 7835039"/>
                <a:gd name="connsiteY16" fmla="*/ 842001 h 2129183"/>
                <a:gd name="connsiteX17" fmla="*/ 1077410 w 7835039"/>
                <a:gd name="connsiteY17" fmla="*/ 902961 h 2129183"/>
                <a:gd name="connsiteX18" fmla="*/ 650690 w 7835039"/>
                <a:gd name="connsiteY18" fmla="*/ 1030977 h 2129183"/>
                <a:gd name="connsiteX19" fmla="*/ 412946 w 7835039"/>
                <a:gd name="connsiteY19" fmla="*/ 1183377 h 2129183"/>
                <a:gd name="connsiteX20" fmla="*/ 339794 w 7835039"/>
                <a:gd name="connsiteY20" fmla="*/ 1256529 h 2129183"/>
                <a:gd name="connsiteX21" fmla="*/ 242258 w 7835039"/>
                <a:gd name="connsiteY21" fmla="*/ 1335777 h 2129183"/>
                <a:gd name="connsiteX22" fmla="*/ 65093 w 7835039"/>
                <a:gd name="connsiteY22" fmla="*/ 1369686 h 2129183"/>
                <a:gd name="connsiteX23" fmla="*/ 42188 w 7835039"/>
                <a:gd name="connsiteY23" fmla="*/ 1474994 h 2129183"/>
                <a:gd name="connsiteX24" fmla="*/ 259159 w 7835039"/>
                <a:gd name="connsiteY24" fmla="*/ 1587191 h 2129183"/>
                <a:gd name="connsiteX0" fmla="*/ 259534 w 7835414"/>
                <a:gd name="connsiteY0" fmla="*/ 1587191 h 2129183"/>
                <a:gd name="connsiteX1" fmla="*/ 973389 w 7835414"/>
                <a:gd name="connsiteY1" fmla="*/ 1736589 h 2129183"/>
                <a:gd name="connsiteX2" fmla="*/ 1528887 w 7835414"/>
                <a:gd name="connsiteY2" fmla="*/ 1872224 h 2129183"/>
                <a:gd name="connsiteX3" fmla="*/ 2449383 w 7835414"/>
                <a:gd name="connsiteY3" fmla="*/ 2067296 h 2129183"/>
                <a:gd name="connsiteX4" fmla="*/ 3485703 w 7835414"/>
                <a:gd name="connsiteY4" fmla="*/ 2128257 h 2129183"/>
                <a:gd name="connsiteX5" fmla="*/ 4479351 w 7835414"/>
                <a:gd name="connsiteY5" fmla="*/ 2030721 h 2129183"/>
                <a:gd name="connsiteX6" fmla="*/ 6066516 w 7835414"/>
                <a:gd name="connsiteY6" fmla="*/ 1912137 h 2129183"/>
                <a:gd name="connsiteX7" fmla="*/ 7652053 w 7835414"/>
                <a:gd name="connsiteY7" fmla="*/ 1761174 h 2129183"/>
                <a:gd name="connsiteX8" fmla="*/ 7671184 w 7835414"/>
                <a:gd name="connsiteY8" fmla="*/ 1324776 h 2129183"/>
                <a:gd name="connsiteX9" fmla="*/ 6479665 w 7835414"/>
                <a:gd name="connsiteY9" fmla="*/ 1002510 h 2129183"/>
                <a:gd name="connsiteX10" fmla="*/ 4576889 w 7835414"/>
                <a:gd name="connsiteY10" fmla="*/ 744465 h 2129183"/>
                <a:gd name="connsiteX11" fmla="*/ 4144073 w 7835414"/>
                <a:gd name="connsiteY11" fmla="*/ 445761 h 2129183"/>
                <a:gd name="connsiteX12" fmla="*/ 4314761 w 7835414"/>
                <a:gd name="connsiteY12" fmla="*/ 753 h 2129183"/>
                <a:gd name="connsiteX13" fmla="*/ 3241865 w 7835414"/>
                <a:gd name="connsiteY13" fmla="*/ 659121 h 2129183"/>
                <a:gd name="connsiteX14" fmla="*/ 2748089 w 7835414"/>
                <a:gd name="connsiteY14" fmla="*/ 713985 h 2129183"/>
                <a:gd name="connsiteX15" fmla="*/ 2205545 w 7835414"/>
                <a:gd name="connsiteY15" fmla="*/ 787137 h 2129183"/>
                <a:gd name="connsiteX16" fmla="*/ 1461833 w 7835414"/>
                <a:gd name="connsiteY16" fmla="*/ 842001 h 2129183"/>
                <a:gd name="connsiteX17" fmla="*/ 1077785 w 7835414"/>
                <a:gd name="connsiteY17" fmla="*/ 902961 h 2129183"/>
                <a:gd name="connsiteX18" fmla="*/ 651065 w 7835414"/>
                <a:gd name="connsiteY18" fmla="*/ 1030977 h 2129183"/>
                <a:gd name="connsiteX19" fmla="*/ 413321 w 7835414"/>
                <a:gd name="connsiteY19" fmla="*/ 1183377 h 2129183"/>
                <a:gd name="connsiteX20" fmla="*/ 340169 w 7835414"/>
                <a:gd name="connsiteY20" fmla="*/ 1256529 h 2129183"/>
                <a:gd name="connsiteX21" fmla="*/ 242633 w 7835414"/>
                <a:gd name="connsiteY21" fmla="*/ 1335777 h 2129183"/>
                <a:gd name="connsiteX22" fmla="*/ 65468 w 7835414"/>
                <a:gd name="connsiteY22" fmla="*/ 1369686 h 2129183"/>
                <a:gd name="connsiteX23" fmla="*/ 42563 w 7835414"/>
                <a:gd name="connsiteY23" fmla="*/ 1474994 h 2129183"/>
                <a:gd name="connsiteX24" fmla="*/ 259534 w 7835414"/>
                <a:gd name="connsiteY24" fmla="*/ 1587191 h 2129183"/>
                <a:gd name="connsiteX0" fmla="*/ 254413 w 7830293"/>
                <a:gd name="connsiteY0" fmla="*/ 1587191 h 2129183"/>
                <a:gd name="connsiteX1" fmla="*/ 968268 w 7830293"/>
                <a:gd name="connsiteY1" fmla="*/ 1736589 h 2129183"/>
                <a:gd name="connsiteX2" fmla="*/ 1523766 w 7830293"/>
                <a:gd name="connsiteY2" fmla="*/ 1872224 h 2129183"/>
                <a:gd name="connsiteX3" fmla="*/ 2444262 w 7830293"/>
                <a:gd name="connsiteY3" fmla="*/ 2067296 h 2129183"/>
                <a:gd name="connsiteX4" fmla="*/ 3480582 w 7830293"/>
                <a:gd name="connsiteY4" fmla="*/ 2128257 h 2129183"/>
                <a:gd name="connsiteX5" fmla="*/ 4474230 w 7830293"/>
                <a:gd name="connsiteY5" fmla="*/ 2030721 h 2129183"/>
                <a:gd name="connsiteX6" fmla="*/ 6061395 w 7830293"/>
                <a:gd name="connsiteY6" fmla="*/ 1912137 h 2129183"/>
                <a:gd name="connsiteX7" fmla="*/ 7646932 w 7830293"/>
                <a:gd name="connsiteY7" fmla="*/ 1761174 h 2129183"/>
                <a:gd name="connsiteX8" fmla="*/ 7666063 w 7830293"/>
                <a:gd name="connsiteY8" fmla="*/ 1324776 h 2129183"/>
                <a:gd name="connsiteX9" fmla="*/ 6474544 w 7830293"/>
                <a:gd name="connsiteY9" fmla="*/ 1002510 h 2129183"/>
                <a:gd name="connsiteX10" fmla="*/ 4571768 w 7830293"/>
                <a:gd name="connsiteY10" fmla="*/ 744465 h 2129183"/>
                <a:gd name="connsiteX11" fmla="*/ 4138952 w 7830293"/>
                <a:gd name="connsiteY11" fmla="*/ 445761 h 2129183"/>
                <a:gd name="connsiteX12" fmla="*/ 4309640 w 7830293"/>
                <a:gd name="connsiteY12" fmla="*/ 753 h 2129183"/>
                <a:gd name="connsiteX13" fmla="*/ 3236744 w 7830293"/>
                <a:gd name="connsiteY13" fmla="*/ 659121 h 2129183"/>
                <a:gd name="connsiteX14" fmla="*/ 2742968 w 7830293"/>
                <a:gd name="connsiteY14" fmla="*/ 713985 h 2129183"/>
                <a:gd name="connsiteX15" fmla="*/ 2200424 w 7830293"/>
                <a:gd name="connsiteY15" fmla="*/ 787137 h 2129183"/>
                <a:gd name="connsiteX16" fmla="*/ 1456712 w 7830293"/>
                <a:gd name="connsiteY16" fmla="*/ 842001 h 2129183"/>
                <a:gd name="connsiteX17" fmla="*/ 1072664 w 7830293"/>
                <a:gd name="connsiteY17" fmla="*/ 902961 h 2129183"/>
                <a:gd name="connsiteX18" fmla="*/ 645944 w 7830293"/>
                <a:gd name="connsiteY18" fmla="*/ 1030977 h 2129183"/>
                <a:gd name="connsiteX19" fmla="*/ 408200 w 7830293"/>
                <a:gd name="connsiteY19" fmla="*/ 1183377 h 2129183"/>
                <a:gd name="connsiteX20" fmla="*/ 335048 w 7830293"/>
                <a:gd name="connsiteY20" fmla="*/ 1256529 h 2129183"/>
                <a:gd name="connsiteX21" fmla="*/ 237512 w 7830293"/>
                <a:gd name="connsiteY21" fmla="*/ 1335777 h 2129183"/>
                <a:gd name="connsiteX22" fmla="*/ 81744 w 7830293"/>
                <a:gd name="connsiteY22" fmla="*/ 1372977 h 2129183"/>
                <a:gd name="connsiteX23" fmla="*/ 37442 w 7830293"/>
                <a:gd name="connsiteY23" fmla="*/ 1474994 h 2129183"/>
                <a:gd name="connsiteX24" fmla="*/ 254413 w 7830293"/>
                <a:gd name="connsiteY24" fmla="*/ 1587191 h 2129183"/>
                <a:gd name="connsiteX0" fmla="*/ 244320 w 7820200"/>
                <a:gd name="connsiteY0" fmla="*/ 1587191 h 2129183"/>
                <a:gd name="connsiteX1" fmla="*/ 958175 w 7820200"/>
                <a:gd name="connsiteY1" fmla="*/ 1736589 h 2129183"/>
                <a:gd name="connsiteX2" fmla="*/ 1513673 w 7820200"/>
                <a:gd name="connsiteY2" fmla="*/ 1872224 h 2129183"/>
                <a:gd name="connsiteX3" fmla="*/ 2434169 w 7820200"/>
                <a:gd name="connsiteY3" fmla="*/ 2067296 h 2129183"/>
                <a:gd name="connsiteX4" fmla="*/ 3470489 w 7820200"/>
                <a:gd name="connsiteY4" fmla="*/ 2128257 h 2129183"/>
                <a:gd name="connsiteX5" fmla="*/ 4464137 w 7820200"/>
                <a:gd name="connsiteY5" fmla="*/ 2030721 h 2129183"/>
                <a:gd name="connsiteX6" fmla="*/ 6051302 w 7820200"/>
                <a:gd name="connsiteY6" fmla="*/ 1912137 h 2129183"/>
                <a:gd name="connsiteX7" fmla="*/ 7636839 w 7820200"/>
                <a:gd name="connsiteY7" fmla="*/ 1761174 h 2129183"/>
                <a:gd name="connsiteX8" fmla="*/ 7655970 w 7820200"/>
                <a:gd name="connsiteY8" fmla="*/ 1324776 h 2129183"/>
                <a:gd name="connsiteX9" fmla="*/ 6464451 w 7820200"/>
                <a:gd name="connsiteY9" fmla="*/ 1002510 h 2129183"/>
                <a:gd name="connsiteX10" fmla="*/ 4561675 w 7820200"/>
                <a:gd name="connsiteY10" fmla="*/ 744465 h 2129183"/>
                <a:gd name="connsiteX11" fmla="*/ 4128859 w 7820200"/>
                <a:gd name="connsiteY11" fmla="*/ 445761 h 2129183"/>
                <a:gd name="connsiteX12" fmla="*/ 4299547 w 7820200"/>
                <a:gd name="connsiteY12" fmla="*/ 753 h 2129183"/>
                <a:gd name="connsiteX13" fmla="*/ 3226651 w 7820200"/>
                <a:gd name="connsiteY13" fmla="*/ 659121 h 2129183"/>
                <a:gd name="connsiteX14" fmla="*/ 2732875 w 7820200"/>
                <a:gd name="connsiteY14" fmla="*/ 713985 h 2129183"/>
                <a:gd name="connsiteX15" fmla="*/ 2190331 w 7820200"/>
                <a:gd name="connsiteY15" fmla="*/ 787137 h 2129183"/>
                <a:gd name="connsiteX16" fmla="*/ 1446619 w 7820200"/>
                <a:gd name="connsiteY16" fmla="*/ 842001 h 2129183"/>
                <a:gd name="connsiteX17" fmla="*/ 1062571 w 7820200"/>
                <a:gd name="connsiteY17" fmla="*/ 902961 h 2129183"/>
                <a:gd name="connsiteX18" fmla="*/ 635851 w 7820200"/>
                <a:gd name="connsiteY18" fmla="*/ 1030977 h 2129183"/>
                <a:gd name="connsiteX19" fmla="*/ 398107 w 7820200"/>
                <a:gd name="connsiteY19" fmla="*/ 1183377 h 2129183"/>
                <a:gd name="connsiteX20" fmla="*/ 324955 w 7820200"/>
                <a:gd name="connsiteY20" fmla="*/ 1256529 h 2129183"/>
                <a:gd name="connsiteX21" fmla="*/ 227419 w 7820200"/>
                <a:gd name="connsiteY21" fmla="*/ 1335777 h 2129183"/>
                <a:gd name="connsiteX22" fmla="*/ 71651 w 7820200"/>
                <a:gd name="connsiteY22" fmla="*/ 1372977 h 2129183"/>
                <a:gd name="connsiteX23" fmla="*/ 27349 w 7820200"/>
                <a:gd name="connsiteY23" fmla="*/ 1474994 h 2129183"/>
                <a:gd name="connsiteX24" fmla="*/ 244320 w 7820200"/>
                <a:gd name="connsiteY24" fmla="*/ 1587191 h 2129183"/>
                <a:gd name="connsiteX0" fmla="*/ 276649 w 7852529"/>
                <a:gd name="connsiteY0" fmla="*/ 1587191 h 2129183"/>
                <a:gd name="connsiteX1" fmla="*/ 990504 w 7852529"/>
                <a:gd name="connsiteY1" fmla="*/ 1736589 h 2129183"/>
                <a:gd name="connsiteX2" fmla="*/ 1546002 w 7852529"/>
                <a:gd name="connsiteY2" fmla="*/ 1872224 h 2129183"/>
                <a:gd name="connsiteX3" fmla="*/ 2466498 w 7852529"/>
                <a:gd name="connsiteY3" fmla="*/ 2067296 h 2129183"/>
                <a:gd name="connsiteX4" fmla="*/ 3502818 w 7852529"/>
                <a:gd name="connsiteY4" fmla="*/ 2128257 h 2129183"/>
                <a:gd name="connsiteX5" fmla="*/ 4496466 w 7852529"/>
                <a:gd name="connsiteY5" fmla="*/ 2030721 h 2129183"/>
                <a:gd name="connsiteX6" fmla="*/ 6083631 w 7852529"/>
                <a:gd name="connsiteY6" fmla="*/ 1912137 h 2129183"/>
                <a:gd name="connsiteX7" fmla="*/ 7669168 w 7852529"/>
                <a:gd name="connsiteY7" fmla="*/ 1761174 h 2129183"/>
                <a:gd name="connsiteX8" fmla="*/ 7688299 w 7852529"/>
                <a:gd name="connsiteY8" fmla="*/ 1324776 h 2129183"/>
                <a:gd name="connsiteX9" fmla="*/ 6496780 w 7852529"/>
                <a:gd name="connsiteY9" fmla="*/ 1002510 h 2129183"/>
                <a:gd name="connsiteX10" fmla="*/ 4594004 w 7852529"/>
                <a:gd name="connsiteY10" fmla="*/ 744465 h 2129183"/>
                <a:gd name="connsiteX11" fmla="*/ 4161188 w 7852529"/>
                <a:gd name="connsiteY11" fmla="*/ 445761 h 2129183"/>
                <a:gd name="connsiteX12" fmla="*/ 4331876 w 7852529"/>
                <a:gd name="connsiteY12" fmla="*/ 753 h 2129183"/>
                <a:gd name="connsiteX13" fmla="*/ 3258980 w 7852529"/>
                <a:gd name="connsiteY13" fmla="*/ 659121 h 2129183"/>
                <a:gd name="connsiteX14" fmla="*/ 2765204 w 7852529"/>
                <a:gd name="connsiteY14" fmla="*/ 713985 h 2129183"/>
                <a:gd name="connsiteX15" fmla="*/ 2222660 w 7852529"/>
                <a:gd name="connsiteY15" fmla="*/ 787137 h 2129183"/>
                <a:gd name="connsiteX16" fmla="*/ 1478948 w 7852529"/>
                <a:gd name="connsiteY16" fmla="*/ 842001 h 2129183"/>
                <a:gd name="connsiteX17" fmla="*/ 1094900 w 7852529"/>
                <a:gd name="connsiteY17" fmla="*/ 902961 h 2129183"/>
                <a:gd name="connsiteX18" fmla="*/ 668180 w 7852529"/>
                <a:gd name="connsiteY18" fmla="*/ 1030977 h 2129183"/>
                <a:gd name="connsiteX19" fmla="*/ 430436 w 7852529"/>
                <a:gd name="connsiteY19" fmla="*/ 1183377 h 2129183"/>
                <a:gd name="connsiteX20" fmla="*/ 357284 w 7852529"/>
                <a:gd name="connsiteY20" fmla="*/ 1256529 h 2129183"/>
                <a:gd name="connsiteX21" fmla="*/ 259748 w 7852529"/>
                <a:gd name="connsiteY21" fmla="*/ 1335777 h 2129183"/>
                <a:gd name="connsiteX22" fmla="*/ 103980 w 7852529"/>
                <a:gd name="connsiteY22" fmla="*/ 1372977 h 2129183"/>
                <a:gd name="connsiteX23" fmla="*/ 59678 w 7852529"/>
                <a:gd name="connsiteY23" fmla="*/ 1474994 h 2129183"/>
                <a:gd name="connsiteX24" fmla="*/ 276649 w 7852529"/>
                <a:gd name="connsiteY24" fmla="*/ 1587191 h 2129183"/>
                <a:gd name="connsiteX0" fmla="*/ 258185 w 7834065"/>
                <a:gd name="connsiteY0" fmla="*/ 1587191 h 2129183"/>
                <a:gd name="connsiteX1" fmla="*/ 972040 w 7834065"/>
                <a:gd name="connsiteY1" fmla="*/ 1736589 h 2129183"/>
                <a:gd name="connsiteX2" fmla="*/ 1527538 w 7834065"/>
                <a:gd name="connsiteY2" fmla="*/ 1872224 h 2129183"/>
                <a:gd name="connsiteX3" fmla="*/ 2448034 w 7834065"/>
                <a:gd name="connsiteY3" fmla="*/ 2067296 h 2129183"/>
                <a:gd name="connsiteX4" fmla="*/ 3484354 w 7834065"/>
                <a:gd name="connsiteY4" fmla="*/ 2128257 h 2129183"/>
                <a:gd name="connsiteX5" fmla="*/ 4478002 w 7834065"/>
                <a:gd name="connsiteY5" fmla="*/ 2030721 h 2129183"/>
                <a:gd name="connsiteX6" fmla="*/ 6065167 w 7834065"/>
                <a:gd name="connsiteY6" fmla="*/ 1912137 h 2129183"/>
                <a:gd name="connsiteX7" fmla="*/ 7650704 w 7834065"/>
                <a:gd name="connsiteY7" fmla="*/ 1761174 h 2129183"/>
                <a:gd name="connsiteX8" fmla="*/ 7669835 w 7834065"/>
                <a:gd name="connsiteY8" fmla="*/ 1324776 h 2129183"/>
                <a:gd name="connsiteX9" fmla="*/ 6478316 w 7834065"/>
                <a:gd name="connsiteY9" fmla="*/ 1002510 h 2129183"/>
                <a:gd name="connsiteX10" fmla="*/ 4575540 w 7834065"/>
                <a:gd name="connsiteY10" fmla="*/ 744465 h 2129183"/>
                <a:gd name="connsiteX11" fmla="*/ 4142724 w 7834065"/>
                <a:gd name="connsiteY11" fmla="*/ 445761 h 2129183"/>
                <a:gd name="connsiteX12" fmla="*/ 4313412 w 7834065"/>
                <a:gd name="connsiteY12" fmla="*/ 753 h 2129183"/>
                <a:gd name="connsiteX13" fmla="*/ 3240516 w 7834065"/>
                <a:gd name="connsiteY13" fmla="*/ 659121 h 2129183"/>
                <a:gd name="connsiteX14" fmla="*/ 2746740 w 7834065"/>
                <a:gd name="connsiteY14" fmla="*/ 713985 h 2129183"/>
                <a:gd name="connsiteX15" fmla="*/ 2204196 w 7834065"/>
                <a:gd name="connsiteY15" fmla="*/ 787137 h 2129183"/>
                <a:gd name="connsiteX16" fmla="*/ 1460484 w 7834065"/>
                <a:gd name="connsiteY16" fmla="*/ 842001 h 2129183"/>
                <a:gd name="connsiteX17" fmla="*/ 1076436 w 7834065"/>
                <a:gd name="connsiteY17" fmla="*/ 902961 h 2129183"/>
                <a:gd name="connsiteX18" fmla="*/ 649716 w 7834065"/>
                <a:gd name="connsiteY18" fmla="*/ 1030977 h 2129183"/>
                <a:gd name="connsiteX19" fmla="*/ 411972 w 7834065"/>
                <a:gd name="connsiteY19" fmla="*/ 1183377 h 2129183"/>
                <a:gd name="connsiteX20" fmla="*/ 338820 w 7834065"/>
                <a:gd name="connsiteY20" fmla="*/ 1256529 h 2129183"/>
                <a:gd name="connsiteX21" fmla="*/ 241284 w 7834065"/>
                <a:gd name="connsiteY21" fmla="*/ 1335777 h 2129183"/>
                <a:gd name="connsiteX22" fmla="*/ 85516 w 7834065"/>
                <a:gd name="connsiteY22" fmla="*/ 1372977 h 2129183"/>
                <a:gd name="connsiteX23" fmla="*/ 41214 w 7834065"/>
                <a:gd name="connsiteY23" fmla="*/ 1474994 h 2129183"/>
                <a:gd name="connsiteX24" fmla="*/ 258185 w 7834065"/>
                <a:gd name="connsiteY24" fmla="*/ 1587191 h 2129183"/>
                <a:gd name="connsiteX0" fmla="*/ 269751 w 7845631"/>
                <a:gd name="connsiteY0" fmla="*/ 1587191 h 2129183"/>
                <a:gd name="connsiteX1" fmla="*/ 983606 w 7845631"/>
                <a:gd name="connsiteY1" fmla="*/ 1736589 h 2129183"/>
                <a:gd name="connsiteX2" fmla="*/ 1539104 w 7845631"/>
                <a:gd name="connsiteY2" fmla="*/ 1872224 h 2129183"/>
                <a:gd name="connsiteX3" fmla="*/ 2459600 w 7845631"/>
                <a:gd name="connsiteY3" fmla="*/ 2067296 h 2129183"/>
                <a:gd name="connsiteX4" fmla="*/ 3495920 w 7845631"/>
                <a:gd name="connsiteY4" fmla="*/ 2128257 h 2129183"/>
                <a:gd name="connsiteX5" fmla="*/ 4489568 w 7845631"/>
                <a:gd name="connsiteY5" fmla="*/ 2030721 h 2129183"/>
                <a:gd name="connsiteX6" fmla="*/ 6076733 w 7845631"/>
                <a:gd name="connsiteY6" fmla="*/ 1912137 h 2129183"/>
                <a:gd name="connsiteX7" fmla="*/ 7662270 w 7845631"/>
                <a:gd name="connsiteY7" fmla="*/ 1761174 h 2129183"/>
                <a:gd name="connsiteX8" fmla="*/ 7681401 w 7845631"/>
                <a:gd name="connsiteY8" fmla="*/ 1324776 h 2129183"/>
                <a:gd name="connsiteX9" fmla="*/ 6489882 w 7845631"/>
                <a:gd name="connsiteY9" fmla="*/ 1002510 h 2129183"/>
                <a:gd name="connsiteX10" fmla="*/ 4587106 w 7845631"/>
                <a:gd name="connsiteY10" fmla="*/ 744465 h 2129183"/>
                <a:gd name="connsiteX11" fmla="*/ 4154290 w 7845631"/>
                <a:gd name="connsiteY11" fmla="*/ 445761 h 2129183"/>
                <a:gd name="connsiteX12" fmla="*/ 4324978 w 7845631"/>
                <a:gd name="connsiteY12" fmla="*/ 753 h 2129183"/>
                <a:gd name="connsiteX13" fmla="*/ 3252082 w 7845631"/>
                <a:gd name="connsiteY13" fmla="*/ 659121 h 2129183"/>
                <a:gd name="connsiteX14" fmla="*/ 2758306 w 7845631"/>
                <a:gd name="connsiteY14" fmla="*/ 713985 h 2129183"/>
                <a:gd name="connsiteX15" fmla="*/ 2215762 w 7845631"/>
                <a:gd name="connsiteY15" fmla="*/ 787137 h 2129183"/>
                <a:gd name="connsiteX16" fmla="*/ 1472050 w 7845631"/>
                <a:gd name="connsiteY16" fmla="*/ 842001 h 2129183"/>
                <a:gd name="connsiteX17" fmla="*/ 1088002 w 7845631"/>
                <a:gd name="connsiteY17" fmla="*/ 902961 h 2129183"/>
                <a:gd name="connsiteX18" fmla="*/ 661282 w 7845631"/>
                <a:gd name="connsiteY18" fmla="*/ 1030977 h 2129183"/>
                <a:gd name="connsiteX19" fmla="*/ 423538 w 7845631"/>
                <a:gd name="connsiteY19" fmla="*/ 1183377 h 2129183"/>
                <a:gd name="connsiteX20" fmla="*/ 350386 w 7845631"/>
                <a:gd name="connsiteY20" fmla="*/ 1256529 h 2129183"/>
                <a:gd name="connsiteX21" fmla="*/ 252850 w 7845631"/>
                <a:gd name="connsiteY21" fmla="*/ 1335777 h 2129183"/>
                <a:gd name="connsiteX22" fmla="*/ 97082 w 7845631"/>
                <a:gd name="connsiteY22" fmla="*/ 1372977 h 2129183"/>
                <a:gd name="connsiteX23" fmla="*/ 52780 w 7845631"/>
                <a:gd name="connsiteY23" fmla="*/ 1474994 h 2129183"/>
                <a:gd name="connsiteX24" fmla="*/ 269751 w 7845631"/>
                <a:gd name="connsiteY24" fmla="*/ 1587191 h 2129183"/>
                <a:gd name="connsiteX0" fmla="*/ 252171 w 7828051"/>
                <a:gd name="connsiteY0" fmla="*/ 1587191 h 2129183"/>
                <a:gd name="connsiteX1" fmla="*/ 966026 w 7828051"/>
                <a:gd name="connsiteY1" fmla="*/ 1736589 h 2129183"/>
                <a:gd name="connsiteX2" fmla="*/ 1521524 w 7828051"/>
                <a:gd name="connsiteY2" fmla="*/ 1872224 h 2129183"/>
                <a:gd name="connsiteX3" fmla="*/ 2442020 w 7828051"/>
                <a:gd name="connsiteY3" fmla="*/ 2067296 h 2129183"/>
                <a:gd name="connsiteX4" fmla="*/ 3478340 w 7828051"/>
                <a:gd name="connsiteY4" fmla="*/ 2128257 h 2129183"/>
                <a:gd name="connsiteX5" fmla="*/ 4471988 w 7828051"/>
                <a:gd name="connsiteY5" fmla="*/ 2030721 h 2129183"/>
                <a:gd name="connsiteX6" fmla="*/ 6059153 w 7828051"/>
                <a:gd name="connsiteY6" fmla="*/ 1912137 h 2129183"/>
                <a:gd name="connsiteX7" fmla="*/ 7644690 w 7828051"/>
                <a:gd name="connsiteY7" fmla="*/ 1761174 h 2129183"/>
                <a:gd name="connsiteX8" fmla="*/ 7663821 w 7828051"/>
                <a:gd name="connsiteY8" fmla="*/ 1324776 h 2129183"/>
                <a:gd name="connsiteX9" fmla="*/ 6472302 w 7828051"/>
                <a:gd name="connsiteY9" fmla="*/ 1002510 h 2129183"/>
                <a:gd name="connsiteX10" fmla="*/ 4569526 w 7828051"/>
                <a:gd name="connsiteY10" fmla="*/ 744465 h 2129183"/>
                <a:gd name="connsiteX11" fmla="*/ 4136710 w 7828051"/>
                <a:gd name="connsiteY11" fmla="*/ 445761 h 2129183"/>
                <a:gd name="connsiteX12" fmla="*/ 4307398 w 7828051"/>
                <a:gd name="connsiteY12" fmla="*/ 753 h 2129183"/>
                <a:gd name="connsiteX13" fmla="*/ 3234502 w 7828051"/>
                <a:gd name="connsiteY13" fmla="*/ 659121 h 2129183"/>
                <a:gd name="connsiteX14" fmla="*/ 2740726 w 7828051"/>
                <a:gd name="connsiteY14" fmla="*/ 713985 h 2129183"/>
                <a:gd name="connsiteX15" fmla="*/ 2198182 w 7828051"/>
                <a:gd name="connsiteY15" fmla="*/ 787137 h 2129183"/>
                <a:gd name="connsiteX16" fmla="*/ 1454470 w 7828051"/>
                <a:gd name="connsiteY16" fmla="*/ 842001 h 2129183"/>
                <a:gd name="connsiteX17" fmla="*/ 1070422 w 7828051"/>
                <a:gd name="connsiteY17" fmla="*/ 902961 h 2129183"/>
                <a:gd name="connsiteX18" fmla="*/ 643702 w 7828051"/>
                <a:gd name="connsiteY18" fmla="*/ 1030977 h 2129183"/>
                <a:gd name="connsiteX19" fmla="*/ 405958 w 7828051"/>
                <a:gd name="connsiteY19" fmla="*/ 1183377 h 2129183"/>
                <a:gd name="connsiteX20" fmla="*/ 332806 w 7828051"/>
                <a:gd name="connsiteY20" fmla="*/ 1256529 h 2129183"/>
                <a:gd name="connsiteX21" fmla="*/ 235270 w 7828051"/>
                <a:gd name="connsiteY21" fmla="*/ 1335777 h 2129183"/>
                <a:gd name="connsiteX22" fmla="*/ 79502 w 7828051"/>
                <a:gd name="connsiteY22" fmla="*/ 1372977 h 2129183"/>
                <a:gd name="connsiteX23" fmla="*/ 35200 w 7828051"/>
                <a:gd name="connsiteY23" fmla="*/ 1474994 h 2129183"/>
                <a:gd name="connsiteX24" fmla="*/ 252171 w 7828051"/>
                <a:gd name="connsiteY24" fmla="*/ 1587191 h 2129183"/>
                <a:gd name="connsiteX0" fmla="*/ 242396 w 7818276"/>
                <a:gd name="connsiteY0" fmla="*/ 1587191 h 2129183"/>
                <a:gd name="connsiteX1" fmla="*/ 956251 w 7818276"/>
                <a:gd name="connsiteY1" fmla="*/ 1736589 h 2129183"/>
                <a:gd name="connsiteX2" fmla="*/ 1511749 w 7818276"/>
                <a:gd name="connsiteY2" fmla="*/ 1872224 h 2129183"/>
                <a:gd name="connsiteX3" fmla="*/ 2432245 w 7818276"/>
                <a:gd name="connsiteY3" fmla="*/ 2067296 h 2129183"/>
                <a:gd name="connsiteX4" fmla="*/ 3468565 w 7818276"/>
                <a:gd name="connsiteY4" fmla="*/ 2128257 h 2129183"/>
                <a:gd name="connsiteX5" fmla="*/ 4462213 w 7818276"/>
                <a:gd name="connsiteY5" fmla="*/ 2030721 h 2129183"/>
                <a:gd name="connsiteX6" fmla="*/ 6049378 w 7818276"/>
                <a:gd name="connsiteY6" fmla="*/ 1912137 h 2129183"/>
                <a:gd name="connsiteX7" fmla="*/ 7634915 w 7818276"/>
                <a:gd name="connsiteY7" fmla="*/ 1761174 h 2129183"/>
                <a:gd name="connsiteX8" fmla="*/ 7654046 w 7818276"/>
                <a:gd name="connsiteY8" fmla="*/ 1324776 h 2129183"/>
                <a:gd name="connsiteX9" fmla="*/ 6462527 w 7818276"/>
                <a:gd name="connsiteY9" fmla="*/ 1002510 h 2129183"/>
                <a:gd name="connsiteX10" fmla="*/ 4559751 w 7818276"/>
                <a:gd name="connsiteY10" fmla="*/ 744465 h 2129183"/>
                <a:gd name="connsiteX11" fmla="*/ 4126935 w 7818276"/>
                <a:gd name="connsiteY11" fmla="*/ 445761 h 2129183"/>
                <a:gd name="connsiteX12" fmla="*/ 4297623 w 7818276"/>
                <a:gd name="connsiteY12" fmla="*/ 753 h 2129183"/>
                <a:gd name="connsiteX13" fmla="*/ 3224727 w 7818276"/>
                <a:gd name="connsiteY13" fmla="*/ 659121 h 2129183"/>
                <a:gd name="connsiteX14" fmla="*/ 2730951 w 7818276"/>
                <a:gd name="connsiteY14" fmla="*/ 713985 h 2129183"/>
                <a:gd name="connsiteX15" fmla="*/ 2188407 w 7818276"/>
                <a:gd name="connsiteY15" fmla="*/ 787137 h 2129183"/>
                <a:gd name="connsiteX16" fmla="*/ 1444695 w 7818276"/>
                <a:gd name="connsiteY16" fmla="*/ 842001 h 2129183"/>
                <a:gd name="connsiteX17" fmla="*/ 1060647 w 7818276"/>
                <a:gd name="connsiteY17" fmla="*/ 902961 h 2129183"/>
                <a:gd name="connsiteX18" fmla="*/ 633927 w 7818276"/>
                <a:gd name="connsiteY18" fmla="*/ 1030977 h 2129183"/>
                <a:gd name="connsiteX19" fmla="*/ 396183 w 7818276"/>
                <a:gd name="connsiteY19" fmla="*/ 1183377 h 2129183"/>
                <a:gd name="connsiteX20" fmla="*/ 323031 w 7818276"/>
                <a:gd name="connsiteY20" fmla="*/ 1256529 h 2129183"/>
                <a:gd name="connsiteX21" fmla="*/ 225495 w 7818276"/>
                <a:gd name="connsiteY21" fmla="*/ 1335777 h 2129183"/>
                <a:gd name="connsiteX22" fmla="*/ 69727 w 7818276"/>
                <a:gd name="connsiteY22" fmla="*/ 1372977 h 2129183"/>
                <a:gd name="connsiteX23" fmla="*/ 25425 w 7818276"/>
                <a:gd name="connsiteY23" fmla="*/ 1474994 h 2129183"/>
                <a:gd name="connsiteX24" fmla="*/ 242396 w 7818276"/>
                <a:gd name="connsiteY24" fmla="*/ 1587191 h 2129183"/>
                <a:gd name="connsiteX0" fmla="*/ 245449 w 7821329"/>
                <a:gd name="connsiteY0" fmla="*/ 1587191 h 2129183"/>
                <a:gd name="connsiteX1" fmla="*/ 959304 w 7821329"/>
                <a:gd name="connsiteY1" fmla="*/ 1736589 h 2129183"/>
                <a:gd name="connsiteX2" fmla="*/ 1514802 w 7821329"/>
                <a:gd name="connsiteY2" fmla="*/ 1872224 h 2129183"/>
                <a:gd name="connsiteX3" fmla="*/ 2435298 w 7821329"/>
                <a:gd name="connsiteY3" fmla="*/ 2067296 h 2129183"/>
                <a:gd name="connsiteX4" fmla="*/ 3471618 w 7821329"/>
                <a:gd name="connsiteY4" fmla="*/ 2128257 h 2129183"/>
                <a:gd name="connsiteX5" fmla="*/ 4465266 w 7821329"/>
                <a:gd name="connsiteY5" fmla="*/ 2030721 h 2129183"/>
                <a:gd name="connsiteX6" fmla="*/ 6052431 w 7821329"/>
                <a:gd name="connsiteY6" fmla="*/ 1912137 h 2129183"/>
                <a:gd name="connsiteX7" fmla="*/ 7637968 w 7821329"/>
                <a:gd name="connsiteY7" fmla="*/ 1761174 h 2129183"/>
                <a:gd name="connsiteX8" fmla="*/ 7657099 w 7821329"/>
                <a:gd name="connsiteY8" fmla="*/ 1324776 h 2129183"/>
                <a:gd name="connsiteX9" fmla="*/ 6465580 w 7821329"/>
                <a:gd name="connsiteY9" fmla="*/ 1002510 h 2129183"/>
                <a:gd name="connsiteX10" fmla="*/ 4562804 w 7821329"/>
                <a:gd name="connsiteY10" fmla="*/ 744465 h 2129183"/>
                <a:gd name="connsiteX11" fmla="*/ 4129988 w 7821329"/>
                <a:gd name="connsiteY11" fmla="*/ 445761 h 2129183"/>
                <a:gd name="connsiteX12" fmla="*/ 4300676 w 7821329"/>
                <a:gd name="connsiteY12" fmla="*/ 753 h 2129183"/>
                <a:gd name="connsiteX13" fmla="*/ 3227780 w 7821329"/>
                <a:gd name="connsiteY13" fmla="*/ 659121 h 2129183"/>
                <a:gd name="connsiteX14" fmla="*/ 2734004 w 7821329"/>
                <a:gd name="connsiteY14" fmla="*/ 713985 h 2129183"/>
                <a:gd name="connsiteX15" fmla="*/ 2191460 w 7821329"/>
                <a:gd name="connsiteY15" fmla="*/ 787137 h 2129183"/>
                <a:gd name="connsiteX16" fmla="*/ 1447748 w 7821329"/>
                <a:gd name="connsiteY16" fmla="*/ 842001 h 2129183"/>
                <a:gd name="connsiteX17" fmla="*/ 1063700 w 7821329"/>
                <a:gd name="connsiteY17" fmla="*/ 902961 h 2129183"/>
                <a:gd name="connsiteX18" fmla="*/ 636980 w 7821329"/>
                <a:gd name="connsiteY18" fmla="*/ 1030977 h 2129183"/>
                <a:gd name="connsiteX19" fmla="*/ 399236 w 7821329"/>
                <a:gd name="connsiteY19" fmla="*/ 1183377 h 2129183"/>
                <a:gd name="connsiteX20" fmla="*/ 326084 w 7821329"/>
                <a:gd name="connsiteY20" fmla="*/ 1256529 h 2129183"/>
                <a:gd name="connsiteX21" fmla="*/ 228548 w 7821329"/>
                <a:gd name="connsiteY21" fmla="*/ 1335777 h 2129183"/>
                <a:gd name="connsiteX22" fmla="*/ 72780 w 7821329"/>
                <a:gd name="connsiteY22" fmla="*/ 1372977 h 2129183"/>
                <a:gd name="connsiteX23" fmla="*/ 28478 w 7821329"/>
                <a:gd name="connsiteY23" fmla="*/ 1474994 h 2129183"/>
                <a:gd name="connsiteX24" fmla="*/ 245449 w 7821329"/>
                <a:gd name="connsiteY24" fmla="*/ 1587191 h 212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821329" h="2129183">
                  <a:moveTo>
                    <a:pt x="245449" y="1587191"/>
                  </a:moveTo>
                  <a:cubicBezTo>
                    <a:pt x="428567" y="1622561"/>
                    <a:pt x="747745" y="1689084"/>
                    <a:pt x="959304" y="1736589"/>
                  </a:cubicBezTo>
                  <a:cubicBezTo>
                    <a:pt x="1170863" y="1784094"/>
                    <a:pt x="1268803" y="1817106"/>
                    <a:pt x="1514802" y="1872224"/>
                  </a:cubicBezTo>
                  <a:cubicBezTo>
                    <a:pt x="1760801" y="1927342"/>
                    <a:pt x="2109162" y="2024624"/>
                    <a:pt x="2435298" y="2067296"/>
                  </a:cubicBezTo>
                  <a:cubicBezTo>
                    <a:pt x="2761434" y="2109968"/>
                    <a:pt x="3133290" y="2134353"/>
                    <a:pt x="3471618" y="2128257"/>
                  </a:cubicBezTo>
                  <a:cubicBezTo>
                    <a:pt x="3809946" y="2122161"/>
                    <a:pt x="4035131" y="2066741"/>
                    <a:pt x="4465266" y="2030721"/>
                  </a:cubicBezTo>
                  <a:lnTo>
                    <a:pt x="6052431" y="1912137"/>
                  </a:lnTo>
                  <a:cubicBezTo>
                    <a:pt x="6581215" y="1867213"/>
                    <a:pt x="7370523" y="1859067"/>
                    <a:pt x="7637968" y="1761174"/>
                  </a:cubicBezTo>
                  <a:cubicBezTo>
                    <a:pt x="7905413" y="1663281"/>
                    <a:pt x="7852497" y="1451220"/>
                    <a:pt x="7657099" y="1324776"/>
                  </a:cubicBezTo>
                  <a:cubicBezTo>
                    <a:pt x="7461701" y="1198332"/>
                    <a:pt x="6981296" y="1099229"/>
                    <a:pt x="6465580" y="1002510"/>
                  </a:cubicBezTo>
                  <a:cubicBezTo>
                    <a:pt x="5949864" y="905792"/>
                    <a:pt x="4847284" y="795265"/>
                    <a:pt x="4562804" y="744465"/>
                  </a:cubicBezTo>
                  <a:cubicBezTo>
                    <a:pt x="4278324" y="693665"/>
                    <a:pt x="4117796" y="640833"/>
                    <a:pt x="4129988" y="445761"/>
                  </a:cubicBezTo>
                  <a:cubicBezTo>
                    <a:pt x="4142180" y="250689"/>
                    <a:pt x="4469332" y="26153"/>
                    <a:pt x="4300676" y="753"/>
                  </a:cubicBezTo>
                  <a:cubicBezTo>
                    <a:pt x="4132020" y="-24647"/>
                    <a:pt x="3312108" y="601209"/>
                    <a:pt x="3227780" y="659121"/>
                  </a:cubicBezTo>
                  <a:cubicBezTo>
                    <a:pt x="3143452" y="717033"/>
                    <a:pt x="2906724" y="692649"/>
                    <a:pt x="2734004" y="713985"/>
                  </a:cubicBezTo>
                  <a:cubicBezTo>
                    <a:pt x="2561284" y="735321"/>
                    <a:pt x="2405836" y="765801"/>
                    <a:pt x="2191460" y="787137"/>
                  </a:cubicBezTo>
                  <a:cubicBezTo>
                    <a:pt x="1977084" y="808473"/>
                    <a:pt x="1635708" y="822697"/>
                    <a:pt x="1447748" y="842001"/>
                  </a:cubicBezTo>
                  <a:cubicBezTo>
                    <a:pt x="1259788" y="861305"/>
                    <a:pt x="1198828" y="871465"/>
                    <a:pt x="1063700" y="902961"/>
                  </a:cubicBezTo>
                  <a:cubicBezTo>
                    <a:pt x="928572" y="934457"/>
                    <a:pt x="747724" y="984241"/>
                    <a:pt x="636980" y="1030977"/>
                  </a:cubicBezTo>
                  <a:cubicBezTo>
                    <a:pt x="526236" y="1077713"/>
                    <a:pt x="451052" y="1145785"/>
                    <a:pt x="399236" y="1183377"/>
                  </a:cubicBezTo>
                  <a:cubicBezTo>
                    <a:pt x="347420" y="1220969"/>
                    <a:pt x="354532" y="1231129"/>
                    <a:pt x="326084" y="1256529"/>
                  </a:cubicBezTo>
                  <a:cubicBezTo>
                    <a:pt x="297636" y="1281929"/>
                    <a:pt x="270765" y="1316369"/>
                    <a:pt x="228548" y="1335777"/>
                  </a:cubicBezTo>
                  <a:cubicBezTo>
                    <a:pt x="186331" y="1355185"/>
                    <a:pt x="107771" y="1359649"/>
                    <a:pt x="72780" y="1372977"/>
                  </a:cubicBezTo>
                  <a:cubicBezTo>
                    <a:pt x="37789" y="1386305"/>
                    <a:pt x="-26909" y="1399242"/>
                    <a:pt x="28478" y="1474994"/>
                  </a:cubicBezTo>
                  <a:cubicBezTo>
                    <a:pt x="-57685" y="1542518"/>
                    <a:pt x="62331" y="1551821"/>
                    <a:pt x="245449" y="15871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816509" y="3671166"/>
              <a:ext cx="893152" cy="407736"/>
            </a:xfrm>
            <a:custGeom>
              <a:avLst/>
              <a:gdLst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3" fmla="*/ 0 w 647000"/>
                <a:gd name="connsiteY3" fmla="*/ 0 h 312316"/>
                <a:gd name="connsiteX0" fmla="*/ 0 w 805109"/>
                <a:gd name="connsiteY0" fmla="*/ 0 h 397334"/>
                <a:gd name="connsiteX1" fmla="*/ 805096 w 805109"/>
                <a:gd name="connsiteY1" fmla="*/ 396276 h 397334"/>
                <a:gd name="connsiteX2" fmla="*/ 17253 w 805109"/>
                <a:gd name="connsiteY2" fmla="*/ 103517 h 397334"/>
                <a:gd name="connsiteX3" fmla="*/ 0 w 805109"/>
                <a:gd name="connsiteY3" fmla="*/ 0 h 397334"/>
                <a:gd name="connsiteX0" fmla="*/ 0 w 787856"/>
                <a:gd name="connsiteY0" fmla="*/ 0 h 293817"/>
                <a:gd name="connsiteX1" fmla="*/ 787843 w 787856"/>
                <a:gd name="connsiteY1" fmla="*/ 292759 h 293817"/>
                <a:gd name="connsiteX2" fmla="*/ 0 w 787856"/>
                <a:gd name="connsiteY2" fmla="*/ 0 h 293817"/>
                <a:gd name="connsiteX0" fmla="*/ 0 w 787852"/>
                <a:gd name="connsiteY0" fmla="*/ 25690 h 318938"/>
                <a:gd name="connsiteX1" fmla="*/ 787843 w 787852"/>
                <a:gd name="connsiteY1" fmla="*/ 318449 h 318938"/>
                <a:gd name="connsiteX2" fmla="*/ 0 w 787852"/>
                <a:gd name="connsiteY2" fmla="*/ 25690 h 318938"/>
                <a:gd name="connsiteX0" fmla="*/ 2421 w 790273"/>
                <a:gd name="connsiteY0" fmla="*/ 25690 h 318938"/>
                <a:gd name="connsiteX1" fmla="*/ 790264 w 790273"/>
                <a:gd name="connsiteY1" fmla="*/ 318449 h 318938"/>
                <a:gd name="connsiteX2" fmla="*/ 2421 w 790273"/>
                <a:gd name="connsiteY2" fmla="*/ 25690 h 318938"/>
                <a:gd name="connsiteX0" fmla="*/ 13209 w 801061"/>
                <a:gd name="connsiteY0" fmla="*/ 25690 h 318938"/>
                <a:gd name="connsiteX1" fmla="*/ 801052 w 801061"/>
                <a:gd name="connsiteY1" fmla="*/ 318449 h 318938"/>
                <a:gd name="connsiteX2" fmla="*/ 13209 w 801061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419 w 801551"/>
                <a:gd name="connsiteY0" fmla="*/ 27446 h 321612"/>
                <a:gd name="connsiteX1" fmla="*/ 801262 w 801551"/>
                <a:gd name="connsiteY1" fmla="*/ 320205 h 321612"/>
                <a:gd name="connsiteX2" fmla="*/ 13419 w 801551"/>
                <a:gd name="connsiteY2" fmla="*/ 27446 h 321612"/>
                <a:gd name="connsiteX0" fmla="*/ 13761 w 801893"/>
                <a:gd name="connsiteY0" fmla="*/ 43878 h 338509"/>
                <a:gd name="connsiteX1" fmla="*/ 801604 w 801893"/>
                <a:gd name="connsiteY1" fmla="*/ 336637 h 338509"/>
                <a:gd name="connsiteX2" fmla="*/ 13761 w 801893"/>
                <a:gd name="connsiteY2" fmla="*/ 43878 h 338509"/>
                <a:gd name="connsiteX0" fmla="*/ 9754 w 1191932"/>
                <a:gd name="connsiteY0" fmla="*/ 33425 h 491919"/>
                <a:gd name="connsiteX1" fmla="*/ 1191932 w 1191932"/>
                <a:gd name="connsiteY1" fmla="*/ 491919 h 491919"/>
                <a:gd name="connsiteX2" fmla="*/ 9754 w 1191932"/>
                <a:gd name="connsiteY2" fmla="*/ 33425 h 491919"/>
                <a:gd name="connsiteX0" fmla="*/ 11318 w 1193496"/>
                <a:gd name="connsiteY0" fmla="*/ 59637 h 518131"/>
                <a:gd name="connsiteX1" fmla="*/ 1193496 w 1193496"/>
                <a:gd name="connsiteY1" fmla="*/ 518131 h 518131"/>
                <a:gd name="connsiteX2" fmla="*/ 11318 w 1193496"/>
                <a:gd name="connsiteY2" fmla="*/ 59637 h 518131"/>
                <a:gd name="connsiteX0" fmla="*/ 4 w 1337785"/>
                <a:gd name="connsiteY0" fmla="*/ 2067 h 471114"/>
                <a:gd name="connsiteX1" fmla="*/ 1182182 w 1337785"/>
                <a:gd name="connsiteY1" fmla="*/ 460561 h 471114"/>
                <a:gd name="connsiteX2" fmla="*/ 1195840 w 1337785"/>
                <a:gd name="connsiteY2" fmla="*/ 298061 h 471114"/>
                <a:gd name="connsiteX3" fmla="*/ 4 w 1337785"/>
                <a:gd name="connsiteY3" fmla="*/ 2067 h 471114"/>
                <a:gd name="connsiteX0" fmla="*/ 4 w 1284794"/>
                <a:gd name="connsiteY0" fmla="*/ 2067 h 462990"/>
                <a:gd name="connsiteX1" fmla="*/ 1182182 w 1284794"/>
                <a:gd name="connsiteY1" fmla="*/ 460561 h 462990"/>
                <a:gd name="connsiteX2" fmla="*/ 1195840 w 1284794"/>
                <a:gd name="connsiteY2" fmla="*/ 298061 h 462990"/>
                <a:gd name="connsiteX3" fmla="*/ 4 w 1284794"/>
                <a:gd name="connsiteY3" fmla="*/ 2067 h 462990"/>
                <a:gd name="connsiteX0" fmla="*/ 4 w 1182182"/>
                <a:gd name="connsiteY0" fmla="*/ 0 h 460923"/>
                <a:gd name="connsiteX1" fmla="*/ 1182182 w 1182182"/>
                <a:gd name="connsiteY1" fmla="*/ 458494 h 460923"/>
                <a:gd name="connsiteX2" fmla="*/ 4 w 1182182"/>
                <a:gd name="connsiteY2" fmla="*/ 0 h 460923"/>
                <a:gd name="connsiteX0" fmla="*/ 4 w 1201382"/>
                <a:gd name="connsiteY0" fmla="*/ 0 h 504844"/>
                <a:gd name="connsiteX1" fmla="*/ 1182182 w 1201382"/>
                <a:gd name="connsiteY1" fmla="*/ 458494 h 504844"/>
                <a:gd name="connsiteX2" fmla="*/ 4 w 1201382"/>
                <a:gd name="connsiteY2" fmla="*/ 0 h 504844"/>
                <a:gd name="connsiteX0" fmla="*/ 7097 w 1204525"/>
                <a:gd name="connsiteY0" fmla="*/ 38301 h 551777"/>
                <a:gd name="connsiteX1" fmla="*/ 1189275 w 1204525"/>
                <a:gd name="connsiteY1" fmla="*/ 496795 h 551777"/>
                <a:gd name="connsiteX2" fmla="*/ 7097 w 1204525"/>
                <a:gd name="connsiteY2" fmla="*/ 38301 h 551777"/>
                <a:gd name="connsiteX0" fmla="*/ 6343 w 1188825"/>
                <a:gd name="connsiteY0" fmla="*/ 29186 h 492249"/>
                <a:gd name="connsiteX1" fmla="*/ 1188521 w 1188825"/>
                <a:gd name="connsiteY1" fmla="*/ 487680 h 492249"/>
                <a:gd name="connsiteX2" fmla="*/ 6343 w 1188825"/>
                <a:gd name="connsiteY2" fmla="*/ 29186 h 492249"/>
                <a:gd name="connsiteX0" fmla="*/ 11165 w 1193657"/>
                <a:gd name="connsiteY0" fmla="*/ 47232 h 511100"/>
                <a:gd name="connsiteX1" fmla="*/ 1193343 w 1193657"/>
                <a:gd name="connsiteY1" fmla="*/ 505726 h 511100"/>
                <a:gd name="connsiteX2" fmla="*/ 11165 w 1193657"/>
                <a:gd name="connsiteY2" fmla="*/ 47232 h 511100"/>
                <a:gd name="connsiteX0" fmla="*/ 6556 w 1189038"/>
                <a:gd name="connsiteY0" fmla="*/ 30279 h 493387"/>
                <a:gd name="connsiteX1" fmla="*/ 1188734 w 1189038"/>
                <a:gd name="connsiteY1" fmla="*/ 488773 h 493387"/>
                <a:gd name="connsiteX2" fmla="*/ 6556 w 1189038"/>
                <a:gd name="connsiteY2" fmla="*/ 30279 h 493387"/>
                <a:gd name="connsiteX0" fmla="*/ 6547 w 1188978"/>
                <a:gd name="connsiteY0" fmla="*/ 29735 h 490796"/>
                <a:gd name="connsiteX1" fmla="*/ 1188725 w 1188978"/>
                <a:gd name="connsiteY1" fmla="*/ 488229 h 490796"/>
                <a:gd name="connsiteX2" fmla="*/ 6547 w 1188978"/>
                <a:gd name="connsiteY2" fmla="*/ 29735 h 490796"/>
                <a:gd name="connsiteX0" fmla="*/ 1273 w 1243578"/>
                <a:gd name="connsiteY0" fmla="*/ 2510 h 470145"/>
                <a:gd name="connsiteX1" fmla="*/ 1183451 w 1243578"/>
                <a:gd name="connsiteY1" fmla="*/ 461004 h 470145"/>
                <a:gd name="connsiteX2" fmla="*/ 958984 w 1243578"/>
                <a:gd name="connsiteY2" fmla="*/ 285167 h 470145"/>
                <a:gd name="connsiteX3" fmla="*/ 1273 w 1243578"/>
                <a:gd name="connsiteY3" fmla="*/ 2510 h 470145"/>
                <a:gd name="connsiteX0" fmla="*/ 12 w 1101785"/>
                <a:gd name="connsiteY0" fmla="*/ 978 h 403514"/>
                <a:gd name="connsiteX1" fmla="*/ 978355 w 1101785"/>
                <a:gd name="connsiteY1" fmla="*/ 388987 h 403514"/>
                <a:gd name="connsiteX2" fmla="*/ 957723 w 1101785"/>
                <a:gd name="connsiteY2" fmla="*/ 283635 h 403514"/>
                <a:gd name="connsiteX3" fmla="*/ 12 w 1101785"/>
                <a:gd name="connsiteY3" fmla="*/ 978 h 403514"/>
                <a:gd name="connsiteX0" fmla="*/ 6989 w 1108762"/>
                <a:gd name="connsiteY0" fmla="*/ 32802 h 435338"/>
                <a:gd name="connsiteX1" fmla="*/ 985332 w 1108762"/>
                <a:gd name="connsiteY1" fmla="*/ 420811 h 435338"/>
                <a:gd name="connsiteX2" fmla="*/ 964700 w 1108762"/>
                <a:gd name="connsiteY2" fmla="*/ 315459 h 435338"/>
                <a:gd name="connsiteX3" fmla="*/ 6989 w 1108762"/>
                <a:gd name="connsiteY3" fmla="*/ 32802 h 435338"/>
                <a:gd name="connsiteX0" fmla="*/ 6989 w 985332"/>
                <a:gd name="connsiteY0" fmla="*/ 0 h 388009"/>
                <a:gd name="connsiteX1" fmla="*/ 985332 w 985332"/>
                <a:gd name="connsiteY1" fmla="*/ 388009 h 388009"/>
                <a:gd name="connsiteX2" fmla="*/ 6989 w 985332"/>
                <a:gd name="connsiteY2" fmla="*/ 0 h 388009"/>
                <a:gd name="connsiteX0" fmla="*/ 0 w 1016443"/>
                <a:gd name="connsiteY0" fmla="*/ 0 h 374674"/>
                <a:gd name="connsiteX1" fmla="*/ 1016443 w 1016443"/>
                <a:gd name="connsiteY1" fmla="*/ 374674 h 374674"/>
                <a:gd name="connsiteX2" fmla="*/ 0 w 1016443"/>
                <a:gd name="connsiteY2" fmla="*/ 0 h 374674"/>
                <a:gd name="connsiteX0" fmla="*/ 0 w 1067496"/>
                <a:gd name="connsiteY0" fmla="*/ 0 h 374679"/>
                <a:gd name="connsiteX1" fmla="*/ 1016443 w 1067496"/>
                <a:gd name="connsiteY1" fmla="*/ 374674 h 374679"/>
                <a:gd name="connsiteX2" fmla="*/ 0 w 1067496"/>
                <a:gd name="connsiteY2" fmla="*/ 0 h 374679"/>
                <a:gd name="connsiteX0" fmla="*/ 10157 w 1069693"/>
                <a:gd name="connsiteY0" fmla="*/ 27843 h 402519"/>
                <a:gd name="connsiteX1" fmla="*/ 1026600 w 1069693"/>
                <a:gd name="connsiteY1" fmla="*/ 402517 h 402519"/>
                <a:gd name="connsiteX2" fmla="*/ 10157 w 1069693"/>
                <a:gd name="connsiteY2" fmla="*/ 27843 h 402519"/>
                <a:gd name="connsiteX0" fmla="*/ 7917 w 1024495"/>
                <a:gd name="connsiteY0" fmla="*/ 29091 h 405821"/>
                <a:gd name="connsiteX1" fmla="*/ 1024360 w 1024495"/>
                <a:gd name="connsiteY1" fmla="*/ 403765 h 405821"/>
                <a:gd name="connsiteX2" fmla="*/ 7917 w 1024495"/>
                <a:gd name="connsiteY2" fmla="*/ 29091 h 405821"/>
                <a:gd name="connsiteX0" fmla="*/ 7831 w 1024274"/>
                <a:gd name="connsiteY0" fmla="*/ 29531 h 407736"/>
                <a:gd name="connsiteX1" fmla="*/ 1024274 w 1024274"/>
                <a:gd name="connsiteY1" fmla="*/ 404205 h 407736"/>
                <a:gd name="connsiteX2" fmla="*/ 7831 w 1024274"/>
                <a:gd name="connsiteY2" fmla="*/ 29531 h 40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274" h="407736">
                  <a:moveTo>
                    <a:pt x="7831" y="29531"/>
                  </a:moveTo>
                  <a:cubicBezTo>
                    <a:pt x="-104288" y="182770"/>
                    <a:pt x="1024676" y="440916"/>
                    <a:pt x="1024274" y="404205"/>
                  </a:cubicBezTo>
                  <a:cubicBezTo>
                    <a:pt x="1023872" y="367494"/>
                    <a:pt x="119950" y="-123708"/>
                    <a:pt x="7831" y="2953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007996" y="3918586"/>
              <a:ext cx="1116778" cy="636273"/>
            </a:xfrm>
            <a:custGeom>
              <a:avLst/>
              <a:gdLst>
                <a:gd name="connsiteX0" fmla="*/ 89535 w 1137327"/>
                <a:gd name="connsiteY0" fmla="*/ 0 h 630812"/>
                <a:gd name="connsiteX1" fmla="*/ 681990 w 1137327"/>
                <a:gd name="connsiteY1" fmla="*/ 184785 h 630812"/>
                <a:gd name="connsiteX2" fmla="*/ 1116330 w 1137327"/>
                <a:gd name="connsiteY2" fmla="*/ 630555 h 630812"/>
                <a:gd name="connsiteX3" fmla="*/ 0 w 1137327"/>
                <a:gd name="connsiteY3" fmla="*/ 118110 h 630812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2673"/>
                <a:gd name="connsiteY0" fmla="*/ 0 h 657467"/>
                <a:gd name="connsiteX1" fmla="*/ 681990 w 1122673"/>
                <a:gd name="connsiteY1" fmla="*/ 184785 h 657467"/>
                <a:gd name="connsiteX2" fmla="*/ 1101090 w 1122673"/>
                <a:gd name="connsiteY2" fmla="*/ 657225 h 657467"/>
                <a:gd name="connsiteX3" fmla="*/ 0 w 1122673"/>
                <a:gd name="connsiteY3" fmla="*/ 118110 h 657467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4913"/>
                <a:gd name="connsiteY0" fmla="*/ 0 h 657721"/>
                <a:gd name="connsiteX1" fmla="*/ 681990 w 1124913"/>
                <a:gd name="connsiteY1" fmla="*/ 184785 h 657721"/>
                <a:gd name="connsiteX2" fmla="*/ 1101090 w 1124913"/>
                <a:gd name="connsiteY2" fmla="*/ 657225 h 657721"/>
                <a:gd name="connsiteX3" fmla="*/ 0 w 1124913"/>
                <a:gd name="connsiteY3" fmla="*/ 118110 h 657721"/>
                <a:gd name="connsiteX0" fmla="*/ 89535 w 1125761"/>
                <a:gd name="connsiteY0" fmla="*/ 0 h 657631"/>
                <a:gd name="connsiteX1" fmla="*/ 689610 w 1125761"/>
                <a:gd name="connsiteY1" fmla="*/ 179070 h 657631"/>
                <a:gd name="connsiteX2" fmla="*/ 1101090 w 1125761"/>
                <a:gd name="connsiteY2" fmla="*/ 657225 h 657631"/>
                <a:gd name="connsiteX3" fmla="*/ 0 w 1125761"/>
                <a:gd name="connsiteY3" fmla="*/ 118110 h 657631"/>
                <a:gd name="connsiteX0" fmla="*/ 89535 w 1127947"/>
                <a:gd name="connsiteY0" fmla="*/ 0 h 657876"/>
                <a:gd name="connsiteX1" fmla="*/ 689610 w 1127947"/>
                <a:gd name="connsiteY1" fmla="*/ 179070 h 657876"/>
                <a:gd name="connsiteX2" fmla="*/ 1101090 w 1127947"/>
                <a:gd name="connsiteY2" fmla="*/ 657225 h 657876"/>
                <a:gd name="connsiteX3" fmla="*/ 0 w 1127947"/>
                <a:gd name="connsiteY3" fmla="*/ 118110 h 657876"/>
                <a:gd name="connsiteX0" fmla="*/ 89535 w 1120865"/>
                <a:gd name="connsiteY0" fmla="*/ 0 h 614402"/>
                <a:gd name="connsiteX1" fmla="*/ 689610 w 1120865"/>
                <a:gd name="connsiteY1" fmla="*/ 179070 h 614402"/>
                <a:gd name="connsiteX2" fmla="*/ 1093470 w 1120865"/>
                <a:gd name="connsiteY2" fmla="*/ 613410 h 614402"/>
                <a:gd name="connsiteX3" fmla="*/ 0 w 1120865"/>
                <a:gd name="connsiteY3" fmla="*/ 118110 h 614402"/>
                <a:gd name="connsiteX0" fmla="*/ 89535 w 1093772"/>
                <a:gd name="connsiteY0" fmla="*/ 0 h 624674"/>
                <a:gd name="connsiteX1" fmla="*/ 689610 w 1093772"/>
                <a:gd name="connsiteY1" fmla="*/ 179070 h 624674"/>
                <a:gd name="connsiteX2" fmla="*/ 1093470 w 1093772"/>
                <a:gd name="connsiteY2" fmla="*/ 613410 h 624674"/>
                <a:gd name="connsiteX3" fmla="*/ 0 w 1093772"/>
                <a:gd name="connsiteY3" fmla="*/ 118110 h 624674"/>
                <a:gd name="connsiteX0" fmla="*/ 89535 w 1093593"/>
                <a:gd name="connsiteY0" fmla="*/ 0 h 668297"/>
                <a:gd name="connsiteX1" fmla="*/ 689610 w 1093593"/>
                <a:gd name="connsiteY1" fmla="*/ 179070 h 668297"/>
                <a:gd name="connsiteX2" fmla="*/ 1093470 w 1093593"/>
                <a:gd name="connsiteY2" fmla="*/ 613410 h 668297"/>
                <a:gd name="connsiteX3" fmla="*/ 723900 w 1093593"/>
                <a:gd name="connsiteY3" fmla="*/ 607694 h 668297"/>
                <a:gd name="connsiteX4" fmla="*/ 0 w 1093593"/>
                <a:gd name="connsiteY4" fmla="*/ 118110 h 668297"/>
                <a:gd name="connsiteX0" fmla="*/ 89535 w 1093686"/>
                <a:gd name="connsiteY0" fmla="*/ 0 h 660081"/>
                <a:gd name="connsiteX1" fmla="*/ 689610 w 1093686"/>
                <a:gd name="connsiteY1" fmla="*/ 179070 h 660081"/>
                <a:gd name="connsiteX2" fmla="*/ 1093470 w 1093686"/>
                <a:gd name="connsiteY2" fmla="*/ 613410 h 660081"/>
                <a:gd name="connsiteX3" fmla="*/ 723900 w 1093686"/>
                <a:gd name="connsiteY3" fmla="*/ 607694 h 660081"/>
                <a:gd name="connsiteX4" fmla="*/ 0 w 1093686"/>
                <a:gd name="connsiteY4" fmla="*/ 118110 h 660081"/>
                <a:gd name="connsiteX0" fmla="*/ 89535 w 1112717"/>
                <a:gd name="connsiteY0" fmla="*/ 0 h 657666"/>
                <a:gd name="connsiteX1" fmla="*/ 689610 w 1112717"/>
                <a:gd name="connsiteY1" fmla="*/ 179070 h 657666"/>
                <a:gd name="connsiteX2" fmla="*/ 1112520 w 1112717"/>
                <a:gd name="connsiteY2" fmla="*/ 607695 h 657666"/>
                <a:gd name="connsiteX3" fmla="*/ 723900 w 1112717"/>
                <a:gd name="connsiteY3" fmla="*/ 607694 h 657666"/>
                <a:gd name="connsiteX4" fmla="*/ 0 w 1112717"/>
                <a:gd name="connsiteY4" fmla="*/ 118110 h 657666"/>
                <a:gd name="connsiteX0" fmla="*/ 89535 w 1113597"/>
                <a:gd name="connsiteY0" fmla="*/ 0 h 658286"/>
                <a:gd name="connsiteX1" fmla="*/ 689610 w 1113597"/>
                <a:gd name="connsiteY1" fmla="*/ 179070 h 658286"/>
                <a:gd name="connsiteX2" fmla="*/ 1112520 w 1113597"/>
                <a:gd name="connsiteY2" fmla="*/ 607695 h 658286"/>
                <a:gd name="connsiteX3" fmla="*/ 723900 w 1113597"/>
                <a:gd name="connsiteY3" fmla="*/ 607694 h 658286"/>
                <a:gd name="connsiteX4" fmla="*/ 0 w 1113597"/>
                <a:gd name="connsiteY4" fmla="*/ 118110 h 658286"/>
                <a:gd name="connsiteX0" fmla="*/ 89535 w 1115492"/>
                <a:gd name="connsiteY0" fmla="*/ 0 h 664269"/>
                <a:gd name="connsiteX1" fmla="*/ 689610 w 1115492"/>
                <a:gd name="connsiteY1" fmla="*/ 179070 h 664269"/>
                <a:gd name="connsiteX2" fmla="*/ 1114425 w 1115492"/>
                <a:gd name="connsiteY2" fmla="*/ 621030 h 664269"/>
                <a:gd name="connsiteX3" fmla="*/ 723900 w 1115492"/>
                <a:gd name="connsiteY3" fmla="*/ 607694 h 664269"/>
                <a:gd name="connsiteX4" fmla="*/ 0 w 1115492"/>
                <a:gd name="connsiteY4" fmla="*/ 118110 h 664269"/>
                <a:gd name="connsiteX0" fmla="*/ 89535 w 1116876"/>
                <a:gd name="connsiteY0" fmla="*/ 0 h 690197"/>
                <a:gd name="connsiteX1" fmla="*/ 689610 w 1116876"/>
                <a:gd name="connsiteY1" fmla="*/ 179070 h 690197"/>
                <a:gd name="connsiteX2" fmla="*/ 1114425 w 1116876"/>
                <a:gd name="connsiteY2" fmla="*/ 621030 h 690197"/>
                <a:gd name="connsiteX3" fmla="*/ 822960 w 1116876"/>
                <a:gd name="connsiteY3" fmla="*/ 638174 h 690197"/>
                <a:gd name="connsiteX4" fmla="*/ 0 w 1116876"/>
                <a:gd name="connsiteY4" fmla="*/ 118110 h 690197"/>
                <a:gd name="connsiteX0" fmla="*/ 89535 w 1116257"/>
                <a:gd name="connsiteY0" fmla="*/ 0 h 663113"/>
                <a:gd name="connsiteX1" fmla="*/ 689610 w 1116257"/>
                <a:gd name="connsiteY1" fmla="*/ 179070 h 663113"/>
                <a:gd name="connsiteX2" fmla="*/ 1114425 w 1116257"/>
                <a:gd name="connsiteY2" fmla="*/ 621030 h 663113"/>
                <a:gd name="connsiteX3" fmla="*/ 822960 w 1116257"/>
                <a:gd name="connsiteY3" fmla="*/ 638174 h 663113"/>
                <a:gd name="connsiteX4" fmla="*/ 0 w 1116257"/>
                <a:gd name="connsiteY4" fmla="*/ 118110 h 663113"/>
                <a:gd name="connsiteX0" fmla="*/ 89535 w 1116876"/>
                <a:gd name="connsiteY0" fmla="*/ 0 h 690197"/>
                <a:gd name="connsiteX1" fmla="*/ 689610 w 1116876"/>
                <a:gd name="connsiteY1" fmla="*/ 179070 h 690197"/>
                <a:gd name="connsiteX2" fmla="*/ 1114425 w 1116876"/>
                <a:gd name="connsiteY2" fmla="*/ 621030 h 690197"/>
                <a:gd name="connsiteX3" fmla="*/ 822960 w 1116876"/>
                <a:gd name="connsiteY3" fmla="*/ 638174 h 690197"/>
                <a:gd name="connsiteX4" fmla="*/ 0 w 1116876"/>
                <a:gd name="connsiteY4" fmla="*/ 118110 h 690197"/>
                <a:gd name="connsiteX0" fmla="*/ 89535 w 1116062"/>
                <a:gd name="connsiteY0" fmla="*/ 0 h 668073"/>
                <a:gd name="connsiteX1" fmla="*/ 689610 w 1116062"/>
                <a:gd name="connsiteY1" fmla="*/ 179070 h 668073"/>
                <a:gd name="connsiteX2" fmla="*/ 1114425 w 1116062"/>
                <a:gd name="connsiteY2" fmla="*/ 621030 h 668073"/>
                <a:gd name="connsiteX3" fmla="*/ 822960 w 1116062"/>
                <a:gd name="connsiteY3" fmla="*/ 638174 h 668073"/>
                <a:gd name="connsiteX4" fmla="*/ 0 w 1116062"/>
                <a:gd name="connsiteY4" fmla="*/ 118110 h 668073"/>
                <a:gd name="connsiteX0" fmla="*/ 89535 w 1114619"/>
                <a:gd name="connsiteY0" fmla="*/ 0 h 660973"/>
                <a:gd name="connsiteX1" fmla="*/ 689610 w 1114619"/>
                <a:gd name="connsiteY1" fmla="*/ 179070 h 660973"/>
                <a:gd name="connsiteX2" fmla="*/ 1114425 w 1114619"/>
                <a:gd name="connsiteY2" fmla="*/ 621030 h 660973"/>
                <a:gd name="connsiteX3" fmla="*/ 741045 w 1114619"/>
                <a:gd name="connsiteY3" fmla="*/ 622934 h 660973"/>
                <a:gd name="connsiteX4" fmla="*/ 0 w 1114619"/>
                <a:gd name="connsiteY4" fmla="*/ 118110 h 660973"/>
                <a:gd name="connsiteX0" fmla="*/ 89535 w 1114635"/>
                <a:gd name="connsiteY0" fmla="*/ 0 h 666902"/>
                <a:gd name="connsiteX1" fmla="*/ 689610 w 1114635"/>
                <a:gd name="connsiteY1" fmla="*/ 179070 h 666902"/>
                <a:gd name="connsiteX2" fmla="*/ 1114425 w 1114635"/>
                <a:gd name="connsiteY2" fmla="*/ 621030 h 666902"/>
                <a:gd name="connsiteX3" fmla="*/ 741045 w 1114635"/>
                <a:gd name="connsiteY3" fmla="*/ 622934 h 666902"/>
                <a:gd name="connsiteX4" fmla="*/ 0 w 1114635"/>
                <a:gd name="connsiteY4" fmla="*/ 118110 h 666902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0 h 652216"/>
                <a:gd name="connsiteX1" fmla="*/ 689610 w 1114517"/>
                <a:gd name="connsiteY1" fmla="*/ 179070 h 652216"/>
                <a:gd name="connsiteX2" fmla="*/ 1114425 w 1114517"/>
                <a:gd name="connsiteY2" fmla="*/ 621030 h 652216"/>
                <a:gd name="connsiteX3" fmla="*/ 661035 w 1114517"/>
                <a:gd name="connsiteY3" fmla="*/ 586739 h 652216"/>
                <a:gd name="connsiteX4" fmla="*/ 0 w 1114517"/>
                <a:gd name="connsiteY4" fmla="*/ 118110 h 652216"/>
                <a:gd name="connsiteX0" fmla="*/ 89535 w 1114517"/>
                <a:gd name="connsiteY0" fmla="*/ 8486 h 660702"/>
                <a:gd name="connsiteX1" fmla="*/ 689610 w 1114517"/>
                <a:gd name="connsiteY1" fmla="*/ 187556 h 660702"/>
                <a:gd name="connsiteX2" fmla="*/ 1114425 w 1114517"/>
                <a:gd name="connsiteY2" fmla="*/ 629516 h 660702"/>
                <a:gd name="connsiteX3" fmla="*/ 661035 w 1114517"/>
                <a:gd name="connsiteY3" fmla="*/ 595225 h 660702"/>
                <a:gd name="connsiteX4" fmla="*/ 0 w 1114517"/>
                <a:gd name="connsiteY4" fmla="*/ 126596 h 660702"/>
                <a:gd name="connsiteX0" fmla="*/ 89535 w 1114465"/>
                <a:gd name="connsiteY0" fmla="*/ 0 h 652216"/>
                <a:gd name="connsiteX1" fmla="*/ 689610 w 1114465"/>
                <a:gd name="connsiteY1" fmla="*/ 179070 h 652216"/>
                <a:gd name="connsiteX2" fmla="*/ 1114425 w 1114465"/>
                <a:gd name="connsiteY2" fmla="*/ 621030 h 652216"/>
                <a:gd name="connsiteX3" fmla="*/ 661035 w 1114465"/>
                <a:gd name="connsiteY3" fmla="*/ 586739 h 652216"/>
                <a:gd name="connsiteX4" fmla="*/ 0 w 1114465"/>
                <a:gd name="connsiteY4" fmla="*/ 118110 h 652216"/>
                <a:gd name="connsiteX0" fmla="*/ 89535 w 1117188"/>
                <a:gd name="connsiteY0" fmla="*/ 0 h 637260"/>
                <a:gd name="connsiteX1" fmla="*/ 689610 w 1117188"/>
                <a:gd name="connsiteY1" fmla="*/ 179070 h 637260"/>
                <a:gd name="connsiteX2" fmla="*/ 843915 w 1117188"/>
                <a:gd name="connsiteY2" fmla="*/ 380998 h 637260"/>
                <a:gd name="connsiteX3" fmla="*/ 1114425 w 1117188"/>
                <a:gd name="connsiteY3" fmla="*/ 621030 h 637260"/>
                <a:gd name="connsiteX4" fmla="*/ 661035 w 1117188"/>
                <a:gd name="connsiteY4" fmla="*/ 586739 h 637260"/>
                <a:gd name="connsiteX5" fmla="*/ 0 w 1117188"/>
                <a:gd name="connsiteY5" fmla="*/ 118110 h 637260"/>
                <a:gd name="connsiteX0" fmla="*/ 89535 w 1117188"/>
                <a:gd name="connsiteY0" fmla="*/ 0 h 637260"/>
                <a:gd name="connsiteX1" fmla="*/ 689610 w 1117188"/>
                <a:gd name="connsiteY1" fmla="*/ 179070 h 637260"/>
                <a:gd name="connsiteX2" fmla="*/ 843915 w 1117188"/>
                <a:gd name="connsiteY2" fmla="*/ 380998 h 637260"/>
                <a:gd name="connsiteX3" fmla="*/ 1114425 w 1117188"/>
                <a:gd name="connsiteY3" fmla="*/ 621030 h 637260"/>
                <a:gd name="connsiteX4" fmla="*/ 661035 w 1117188"/>
                <a:gd name="connsiteY4" fmla="*/ 586739 h 637260"/>
                <a:gd name="connsiteX5" fmla="*/ 0 w 1117188"/>
                <a:gd name="connsiteY5" fmla="*/ 118110 h 637260"/>
                <a:gd name="connsiteX0" fmla="*/ 89535 w 1116778"/>
                <a:gd name="connsiteY0" fmla="*/ 0 h 636273"/>
                <a:gd name="connsiteX1" fmla="*/ 689610 w 1116778"/>
                <a:gd name="connsiteY1" fmla="*/ 179070 h 636273"/>
                <a:gd name="connsiteX2" fmla="*/ 832485 w 1116778"/>
                <a:gd name="connsiteY2" fmla="*/ 394333 h 636273"/>
                <a:gd name="connsiteX3" fmla="*/ 1114425 w 1116778"/>
                <a:gd name="connsiteY3" fmla="*/ 621030 h 636273"/>
                <a:gd name="connsiteX4" fmla="*/ 661035 w 1116778"/>
                <a:gd name="connsiteY4" fmla="*/ 586739 h 636273"/>
                <a:gd name="connsiteX5" fmla="*/ 0 w 1116778"/>
                <a:gd name="connsiteY5" fmla="*/ 118110 h 636273"/>
                <a:gd name="connsiteX0" fmla="*/ 89535 w 1116778"/>
                <a:gd name="connsiteY0" fmla="*/ 0 h 636273"/>
                <a:gd name="connsiteX1" fmla="*/ 689610 w 1116778"/>
                <a:gd name="connsiteY1" fmla="*/ 179070 h 636273"/>
                <a:gd name="connsiteX2" fmla="*/ 832485 w 1116778"/>
                <a:gd name="connsiteY2" fmla="*/ 394333 h 636273"/>
                <a:gd name="connsiteX3" fmla="*/ 1114425 w 1116778"/>
                <a:gd name="connsiteY3" fmla="*/ 621030 h 636273"/>
                <a:gd name="connsiteX4" fmla="*/ 661035 w 1116778"/>
                <a:gd name="connsiteY4" fmla="*/ 586739 h 636273"/>
                <a:gd name="connsiteX5" fmla="*/ 0 w 1116778"/>
                <a:gd name="connsiteY5" fmla="*/ 118110 h 63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6778" h="636273">
                  <a:moveTo>
                    <a:pt x="89535" y="0"/>
                  </a:moveTo>
                  <a:cubicBezTo>
                    <a:pt x="315436" y="140811"/>
                    <a:pt x="676275" y="153353"/>
                    <a:pt x="689610" y="179070"/>
                  </a:cubicBezTo>
                  <a:cubicBezTo>
                    <a:pt x="702945" y="204787"/>
                    <a:pt x="761683" y="320673"/>
                    <a:pt x="832485" y="394333"/>
                  </a:cubicBezTo>
                  <a:cubicBezTo>
                    <a:pt x="903287" y="467993"/>
                    <a:pt x="1143000" y="588962"/>
                    <a:pt x="1114425" y="621030"/>
                  </a:cubicBezTo>
                  <a:cubicBezTo>
                    <a:pt x="1085850" y="653098"/>
                    <a:pt x="828040" y="631189"/>
                    <a:pt x="661035" y="586739"/>
                  </a:cubicBezTo>
                  <a:cubicBezTo>
                    <a:pt x="494030" y="542289"/>
                    <a:pt x="149542" y="296227"/>
                    <a:pt x="0" y="11811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396740" y="2949824"/>
              <a:ext cx="899160" cy="63886"/>
            </a:xfrm>
            <a:custGeom>
              <a:avLst/>
              <a:gdLst>
                <a:gd name="connsiteX0" fmla="*/ 0 w 910590"/>
                <a:gd name="connsiteY0" fmla="*/ 0 h 57150"/>
                <a:gd name="connsiteX1" fmla="*/ 910590 w 910590"/>
                <a:gd name="connsiteY1" fmla="*/ 57150 h 57150"/>
                <a:gd name="connsiteX0" fmla="*/ 0 w 914400"/>
                <a:gd name="connsiteY0" fmla="*/ 0 h 60960"/>
                <a:gd name="connsiteX1" fmla="*/ 914400 w 914400"/>
                <a:gd name="connsiteY1" fmla="*/ 60960 h 60960"/>
                <a:gd name="connsiteX0" fmla="*/ 0 w 899160"/>
                <a:gd name="connsiteY0" fmla="*/ 0 h 59055"/>
                <a:gd name="connsiteX1" fmla="*/ 899160 w 899160"/>
                <a:gd name="connsiteY1" fmla="*/ 59055 h 59055"/>
                <a:gd name="connsiteX0" fmla="*/ 0 w 899160"/>
                <a:gd name="connsiteY0" fmla="*/ 3010 h 62065"/>
                <a:gd name="connsiteX1" fmla="*/ 899160 w 899160"/>
                <a:gd name="connsiteY1" fmla="*/ 62065 h 62065"/>
                <a:gd name="connsiteX0" fmla="*/ 0 w 899160"/>
                <a:gd name="connsiteY0" fmla="*/ 4831 h 63886"/>
                <a:gd name="connsiteX1" fmla="*/ 899160 w 899160"/>
                <a:gd name="connsiteY1" fmla="*/ 63886 h 6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9160" h="63886">
                  <a:moveTo>
                    <a:pt x="0" y="4831"/>
                  </a:moveTo>
                  <a:cubicBezTo>
                    <a:pt x="446405" y="-11679"/>
                    <a:pt x="601345" y="15626"/>
                    <a:pt x="899160" y="63886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466427" y="3618128"/>
              <a:ext cx="808753" cy="109347"/>
            </a:xfrm>
            <a:custGeom>
              <a:avLst/>
              <a:gdLst>
                <a:gd name="connsiteX0" fmla="*/ 685800 w 685800"/>
                <a:gd name="connsiteY0" fmla="*/ 3415 h 117355"/>
                <a:gd name="connsiteX1" fmla="*/ 508635 w 685800"/>
                <a:gd name="connsiteY1" fmla="*/ 12940 h 117355"/>
                <a:gd name="connsiteX2" fmla="*/ 255270 w 685800"/>
                <a:gd name="connsiteY2" fmla="*/ 108190 h 117355"/>
                <a:gd name="connsiteX3" fmla="*/ 0 w 685800"/>
                <a:gd name="connsiteY3" fmla="*/ 108190 h 117355"/>
                <a:gd name="connsiteX0" fmla="*/ 685800 w 685800"/>
                <a:gd name="connsiteY0" fmla="*/ 3415 h 118265"/>
                <a:gd name="connsiteX1" fmla="*/ 508635 w 685800"/>
                <a:gd name="connsiteY1" fmla="*/ 12940 h 118265"/>
                <a:gd name="connsiteX2" fmla="*/ 255270 w 685800"/>
                <a:gd name="connsiteY2" fmla="*/ 108190 h 118265"/>
                <a:gd name="connsiteX3" fmla="*/ 0 w 685800"/>
                <a:gd name="connsiteY3" fmla="*/ 110095 h 118265"/>
                <a:gd name="connsiteX0" fmla="*/ 685800 w 685800"/>
                <a:gd name="connsiteY0" fmla="*/ 3027 h 114453"/>
                <a:gd name="connsiteX1" fmla="*/ 508635 w 685800"/>
                <a:gd name="connsiteY1" fmla="*/ 12552 h 114453"/>
                <a:gd name="connsiteX2" fmla="*/ 255270 w 685800"/>
                <a:gd name="connsiteY2" fmla="*/ 100182 h 114453"/>
                <a:gd name="connsiteX3" fmla="*/ 0 w 685800"/>
                <a:gd name="connsiteY3" fmla="*/ 109707 h 114453"/>
                <a:gd name="connsiteX0" fmla="*/ 685800 w 685800"/>
                <a:gd name="connsiteY0" fmla="*/ 2667 h 112294"/>
                <a:gd name="connsiteX1" fmla="*/ 508635 w 685800"/>
                <a:gd name="connsiteY1" fmla="*/ 12192 h 112294"/>
                <a:gd name="connsiteX2" fmla="*/ 255270 w 685800"/>
                <a:gd name="connsiteY2" fmla="*/ 92202 h 112294"/>
                <a:gd name="connsiteX3" fmla="*/ 0 w 685800"/>
                <a:gd name="connsiteY3" fmla="*/ 109347 h 112294"/>
                <a:gd name="connsiteX0" fmla="*/ 685800 w 685800"/>
                <a:gd name="connsiteY0" fmla="*/ 2667 h 109347"/>
                <a:gd name="connsiteX1" fmla="*/ 508635 w 685800"/>
                <a:gd name="connsiteY1" fmla="*/ 12192 h 109347"/>
                <a:gd name="connsiteX2" fmla="*/ 255270 w 685800"/>
                <a:gd name="connsiteY2" fmla="*/ 92202 h 109347"/>
                <a:gd name="connsiteX3" fmla="*/ 0 w 685800"/>
                <a:gd name="connsiteY3" fmla="*/ 109347 h 10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109347">
                  <a:moveTo>
                    <a:pt x="685800" y="2667"/>
                  </a:moveTo>
                  <a:cubicBezTo>
                    <a:pt x="633095" y="-1302"/>
                    <a:pt x="580390" y="-2730"/>
                    <a:pt x="508635" y="12192"/>
                  </a:cubicBezTo>
                  <a:cubicBezTo>
                    <a:pt x="436880" y="27114"/>
                    <a:pt x="340042" y="76010"/>
                    <a:pt x="255270" y="92202"/>
                  </a:cubicBezTo>
                  <a:cubicBezTo>
                    <a:pt x="170498" y="108394"/>
                    <a:pt x="94773" y="107759"/>
                    <a:pt x="0" y="109347"/>
                  </a:cubicBezTo>
                </a:path>
              </a:pathLst>
            </a:cu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352572" y="3547667"/>
              <a:ext cx="139178" cy="63342"/>
            </a:xfrm>
            <a:custGeom>
              <a:avLst/>
              <a:gdLst>
                <a:gd name="connsiteX0" fmla="*/ 668 w 147900"/>
                <a:gd name="connsiteY0" fmla="*/ 7654 h 65140"/>
                <a:gd name="connsiteX1" fmla="*/ 88298 w 147900"/>
                <a:gd name="connsiteY1" fmla="*/ 5749 h 65140"/>
                <a:gd name="connsiteX2" fmla="*/ 147353 w 147900"/>
                <a:gd name="connsiteY2" fmla="*/ 57184 h 65140"/>
                <a:gd name="connsiteX3" fmla="*/ 54008 w 147900"/>
                <a:gd name="connsiteY3" fmla="*/ 62899 h 65140"/>
                <a:gd name="connsiteX4" fmla="*/ 668 w 147900"/>
                <a:gd name="connsiteY4" fmla="*/ 7654 h 65140"/>
                <a:gd name="connsiteX0" fmla="*/ 668 w 147900"/>
                <a:gd name="connsiteY0" fmla="*/ 7654 h 65140"/>
                <a:gd name="connsiteX1" fmla="*/ 88298 w 147900"/>
                <a:gd name="connsiteY1" fmla="*/ 5749 h 65140"/>
                <a:gd name="connsiteX2" fmla="*/ 147353 w 147900"/>
                <a:gd name="connsiteY2" fmla="*/ 57184 h 65140"/>
                <a:gd name="connsiteX3" fmla="*/ 54008 w 147900"/>
                <a:gd name="connsiteY3" fmla="*/ 62899 h 65140"/>
                <a:gd name="connsiteX4" fmla="*/ 668 w 147900"/>
                <a:gd name="connsiteY4" fmla="*/ 7654 h 65140"/>
                <a:gd name="connsiteX0" fmla="*/ 1087 w 148319"/>
                <a:gd name="connsiteY0" fmla="*/ 13758 h 71244"/>
                <a:gd name="connsiteX1" fmla="*/ 88717 w 148319"/>
                <a:gd name="connsiteY1" fmla="*/ 11853 h 71244"/>
                <a:gd name="connsiteX2" fmla="*/ 147772 w 148319"/>
                <a:gd name="connsiteY2" fmla="*/ 63288 h 71244"/>
                <a:gd name="connsiteX3" fmla="*/ 54427 w 148319"/>
                <a:gd name="connsiteY3" fmla="*/ 69003 h 71244"/>
                <a:gd name="connsiteX4" fmla="*/ 1087 w 148319"/>
                <a:gd name="connsiteY4" fmla="*/ 13758 h 71244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5762"/>
                <a:gd name="connsiteY0" fmla="*/ 18551 h 65859"/>
                <a:gd name="connsiteX1" fmla="*/ 96144 w 155762"/>
                <a:gd name="connsiteY1" fmla="*/ 5216 h 65859"/>
                <a:gd name="connsiteX2" fmla="*/ 155199 w 155762"/>
                <a:gd name="connsiteY2" fmla="*/ 56651 h 65859"/>
                <a:gd name="connsiteX3" fmla="*/ 61854 w 155762"/>
                <a:gd name="connsiteY3" fmla="*/ 62366 h 65859"/>
                <a:gd name="connsiteX4" fmla="*/ 894 w 155762"/>
                <a:gd name="connsiteY4" fmla="*/ 18551 h 65859"/>
                <a:gd name="connsiteX0" fmla="*/ 894 w 156555"/>
                <a:gd name="connsiteY0" fmla="*/ 18551 h 66986"/>
                <a:gd name="connsiteX1" fmla="*/ 96144 w 156555"/>
                <a:gd name="connsiteY1" fmla="*/ 5216 h 66986"/>
                <a:gd name="connsiteX2" fmla="*/ 155199 w 156555"/>
                <a:gd name="connsiteY2" fmla="*/ 56651 h 66986"/>
                <a:gd name="connsiteX3" fmla="*/ 61854 w 156555"/>
                <a:gd name="connsiteY3" fmla="*/ 62366 h 66986"/>
                <a:gd name="connsiteX4" fmla="*/ 894 w 156555"/>
                <a:gd name="connsiteY4" fmla="*/ 18551 h 66986"/>
                <a:gd name="connsiteX0" fmla="*/ 857 w 143560"/>
                <a:gd name="connsiteY0" fmla="*/ 18551 h 66986"/>
                <a:gd name="connsiteX1" fmla="*/ 96107 w 143560"/>
                <a:gd name="connsiteY1" fmla="*/ 5216 h 66986"/>
                <a:gd name="connsiteX2" fmla="*/ 141827 w 143560"/>
                <a:gd name="connsiteY2" fmla="*/ 56651 h 66986"/>
                <a:gd name="connsiteX3" fmla="*/ 61817 w 143560"/>
                <a:gd name="connsiteY3" fmla="*/ 62366 h 66986"/>
                <a:gd name="connsiteX4" fmla="*/ 857 w 143560"/>
                <a:gd name="connsiteY4" fmla="*/ 18551 h 66986"/>
                <a:gd name="connsiteX0" fmla="*/ 857 w 143560"/>
                <a:gd name="connsiteY0" fmla="*/ 18551 h 66986"/>
                <a:gd name="connsiteX1" fmla="*/ 96107 w 143560"/>
                <a:gd name="connsiteY1" fmla="*/ 5216 h 66986"/>
                <a:gd name="connsiteX2" fmla="*/ 141827 w 143560"/>
                <a:gd name="connsiteY2" fmla="*/ 56651 h 66986"/>
                <a:gd name="connsiteX3" fmla="*/ 61817 w 143560"/>
                <a:gd name="connsiteY3" fmla="*/ 62366 h 66986"/>
                <a:gd name="connsiteX4" fmla="*/ 857 w 143560"/>
                <a:gd name="connsiteY4" fmla="*/ 18551 h 66986"/>
                <a:gd name="connsiteX0" fmla="*/ 861 w 145403"/>
                <a:gd name="connsiteY0" fmla="*/ 17888 h 63237"/>
                <a:gd name="connsiteX1" fmla="*/ 96111 w 145403"/>
                <a:gd name="connsiteY1" fmla="*/ 4553 h 63237"/>
                <a:gd name="connsiteX2" fmla="*/ 143736 w 145403"/>
                <a:gd name="connsiteY2" fmla="*/ 46463 h 63237"/>
                <a:gd name="connsiteX3" fmla="*/ 61821 w 145403"/>
                <a:gd name="connsiteY3" fmla="*/ 61703 h 63237"/>
                <a:gd name="connsiteX4" fmla="*/ 861 w 145403"/>
                <a:gd name="connsiteY4" fmla="*/ 17888 h 63237"/>
                <a:gd name="connsiteX0" fmla="*/ 177 w 143221"/>
                <a:gd name="connsiteY0" fmla="*/ 23701 h 68830"/>
                <a:gd name="connsiteX1" fmla="*/ 80187 w 143221"/>
                <a:gd name="connsiteY1" fmla="*/ 841 h 68830"/>
                <a:gd name="connsiteX2" fmla="*/ 143052 w 143221"/>
                <a:gd name="connsiteY2" fmla="*/ 52276 h 68830"/>
                <a:gd name="connsiteX3" fmla="*/ 61137 w 143221"/>
                <a:gd name="connsiteY3" fmla="*/ 67516 h 68830"/>
                <a:gd name="connsiteX4" fmla="*/ 177 w 143221"/>
                <a:gd name="connsiteY4" fmla="*/ 23701 h 68830"/>
                <a:gd name="connsiteX0" fmla="*/ 6 w 143050"/>
                <a:gd name="connsiteY0" fmla="*/ 24493 h 69622"/>
                <a:gd name="connsiteX1" fmla="*/ 80016 w 143050"/>
                <a:gd name="connsiteY1" fmla="*/ 1633 h 69622"/>
                <a:gd name="connsiteX2" fmla="*/ 142881 w 143050"/>
                <a:gd name="connsiteY2" fmla="*/ 53068 h 69622"/>
                <a:gd name="connsiteX3" fmla="*/ 60966 w 143050"/>
                <a:gd name="connsiteY3" fmla="*/ 68308 h 69622"/>
                <a:gd name="connsiteX4" fmla="*/ 6 w 143050"/>
                <a:gd name="connsiteY4" fmla="*/ 24493 h 69622"/>
                <a:gd name="connsiteX0" fmla="*/ 106 w 143092"/>
                <a:gd name="connsiteY0" fmla="*/ 23678 h 65380"/>
                <a:gd name="connsiteX1" fmla="*/ 80116 w 143092"/>
                <a:gd name="connsiteY1" fmla="*/ 818 h 65380"/>
                <a:gd name="connsiteX2" fmla="*/ 142981 w 143092"/>
                <a:gd name="connsiteY2" fmla="*/ 52253 h 65380"/>
                <a:gd name="connsiteX3" fmla="*/ 64876 w 143092"/>
                <a:gd name="connsiteY3" fmla="*/ 63683 h 65380"/>
                <a:gd name="connsiteX4" fmla="*/ 106 w 143092"/>
                <a:gd name="connsiteY4" fmla="*/ 23678 h 65380"/>
                <a:gd name="connsiteX0" fmla="*/ 106 w 143092"/>
                <a:gd name="connsiteY0" fmla="*/ 24922 h 66624"/>
                <a:gd name="connsiteX1" fmla="*/ 80116 w 143092"/>
                <a:gd name="connsiteY1" fmla="*/ 2062 h 66624"/>
                <a:gd name="connsiteX2" fmla="*/ 142981 w 143092"/>
                <a:gd name="connsiteY2" fmla="*/ 53497 h 66624"/>
                <a:gd name="connsiteX3" fmla="*/ 64876 w 143092"/>
                <a:gd name="connsiteY3" fmla="*/ 64927 h 66624"/>
                <a:gd name="connsiteX4" fmla="*/ 106 w 143092"/>
                <a:gd name="connsiteY4" fmla="*/ 24922 h 66624"/>
                <a:gd name="connsiteX0" fmla="*/ 106 w 143092"/>
                <a:gd name="connsiteY0" fmla="*/ 27950 h 65578"/>
                <a:gd name="connsiteX1" fmla="*/ 80116 w 143092"/>
                <a:gd name="connsiteY1" fmla="*/ 1280 h 65578"/>
                <a:gd name="connsiteX2" fmla="*/ 142981 w 143092"/>
                <a:gd name="connsiteY2" fmla="*/ 52715 h 65578"/>
                <a:gd name="connsiteX3" fmla="*/ 64876 w 143092"/>
                <a:gd name="connsiteY3" fmla="*/ 64145 h 65578"/>
                <a:gd name="connsiteX4" fmla="*/ 106 w 143092"/>
                <a:gd name="connsiteY4" fmla="*/ 27950 h 65578"/>
                <a:gd name="connsiteX0" fmla="*/ 105 w 137389"/>
                <a:gd name="connsiteY0" fmla="*/ 27710 h 64718"/>
                <a:gd name="connsiteX1" fmla="*/ 80115 w 137389"/>
                <a:gd name="connsiteY1" fmla="*/ 1040 h 64718"/>
                <a:gd name="connsiteX2" fmla="*/ 137265 w 137389"/>
                <a:gd name="connsiteY2" fmla="*/ 48665 h 64718"/>
                <a:gd name="connsiteX3" fmla="*/ 64875 w 137389"/>
                <a:gd name="connsiteY3" fmla="*/ 63905 h 64718"/>
                <a:gd name="connsiteX4" fmla="*/ 105 w 137389"/>
                <a:gd name="connsiteY4" fmla="*/ 27710 h 64718"/>
                <a:gd name="connsiteX0" fmla="*/ 105 w 137273"/>
                <a:gd name="connsiteY0" fmla="*/ 27710 h 67472"/>
                <a:gd name="connsiteX1" fmla="*/ 80115 w 137273"/>
                <a:gd name="connsiteY1" fmla="*/ 1040 h 67472"/>
                <a:gd name="connsiteX2" fmla="*/ 137265 w 137273"/>
                <a:gd name="connsiteY2" fmla="*/ 48665 h 67472"/>
                <a:gd name="connsiteX3" fmla="*/ 64875 w 137273"/>
                <a:gd name="connsiteY3" fmla="*/ 63905 h 67472"/>
                <a:gd name="connsiteX4" fmla="*/ 105 w 137273"/>
                <a:gd name="connsiteY4" fmla="*/ 27710 h 67472"/>
                <a:gd name="connsiteX0" fmla="*/ 105 w 139178"/>
                <a:gd name="connsiteY0" fmla="*/ 26945 h 63342"/>
                <a:gd name="connsiteX1" fmla="*/ 80115 w 139178"/>
                <a:gd name="connsiteY1" fmla="*/ 275 h 63342"/>
                <a:gd name="connsiteX2" fmla="*/ 139170 w 139178"/>
                <a:gd name="connsiteY2" fmla="*/ 34565 h 63342"/>
                <a:gd name="connsiteX3" fmla="*/ 64875 w 139178"/>
                <a:gd name="connsiteY3" fmla="*/ 63140 h 63342"/>
                <a:gd name="connsiteX4" fmla="*/ 105 w 139178"/>
                <a:gd name="connsiteY4" fmla="*/ 26945 h 6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78" h="63342">
                  <a:moveTo>
                    <a:pt x="105" y="26945"/>
                  </a:moveTo>
                  <a:cubicBezTo>
                    <a:pt x="2645" y="1228"/>
                    <a:pt x="56938" y="-995"/>
                    <a:pt x="80115" y="275"/>
                  </a:cubicBezTo>
                  <a:cubicBezTo>
                    <a:pt x="103292" y="1545"/>
                    <a:pt x="139805" y="8848"/>
                    <a:pt x="139170" y="34565"/>
                  </a:cubicBezTo>
                  <a:cubicBezTo>
                    <a:pt x="138535" y="60282"/>
                    <a:pt x="88052" y="64410"/>
                    <a:pt x="64875" y="63140"/>
                  </a:cubicBezTo>
                  <a:cubicBezTo>
                    <a:pt x="41698" y="61870"/>
                    <a:pt x="-2435" y="52662"/>
                    <a:pt x="105" y="2694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Freeform 31"/>
          <p:cNvSpPr/>
          <p:nvPr/>
        </p:nvSpPr>
        <p:spPr>
          <a:xfrm>
            <a:off x="6055362" y="2600324"/>
            <a:ext cx="5734050" cy="3676650"/>
          </a:xfrm>
          <a:custGeom>
            <a:avLst/>
            <a:gdLst>
              <a:gd name="connsiteX0" fmla="*/ 0 w 5676900"/>
              <a:gd name="connsiteY0" fmla="*/ 0 h 3695700"/>
              <a:gd name="connsiteX1" fmla="*/ 1009650 w 5676900"/>
              <a:gd name="connsiteY1" fmla="*/ 1190625 h 3695700"/>
              <a:gd name="connsiteX2" fmla="*/ 1676400 w 5676900"/>
              <a:gd name="connsiteY2" fmla="*/ 1409700 h 3695700"/>
              <a:gd name="connsiteX3" fmla="*/ 4829175 w 5676900"/>
              <a:gd name="connsiteY3" fmla="*/ 3276600 h 3695700"/>
              <a:gd name="connsiteX4" fmla="*/ 5676900 w 5676900"/>
              <a:gd name="connsiteY4" fmla="*/ 3695700 h 3695700"/>
              <a:gd name="connsiteX0" fmla="*/ 0 w 5676900"/>
              <a:gd name="connsiteY0" fmla="*/ 0 h 3695700"/>
              <a:gd name="connsiteX1" fmla="*/ 352425 w 5676900"/>
              <a:gd name="connsiteY1" fmla="*/ 1200150 h 3695700"/>
              <a:gd name="connsiteX2" fmla="*/ 1676400 w 5676900"/>
              <a:gd name="connsiteY2" fmla="*/ 1409700 h 3695700"/>
              <a:gd name="connsiteX3" fmla="*/ 4829175 w 5676900"/>
              <a:gd name="connsiteY3" fmla="*/ 3276600 h 3695700"/>
              <a:gd name="connsiteX4" fmla="*/ 5676900 w 5676900"/>
              <a:gd name="connsiteY4" fmla="*/ 3695700 h 3695700"/>
              <a:gd name="connsiteX0" fmla="*/ 0 w 6381750"/>
              <a:gd name="connsiteY0" fmla="*/ 0 h 3743325"/>
              <a:gd name="connsiteX1" fmla="*/ 1057275 w 6381750"/>
              <a:gd name="connsiteY1" fmla="*/ 1247775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981075 w 6381750"/>
              <a:gd name="connsiteY1" fmla="*/ 118110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895350 w 6381750"/>
              <a:gd name="connsiteY1" fmla="*/ 120015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971550 w 6381750"/>
              <a:gd name="connsiteY1" fmla="*/ 120015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1428750 w 6381750"/>
              <a:gd name="connsiteY1" fmla="*/ 121920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5819775"/>
              <a:gd name="connsiteY0" fmla="*/ 0 h 3676650"/>
              <a:gd name="connsiteX1" fmla="*/ 866775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66775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352675 w 5819775"/>
              <a:gd name="connsiteY2" fmla="*/ 16573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352675 w 5819775"/>
              <a:gd name="connsiteY2" fmla="*/ 16573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352675 w 5819775"/>
              <a:gd name="connsiteY2" fmla="*/ 16573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5010150 w 5829300"/>
              <a:gd name="connsiteY3" fmla="*/ 3171825 h 3752850"/>
              <a:gd name="connsiteX4" fmla="*/ 5829300 w 5829300"/>
              <a:gd name="connsiteY4" fmla="*/ 3752850 h 3752850"/>
              <a:gd name="connsiteX0" fmla="*/ 0 w 5876925"/>
              <a:gd name="connsiteY0" fmla="*/ 0 h 3667125"/>
              <a:gd name="connsiteX1" fmla="*/ 876300 w 5876925"/>
              <a:gd name="connsiteY1" fmla="*/ 1171575 h 3667125"/>
              <a:gd name="connsiteX2" fmla="*/ 2409825 w 5876925"/>
              <a:gd name="connsiteY2" fmla="*/ 1638300 h 3667125"/>
              <a:gd name="connsiteX3" fmla="*/ 5010150 w 5876925"/>
              <a:gd name="connsiteY3" fmla="*/ 3171825 h 3667125"/>
              <a:gd name="connsiteX4" fmla="*/ 5876925 w 5876925"/>
              <a:gd name="connsiteY4" fmla="*/ 3667125 h 3667125"/>
              <a:gd name="connsiteX0" fmla="*/ 0 w 5876925"/>
              <a:gd name="connsiteY0" fmla="*/ 0 h 3667125"/>
              <a:gd name="connsiteX1" fmla="*/ 876300 w 5876925"/>
              <a:gd name="connsiteY1" fmla="*/ 1171575 h 3667125"/>
              <a:gd name="connsiteX2" fmla="*/ 2409825 w 5876925"/>
              <a:gd name="connsiteY2" fmla="*/ 1638300 h 3667125"/>
              <a:gd name="connsiteX3" fmla="*/ 5876925 w 5876925"/>
              <a:gd name="connsiteY3" fmla="*/ 3667125 h 3667125"/>
              <a:gd name="connsiteX0" fmla="*/ 0 w 5876925"/>
              <a:gd name="connsiteY0" fmla="*/ 0 h 3667125"/>
              <a:gd name="connsiteX1" fmla="*/ 876300 w 5876925"/>
              <a:gd name="connsiteY1" fmla="*/ 1171575 h 3667125"/>
              <a:gd name="connsiteX2" fmla="*/ 2409825 w 5876925"/>
              <a:gd name="connsiteY2" fmla="*/ 1638300 h 3667125"/>
              <a:gd name="connsiteX3" fmla="*/ 5876925 w 5876925"/>
              <a:gd name="connsiteY3" fmla="*/ 3667125 h 3667125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734050"/>
              <a:gd name="connsiteY0" fmla="*/ 0 h 3676650"/>
              <a:gd name="connsiteX1" fmla="*/ 704850 w 5734050"/>
              <a:gd name="connsiteY1" fmla="*/ 1228725 h 3676650"/>
              <a:gd name="connsiteX2" fmla="*/ 2238375 w 5734050"/>
              <a:gd name="connsiteY2" fmla="*/ 16954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38375 w 5734050"/>
              <a:gd name="connsiteY2" fmla="*/ 16954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38375 w 5734050"/>
              <a:gd name="connsiteY2" fmla="*/ 16954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050" h="3676650">
                <a:moveTo>
                  <a:pt x="0" y="0"/>
                </a:moveTo>
                <a:cubicBezTo>
                  <a:pt x="336550" y="554037"/>
                  <a:pt x="514265" y="821974"/>
                  <a:pt x="714375" y="1114425"/>
                </a:cubicBezTo>
                <a:cubicBezTo>
                  <a:pt x="930576" y="1430393"/>
                  <a:pt x="1373188" y="1306513"/>
                  <a:pt x="2209800" y="1733550"/>
                </a:cubicBezTo>
                <a:cubicBezTo>
                  <a:pt x="3046413" y="2160588"/>
                  <a:pt x="4564062" y="3130153"/>
                  <a:pt x="5734050" y="3676650"/>
                </a:cubicBezTo>
              </a:path>
            </a:pathLst>
          </a:cu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702935" y="2695574"/>
            <a:ext cx="6004560" cy="3893185"/>
          </a:xfrm>
          <a:custGeom>
            <a:avLst/>
            <a:gdLst>
              <a:gd name="connsiteX0" fmla="*/ 0 w 6210300"/>
              <a:gd name="connsiteY0" fmla="*/ 0 h 3848100"/>
              <a:gd name="connsiteX1" fmla="*/ 723900 w 6210300"/>
              <a:gd name="connsiteY1" fmla="*/ 1190625 h 3848100"/>
              <a:gd name="connsiteX2" fmla="*/ 695325 w 6210300"/>
              <a:gd name="connsiteY2" fmla="*/ 1666875 h 3848100"/>
              <a:gd name="connsiteX3" fmla="*/ 1162050 w 6210300"/>
              <a:gd name="connsiteY3" fmla="*/ 2238375 h 3848100"/>
              <a:gd name="connsiteX4" fmla="*/ 2695575 w 6210300"/>
              <a:gd name="connsiteY4" fmla="*/ 2857500 h 3848100"/>
              <a:gd name="connsiteX5" fmla="*/ 4505325 w 6210300"/>
              <a:gd name="connsiteY5" fmla="*/ 3343275 h 3848100"/>
              <a:gd name="connsiteX6" fmla="*/ 5448300 w 6210300"/>
              <a:gd name="connsiteY6" fmla="*/ 3524250 h 3848100"/>
              <a:gd name="connsiteX7" fmla="*/ 6210300 w 6210300"/>
              <a:gd name="connsiteY7" fmla="*/ 3848100 h 3848100"/>
              <a:gd name="connsiteX0" fmla="*/ 0 w 6096000"/>
              <a:gd name="connsiteY0" fmla="*/ 0 h 3867150"/>
              <a:gd name="connsiteX1" fmla="*/ 609600 w 6096000"/>
              <a:gd name="connsiteY1" fmla="*/ 12096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609600 w 6096000"/>
              <a:gd name="connsiteY1" fmla="*/ 12096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609600 w 6096000"/>
              <a:gd name="connsiteY1" fmla="*/ 12096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523875 w 6096000"/>
              <a:gd name="connsiteY2" fmla="*/ 17621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33400 w 6096000"/>
              <a:gd name="connsiteY1" fmla="*/ 1362075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90600 w 6096000"/>
              <a:gd name="connsiteY2" fmla="*/ 22002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1917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1917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11442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11442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114425 w 6096000"/>
              <a:gd name="connsiteY2" fmla="*/ 2247900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34000 w 6096000"/>
              <a:gd name="connsiteY4" fmla="*/ 3543300 h 3867150"/>
              <a:gd name="connsiteX5" fmla="*/ 6096000 w 6096000"/>
              <a:gd name="connsiteY5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34000 w 6096000"/>
              <a:gd name="connsiteY4" fmla="*/ 3571875 h 3867150"/>
              <a:gd name="connsiteX5" fmla="*/ 6096000 w 6096000"/>
              <a:gd name="connsiteY5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24475 w 6096000"/>
              <a:gd name="connsiteY4" fmla="*/ 3609975 h 3867150"/>
              <a:gd name="connsiteX5" fmla="*/ 6096000 w 6096000"/>
              <a:gd name="connsiteY5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24475 w 6096000"/>
              <a:gd name="connsiteY4" fmla="*/ 3609975 h 3867150"/>
              <a:gd name="connsiteX5" fmla="*/ 6096000 w 6096000"/>
              <a:gd name="connsiteY5" fmla="*/ 3867150 h 3867150"/>
              <a:gd name="connsiteX0" fmla="*/ 0 w 6086475"/>
              <a:gd name="connsiteY0" fmla="*/ 0 h 3905250"/>
              <a:gd name="connsiteX1" fmla="*/ 619125 w 6086475"/>
              <a:gd name="connsiteY1" fmla="*/ 1323975 h 3905250"/>
              <a:gd name="connsiteX2" fmla="*/ 1095375 w 6086475"/>
              <a:gd name="connsiteY2" fmla="*/ 2295525 h 3905250"/>
              <a:gd name="connsiteX3" fmla="*/ 2647950 w 6086475"/>
              <a:gd name="connsiteY3" fmla="*/ 2924175 h 3905250"/>
              <a:gd name="connsiteX4" fmla="*/ 5324475 w 6086475"/>
              <a:gd name="connsiteY4" fmla="*/ 3609975 h 3905250"/>
              <a:gd name="connsiteX5" fmla="*/ 6086475 w 6086475"/>
              <a:gd name="connsiteY5" fmla="*/ 3905250 h 3905250"/>
              <a:gd name="connsiteX0" fmla="*/ 0 w 6134100"/>
              <a:gd name="connsiteY0" fmla="*/ 0 h 3943350"/>
              <a:gd name="connsiteX1" fmla="*/ 619125 w 6134100"/>
              <a:gd name="connsiteY1" fmla="*/ 1323975 h 3943350"/>
              <a:gd name="connsiteX2" fmla="*/ 1095375 w 6134100"/>
              <a:gd name="connsiteY2" fmla="*/ 2295525 h 3943350"/>
              <a:gd name="connsiteX3" fmla="*/ 2647950 w 6134100"/>
              <a:gd name="connsiteY3" fmla="*/ 2924175 h 3943350"/>
              <a:gd name="connsiteX4" fmla="*/ 5324475 w 6134100"/>
              <a:gd name="connsiteY4" fmla="*/ 3609975 h 3943350"/>
              <a:gd name="connsiteX5" fmla="*/ 6134100 w 6134100"/>
              <a:gd name="connsiteY5" fmla="*/ 3943350 h 3943350"/>
              <a:gd name="connsiteX0" fmla="*/ 0 w 6134100"/>
              <a:gd name="connsiteY0" fmla="*/ 0 h 3943350"/>
              <a:gd name="connsiteX1" fmla="*/ 619125 w 6134100"/>
              <a:gd name="connsiteY1" fmla="*/ 1323975 h 3943350"/>
              <a:gd name="connsiteX2" fmla="*/ 1095375 w 6134100"/>
              <a:gd name="connsiteY2" fmla="*/ 2295525 h 3943350"/>
              <a:gd name="connsiteX3" fmla="*/ 2647950 w 6134100"/>
              <a:gd name="connsiteY3" fmla="*/ 2924175 h 3943350"/>
              <a:gd name="connsiteX4" fmla="*/ 5324475 w 6134100"/>
              <a:gd name="connsiteY4" fmla="*/ 3609975 h 3943350"/>
              <a:gd name="connsiteX5" fmla="*/ 6134100 w 6134100"/>
              <a:gd name="connsiteY5" fmla="*/ 3943350 h 3943350"/>
              <a:gd name="connsiteX0" fmla="*/ 0 w 6096000"/>
              <a:gd name="connsiteY0" fmla="*/ 0 h 3819525"/>
              <a:gd name="connsiteX1" fmla="*/ 619125 w 6096000"/>
              <a:gd name="connsiteY1" fmla="*/ 1323975 h 3819525"/>
              <a:gd name="connsiteX2" fmla="*/ 1095375 w 6096000"/>
              <a:gd name="connsiteY2" fmla="*/ 2295525 h 3819525"/>
              <a:gd name="connsiteX3" fmla="*/ 2647950 w 6096000"/>
              <a:gd name="connsiteY3" fmla="*/ 2924175 h 3819525"/>
              <a:gd name="connsiteX4" fmla="*/ 5324475 w 6096000"/>
              <a:gd name="connsiteY4" fmla="*/ 3609975 h 3819525"/>
              <a:gd name="connsiteX5" fmla="*/ 6096000 w 6096000"/>
              <a:gd name="connsiteY5" fmla="*/ 3819525 h 3819525"/>
              <a:gd name="connsiteX0" fmla="*/ 0 w 6076950"/>
              <a:gd name="connsiteY0" fmla="*/ 0 h 3876675"/>
              <a:gd name="connsiteX1" fmla="*/ 619125 w 6076950"/>
              <a:gd name="connsiteY1" fmla="*/ 1323975 h 3876675"/>
              <a:gd name="connsiteX2" fmla="*/ 1095375 w 6076950"/>
              <a:gd name="connsiteY2" fmla="*/ 2295525 h 3876675"/>
              <a:gd name="connsiteX3" fmla="*/ 2647950 w 6076950"/>
              <a:gd name="connsiteY3" fmla="*/ 2924175 h 3876675"/>
              <a:gd name="connsiteX4" fmla="*/ 5324475 w 6076950"/>
              <a:gd name="connsiteY4" fmla="*/ 3609975 h 3876675"/>
              <a:gd name="connsiteX5" fmla="*/ 6076950 w 6076950"/>
              <a:gd name="connsiteY5" fmla="*/ 3876675 h 3876675"/>
              <a:gd name="connsiteX0" fmla="*/ 0 w 6076950"/>
              <a:gd name="connsiteY0" fmla="*/ 0 h 3876675"/>
              <a:gd name="connsiteX1" fmla="*/ 619125 w 6076950"/>
              <a:gd name="connsiteY1" fmla="*/ 1323975 h 3876675"/>
              <a:gd name="connsiteX2" fmla="*/ 1095375 w 6076950"/>
              <a:gd name="connsiteY2" fmla="*/ 2295525 h 3876675"/>
              <a:gd name="connsiteX3" fmla="*/ 2647950 w 6076950"/>
              <a:gd name="connsiteY3" fmla="*/ 2924175 h 3876675"/>
              <a:gd name="connsiteX4" fmla="*/ 5324475 w 6076950"/>
              <a:gd name="connsiteY4" fmla="*/ 3609975 h 3876675"/>
              <a:gd name="connsiteX5" fmla="*/ 6076950 w 6076950"/>
              <a:gd name="connsiteY5" fmla="*/ 3876675 h 3876675"/>
              <a:gd name="connsiteX0" fmla="*/ 0 w 6057900"/>
              <a:gd name="connsiteY0" fmla="*/ 0 h 3924300"/>
              <a:gd name="connsiteX1" fmla="*/ 619125 w 6057900"/>
              <a:gd name="connsiteY1" fmla="*/ 1323975 h 3924300"/>
              <a:gd name="connsiteX2" fmla="*/ 1095375 w 6057900"/>
              <a:gd name="connsiteY2" fmla="*/ 2295525 h 3924300"/>
              <a:gd name="connsiteX3" fmla="*/ 2647950 w 6057900"/>
              <a:gd name="connsiteY3" fmla="*/ 2924175 h 3924300"/>
              <a:gd name="connsiteX4" fmla="*/ 5324475 w 6057900"/>
              <a:gd name="connsiteY4" fmla="*/ 3609975 h 3924300"/>
              <a:gd name="connsiteX5" fmla="*/ 6057900 w 6057900"/>
              <a:gd name="connsiteY5" fmla="*/ 3924300 h 3924300"/>
              <a:gd name="connsiteX0" fmla="*/ 0 w 6057900"/>
              <a:gd name="connsiteY0" fmla="*/ 0 h 3924300"/>
              <a:gd name="connsiteX1" fmla="*/ 619125 w 6057900"/>
              <a:gd name="connsiteY1" fmla="*/ 1323975 h 3924300"/>
              <a:gd name="connsiteX2" fmla="*/ 1095375 w 6057900"/>
              <a:gd name="connsiteY2" fmla="*/ 2295525 h 3924300"/>
              <a:gd name="connsiteX3" fmla="*/ 2647950 w 6057900"/>
              <a:gd name="connsiteY3" fmla="*/ 2924175 h 3924300"/>
              <a:gd name="connsiteX4" fmla="*/ 5324475 w 6057900"/>
              <a:gd name="connsiteY4" fmla="*/ 3609975 h 3924300"/>
              <a:gd name="connsiteX5" fmla="*/ 6057900 w 6057900"/>
              <a:gd name="connsiteY5" fmla="*/ 3924300 h 3924300"/>
              <a:gd name="connsiteX0" fmla="*/ 0 w 6057900"/>
              <a:gd name="connsiteY0" fmla="*/ 0 h 3924300"/>
              <a:gd name="connsiteX1" fmla="*/ 619125 w 6057900"/>
              <a:gd name="connsiteY1" fmla="*/ 1323975 h 3924300"/>
              <a:gd name="connsiteX2" fmla="*/ 1095375 w 6057900"/>
              <a:gd name="connsiteY2" fmla="*/ 2295525 h 3924300"/>
              <a:gd name="connsiteX3" fmla="*/ 2647950 w 6057900"/>
              <a:gd name="connsiteY3" fmla="*/ 2924175 h 3924300"/>
              <a:gd name="connsiteX4" fmla="*/ 5324475 w 6057900"/>
              <a:gd name="connsiteY4" fmla="*/ 3609975 h 3924300"/>
              <a:gd name="connsiteX5" fmla="*/ 6057900 w 60579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71500 w 5943600"/>
              <a:gd name="connsiteY1" fmla="*/ 154305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71500 w 5943600"/>
              <a:gd name="connsiteY1" fmla="*/ 154305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52450 w 5943600"/>
              <a:gd name="connsiteY1" fmla="*/ 146685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05635 w 5943600"/>
              <a:gd name="connsiteY2" fmla="*/ 265239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05635 w 5943600"/>
              <a:gd name="connsiteY2" fmla="*/ 265239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05635 w 5943600"/>
              <a:gd name="connsiteY2" fmla="*/ 265239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6004560"/>
              <a:gd name="connsiteY0" fmla="*/ 0 h 3893185"/>
              <a:gd name="connsiteX1" fmla="*/ 561975 w 6004560"/>
              <a:gd name="connsiteY1" fmla="*/ 1409700 h 3893185"/>
              <a:gd name="connsiteX2" fmla="*/ 1905635 w 6004560"/>
              <a:gd name="connsiteY2" fmla="*/ 2652395 h 3893185"/>
              <a:gd name="connsiteX3" fmla="*/ 5210175 w 6004560"/>
              <a:gd name="connsiteY3" fmla="*/ 3619500 h 3893185"/>
              <a:gd name="connsiteX4" fmla="*/ 6004560 w 6004560"/>
              <a:gd name="connsiteY4" fmla="*/ 3893185 h 3893185"/>
              <a:gd name="connsiteX0" fmla="*/ 0 w 6004560"/>
              <a:gd name="connsiteY0" fmla="*/ 0 h 3893185"/>
              <a:gd name="connsiteX1" fmla="*/ 561975 w 6004560"/>
              <a:gd name="connsiteY1" fmla="*/ 1409700 h 3893185"/>
              <a:gd name="connsiteX2" fmla="*/ 1905635 w 6004560"/>
              <a:gd name="connsiteY2" fmla="*/ 2652395 h 3893185"/>
              <a:gd name="connsiteX3" fmla="*/ 5210175 w 6004560"/>
              <a:gd name="connsiteY3" fmla="*/ 3619500 h 3893185"/>
              <a:gd name="connsiteX4" fmla="*/ 6004560 w 6004560"/>
              <a:gd name="connsiteY4" fmla="*/ 3893185 h 389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560" h="3893185">
                <a:moveTo>
                  <a:pt x="0" y="0"/>
                </a:moveTo>
                <a:cubicBezTo>
                  <a:pt x="370681" y="570706"/>
                  <a:pt x="793009" y="1079394"/>
                  <a:pt x="561975" y="1409700"/>
                </a:cubicBezTo>
                <a:cubicBezTo>
                  <a:pt x="330941" y="1740006"/>
                  <a:pt x="710015" y="2189722"/>
                  <a:pt x="1905635" y="2652395"/>
                </a:cubicBezTo>
                <a:cubicBezTo>
                  <a:pt x="2568575" y="2908935"/>
                  <a:pt x="4527021" y="3412702"/>
                  <a:pt x="5210175" y="3619500"/>
                </a:cubicBezTo>
                <a:cubicBezTo>
                  <a:pt x="5893329" y="3826298"/>
                  <a:pt x="5646896" y="3753009"/>
                  <a:pt x="6004560" y="3893185"/>
                </a:cubicBezTo>
              </a:path>
            </a:pathLst>
          </a:cu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361399" y="4035097"/>
            <a:ext cx="4389245" cy="2003753"/>
          </a:xfrm>
          <a:custGeom>
            <a:avLst/>
            <a:gdLst>
              <a:gd name="connsiteX0" fmla="*/ 0 w 647000"/>
              <a:gd name="connsiteY0" fmla="*/ 0 h 312316"/>
              <a:gd name="connsiteX1" fmla="*/ 646981 w 647000"/>
              <a:gd name="connsiteY1" fmla="*/ 310551 h 312316"/>
              <a:gd name="connsiteX2" fmla="*/ 17253 w 647000"/>
              <a:gd name="connsiteY2" fmla="*/ 103517 h 312316"/>
              <a:gd name="connsiteX0" fmla="*/ 0 w 647000"/>
              <a:gd name="connsiteY0" fmla="*/ 0 h 312316"/>
              <a:gd name="connsiteX1" fmla="*/ 646981 w 647000"/>
              <a:gd name="connsiteY1" fmla="*/ 310551 h 312316"/>
              <a:gd name="connsiteX2" fmla="*/ 17253 w 647000"/>
              <a:gd name="connsiteY2" fmla="*/ 103517 h 312316"/>
              <a:gd name="connsiteX3" fmla="*/ 0 w 647000"/>
              <a:gd name="connsiteY3" fmla="*/ 0 h 312316"/>
              <a:gd name="connsiteX0" fmla="*/ 0 w 805109"/>
              <a:gd name="connsiteY0" fmla="*/ 0 h 397334"/>
              <a:gd name="connsiteX1" fmla="*/ 805096 w 805109"/>
              <a:gd name="connsiteY1" fmla="*/ 396276 h 397334"/>
              <a:gd name="connsiteX2" fmla="*/ 17253 w 805109"/>
              <a:gd name="connsiteY2" fmla="*/ 103517 h 397334"/>
              <a:gd name="connsiteX3" fmla="*/ 0 w 805109"/>
              <a:gd name="connsiteY3" fmla="*/ 0 h 397334"/>
              <a:gd name="connsiteX0" fmla="*/ 0 w 787856"/>
              <a:gd name="connsiteY0" fmla="*/ 0 h 293817"/>
              <a:gd name="connsiteX1" fmla="*/ 787843 w 787856"/>
              <a:gd name="connsiteY1" fmla="*/ 292759 h 293817"/>
              <a:gd name="connsiteX2" fmla="*/ 0 w 787856"/>
              <a:gd name="connsiteY2" fmla="*/ 0 h 293817"/>
              <a:gd name="connsiteX0" fmla="*/ 0 w 787852"/>
              <a:gd name="connsiteY0" fmla="*/ 25690 h 318938"/>
              <a:gd name="connsiteX1" fmla="*/ 787843 w 787852"/>
              <a:gd name="connsiteY1" fmla="*/ 318449 h 318938"/>
              <a:gd name="connsiteX2" fmla="*/ 0 w 787852"/>
              <a:gd name="connsiteY2" fmla="*/ 25690 h 318938"/>
              <a:gd name="connsiteX0" fmla="*/ 2421 w 790273"/>
              <a:gd name="connsiteY0" fmla="*/ 25690 h 318938"/>
              <a:gd name="connsiteX1" fmla="*/ 790264 w 790273"/>
              <a:gd name="connsiteY1" fmla="*/ 318449 h 318938"/>
              <a:gd name="connsiteX2" fmla="*/ 2421 w 790273"/>
              <a:gd name="connsiteY2" fmla="*/ 25690 h 318938"/>
              <a:gd name="connsiteX0" fmla="*/ 13209 w 801061"/>
              <a:gd name="connsiteY0" fmla="*/ 25690 h 318938"/>
              <a:gd name="connsiteX1" fmla="*/ 801052 w 801061"/>
              <a:gd name="connsiteY1" fmla="*/ 318449 h 318938"/>
              <a:gd name="connsiteX2" fmla="*/ 13209 w 801061"/>
              <a:gd name="connsiteY2" fmla="*/ 25690 h 318938"/>
              <a:gd name="connsiteX0" fmla="*/ 13246 w 801098"/>
              <a:gd name="connsiteY0" fmla="*/ 25690 h 318938"/>
              <a:gd name="connsiteX1" fmla="*/ 801089 w 801098"/>
              <a:gd name="connsiteY1" fmla="*/ 318449 h 318938"/>
              <a:gd name="connsiteX2" fmla="*/ 13246 w 801098"/>
              <a:gd name="connsiteY2" fmla="*/ 25690 h 318938"/>
              <a:gd name="connsiteX0" fmla="*/ 13246 w 801098"/>
              <a:gd name="connsiteY0" fmla="*/ 25690 h 318938"/>
              <a:gd name="connsiteX1" fmla="*/ 801089 w 801098"/>
              <a:gd name="connsiteY1" fmla="*/ 318449 h 318938"/>
              <a:gd name="connsiteX2" fmla="*/ 13246 w 801098"/>
              <a:gd name="connsiteY2" fmla="*/ 25690 h 318938"/>
              <a:gd name="connsiteX0" fmla="*/ 13419 w 801551"/>
              <a:gd name="connsiteY0" fmla="*/ 27446 h 321612"/>
              <a:gd name="connsiteX1" fmla="*/ 801262 w 801551"/>
              <a:gd name="connsiteY1" fmla="*/ 320205 h 321612"/>
              <a:gd name="connsiteX2" fmla="*/ 13419 w 801551"/>
              <a:gd name="connsiteY2" fmla="*/ 27446 h 321612"/>
              <a:gd name="connsiteX0" fmla="*/ 13761 w 801893"/>
              <a:gd name="connsiteY0" fmla="*/ 43878 h 338509"/>
              <a:gd name="connsiteX1" fmla="*/ 801604 w 801893"/>
              <a:gd name="connsiteY1" fmla="*/ 336637 h 338509"/>
              <a:gd name="connsiteX2" fmla="*/ 13761 w 801893"/>
              <a:gd name="connsiteY2" fmla="*/ 43878 h 338509"/>
              <a:gd name="connsiteX0" fmla="*/ 9754 w 1191932"/>
              <a:gd name="connsiteY0" fmla="*/ 33425 h 491919"/>
              <a:gd name="connsiteX1" fmla="*/ 1191932 w 1191932"/>
              <a:gd name="connsiteY1" fmla="*/ 491919 h 491919"/>
              <a:gd name="connsiteX2" fmla="*/ 9754 w 1191932"/>
              <a:gd name="connsiteY2" fmla="*/ 33425 h 491919"/>
              <a:gd name="connsiteX0" fmla="*/ 11318 w 1193496"/>
              <a:gd name="connsiteY0" fmla="*/ 59637 h 518131"/>
              <a:gd name="connsiteX1" fmla="*/ 1193496 w 1193496"/>
              <a:gd name="connsiteY1" fmla="*/ 518131 h 518131"/>
              <a:gd name="connsiteX2" fmla="*/ 11318 w 1193496"/>
              <a:gd name="connsiteY2" fmla="*/ 59637 h 518131"/>
              <a:gd name="connsiteX0" fmla="*/ 4 w 1337785"/>
              <a:gd name="connsiteY0" fmla="*/ 2067 h 471114"/>
              <a:gd name="connsiteX1" fmla="*/ 1182182 w 1337785"/>
              <a:gd name="connsiteY1" fmla="*/ 460561 h 471114"/>
              <a:gd name="connsiteX2" fmla="*/ 1195840 w 1337785"/>
              <a:gd name="connsiteY2" fmla="*/ 298061 h 471114"/>
              <a:gd name="connsiteX3" fmla="*/ 4 w 1337785"/>
              <a:gd name="connsiteY3" fmla="*/ 2067 h 471114"/>
              <a:gd name="connsiteX0" fmla="*/ 4 w 1284794"/>
              <a:gd name="connsiteY0" fmla="*/ 2067 h 462990"/>
              <a:gd name="connsiteX1" fmla="*/ 1182182 w 1284794"/>
              <a:gd name="connsiteY1" fmla="*/ 460561 h 462990"/>
              <a:gd name="connsiteX2" fmla="*/ 1195840 w 1284794"/>
              <a:gd name="connsiteY2" fmla="*/ 298061 h 462990"/>
              <a:gd name="connsiteX3" fmla="*/ 4 w 1284794"/>
              <a:gd name="connsiteY3" fmla="*/ 2067 h 462990"/>
              <a:gd name="connsiteX0" fmla="*/ 4 w 1182182"/>
              <a:gd name="connsiteY0" fmla="*/ 0 h 460923"/>
              <a:gd name="connsiteX1" fmla="*/ 1182182 w 1182182"/>
              <a:gd name="connsiteY1" fmla="*/ 458494 h 460923"/>
              <a:gd name="connsiteX2" fmla="*/ 4 w 1182182"/>
              <a:gd name="connsiteY2" fmla="*/ 0 h 460923"/>
              <a:gd name="connsiteX0" fmla="*/ 4 w 1201382"/>
              <a:gd name="connsiteY0" fmla="*/ 0 h 504844"/>
              <a:gd name="connsiteX1" fmla="*/ 1182182 w 1201382"/>
              <a:gd name="connsiteY1" fmla="*/ 458494 h 504844"/>
              <a:gd name="connsiteX2" fmla="*/ 4 w 1201382"/>
              <a:gd name="connsiteY2" fmla="*/ 0 h 504844"/>
              <a:gd name="connsiteX0" fmla="*/ 7097 w 1204525"/>
              <a:gd name="connsiteY0" fmla="*/ 38301 h 551777"/>
              <a:gd name="connsiteX1" fmla="*/ 1189275 w 1204525"/>
              <a:gd name="connsiteY1" fmla="*/ 496795 h 551777"/>
              <a:gd name="connsiteX2" fmla="*/ 7097 w 1204525"/>
              <a:gd name="connsiteY2" fmla="*/ 38301 h 551777"/>
              <a:gd name="connsiteX0" fmla="*/ 6343 w 1188825"/>
              <a:gd name="connsiteY0" fmla="*/ 29186 h 492249"/>
              <a:gd name="connsiteX1" fmla="*/ 1188521 w 1188825"/>
              <a:gd name="connsiteY1" fmla="*/ 487680 h 492249"/>
              <a:gd name="connsiteX2" fmla="*/ 6343 w 1188825"/>
              <a:gd name="connsiteY2" fmla="*/ 29186 h 492249"/>
              <a:gd name="connsiteX0" fmla="*/ 11165 w 1193657"/>
              <a:gd name="connsiteY0" fmla="*/ 47232 h 511100"/>
              <a:gd name="connsiteX1" fmla="*/ 1193343 w 1193657"/>
              <a:gd name="connsiteY1" fmla="*/ 505726 h 511100"/>
              <a:gd name="connsiteX2" fmla="*/ 11165 w 1193657"/>
              <a:gd name="connsiteY2" fmla="*/ 47232 h 511100"/>
              <a:gd name="connsiteX0" fmla="*/ 6556 w 1189038"/>
              <a:gd name="connsiteY0" fmla="*/ 30279 h 493387"/>
              <a:gd name="connsiteX1" fmla="*/ 1188734 w 1189038"/>
              <a:gd name="connsiteY1" fmla="*/ 488773 h 493387"/>
              <a:gd name="connsiteX2" fmla="*/ 6556 w 1189038"/>
              <a:gd name="connsiteY2" fmla="*/ 30279 h 493387"/>
              <a:gd name="connsiteX0" fmla="*/ 6547 w 1188978"/>
              <a:gd name="connsiteY0" fmla="*/ 29735 h 490796"/>
              <a:gd name="connsiteX1" fmla="*/ 1188725 w 1188978"/>
              <a:gd name="connsiteY1" fmla="*/ 488229 h 490796"/>
              <a:gd name="connsiteX2" fmla="*/ 6547 w 1188978"/>
              <a:gd name="connsiteY2" fmla="*/ 29735 h 490796"/>
              <a:gd name="connsiteX0" fmla="*/ 1273 w 1243578"/>
              <a:gd name="connsiteY0" fmla="*/ 2510 h 470145"/>
              <a:gd name="connsiteX1" fmla="*/ 1183451 w 1243578"/>
              <a:gd name="connsiteY1" fmla="*/ 461004 h 470145"/>
              <a:gd name="connsiteX2" fmla="*/ 958984 w 1243578"/>
              <a:gd name="connsiteY2" fmla="*/ 285167 h 470145"/>
              <a:gd name="connsiteX3" fmla="*/ 1273 w 1243578"/>
              <a:gd name="connsiteY3" fmla="*/ 2510 h 470145"/>
              <a:gd name="connsiteX0" fmla="*/ 12 w 1101785"/>
              <a:gd name="connsiteY0" fmla="*/ 978 h 403514"/>
              <a:gd name="connsiteX1" fmla="*/ 978355 w 1101785"/>
              <a:gd name="connsiteY1" fmla="*/ 388987 h 403514"/>
              <a:gd name="connsiteX2" fmla="*/ 957723 w 1101785"/>
              <a:gd name="connsiteY2" fmla="*/ 283635 h 403514"/>
              <a:gd name="connsiteX3" fmla="*/ 12 w 1101785"/>
              <a:gd name="connsiteY3" fmla="*/ 978 h 403514"/>
              <a:gd name="connsiteX0" fmla="*/ 6989 w 1108762"/>
              <a:gd name="connsiteY0" fmla="*/ 32802 h 435338"/>
              <a:gd name="connsiteX1" fmla="*/ 985332 w 1108762"/>
              <a:gd name="connsiteY1" fmla="*/ 420811 h 435338"/>
              <a:gd name="connsiteX2" fmla="*/ 964700 w 1108762"/>
              <a:gd name="connsiteY2" fmla="*/ 315459 h 435338"/>
              <a:gd name="connsiteX3" fmla="*/ 6989 w 1108762"/>
              <a:gd name="connsiteY3" fmla="*/ 32802 h 435338"/>
              <a:gd name="connsiteX0" fmla="*/ 6989 w 985332"/>
              <a:gd name="connsiteY0" fmla="*/ 0 h 388009"/>
              <a:gd name="connsiteX1" fmla="*/ 985332 w 985332"/>
              <a:gd name="connsiteY1" fmla="*/ 388009 h 388009"/>
              <a:gd name="connsiteX2" fmla="*/ 6989 w 985332"/>
              <a:gd name="connsiteY2" fmla="*/ 0 h 388009"/>
              <a:gd name="connsiteX0" fmla="*/ 0 w 1016443"/>
              <a:gd name="connsiteY0" fmla="*/ 0 h 374674"/>
              <a:gd name="connsiteX1" fmla="*/ 1016443 w 1016443"/>
              <a:gd name="connsiteY1" fmla="*/ 374674 h 374674"/>
              <a:gd name="connsiteX2" fmla="*/ 0 w 1016443"/>
              <a:gd name="connsiteY2" fmla="*/ 0 h 374674"/>
              <a:gd name="connsiteX0" fmla="*/ 0 w 1067496"/>
              <a:gd name="connsiteY0" fmla="*/ 0 h 374679"/>
              <a:gd name="connsiteX1" fmla="*/ 1016443 w 1067496"/>
              <a:gd name="connsiteY1" fmla="*/ 374674 h 374679"/>
              <a:gd name="connsiteX2" fmla="*/ 0 w 1067496"/>
              <a:gd name="connsiteY2" fmla="*/ 0 h 374679"/>
              <a:gd name="connsiteX0" fmla="*/ 10157 w 1069693"/>
              <a:gd name="connsiteY0" fmla="*/ 27843 h 402519"/>
              <a:gd name="connsiteX1" fmla="*/ 1026600 w 1069693"/>
              <a:gd name="connsiteY1" fmla="*/ 402517 h 402519"/>
              <a:gd name="connsiteX2" fmla="*/ 10157 w 1069693"/>
              <a:gd name="connsiteY2" fmla="*/ 27843 h 402519"/>
              <a:gd name="connsiteX0" fmla="*/ 7917 w 1024495"/>
              <a:gd name="connsiteY0" fmla="*/ 29091 h 405821"/>
              <a:gd name="connsiteX1" fmla="*/ 1024360 w 1024495"/>
              <a:gd name="connsiteY1" fmla="*/ 403765 h 405821"/>
              <a:gd name="connsiteX2" fmla="*/ 7917 w 1024495"/>
              <a:gd name="connsiteY2" fmla="*/ 29091 h 405821"/>
              <a:gd name="connsiteX0" fmla="*/ 7831 w 1024274"/>
              <a:gd name="connsiteY0" fmla="*/ 29531 h 407736"/>
              <a:gd name="connsiteX1" fmla="*/ 1024274 w 1024274"/>
              <a:gd name="connsiteY1" fmla="*/ 404205 h 407736"/>
              <a:gd name="connsiteX2" fmla="*/ 7831 w 1024274"/>
              <a:gd name="connsiteY2" fmla="*/ 29531 h 40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4274" h="407736">
                <a:moveTo>
                  <a:pt x="7831" y="29531"/>
                </a:moveTo>
                <a:cubicBezTo>
                  <a:pt x="-104288" y="182770"/>
                  <a:pt x="1024676" y="440916"/>
                  <a:pt x="1024274" y="404205"/>
                </a:cubicBezTo>
                <a:cubicBezTo>
                  <a:pt x="1023872" y="367494"/>
                  <a:pt x="119950" y="-123708"/>
                  <a:pt x="7831" y="2953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74310" y="5062373"/>
            <a:ext cx="5457285" cy="0"/>
          </a:xfrm>
          <a:prstGeom prst="straightConnector1">
            <a:avLst/>
          </a:prstGeom>
          <a:ln w="25400" cap="sq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02960" y="2665206"/>
            <a:ext cx="762000" cy="126360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107340" y="1384613"/>
            <a:ext cx="1487424" cy="620268"/>
          </a:xfrm>
          <a:prstGeom prst="straightConnector1">
            <a:avLst/>
          </a:prstGeom>
          <a:ln cap="rnd">
            <a:solidFill>
              <a:srgbClr val="CC79A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5697929" y="1024673"/>
            <a:ext cx="5181600" cy="1737747"/>
          </a:xfrm>
          <a:custGeom>
            <a:avLst/>
            <a:gdLst>
              <a:gd name="connsiteX0" fmla="*/ 0 w 5181600"/>
              <a:gd name="connsiteY0" fmla="*/ 883960 h 1757739"/>
              <a:gd name="connsiteX1" fmla="*/ 1341120 w 5181600"/>
              <a:gd name="connsiteY1" fmla="*/ 40 h 1757739"/>
              <a:gd name="connsiteX2" fmla="*/ 2580640 w 5181600"/>
              <a:gd name="connsiteY2" fmla="*/ 843320 h 1757739"/>
              <a:gd name="connsiteX3" fmla="*/ 3901440 w 5181600"/>
              <a:gd name="connsiteY3" fmla="*/ 1757720 h 1757739"/>
              <a:gd name="connsiteX4" fmla="*/ 5181600 w 5181600"/>
              <a:gd name="connsiteY4" fmla="*/ 863640 h 1757739"/>
              <a:gd name="connsiteX0" fmla="*/ 0 w 5181600"/>
              <a:gd name="connsiteY0" fmla="*/ 906459 h 1780238"/>
              <a:gd name="connsiteX1" fmla="*/ 1341120 w 5181600"/>
              <a:gd name="connsiteY1" fmla="*/ 22539 h 1780238"/>
              <a:gd name="connsiteX2" fmla="*/ 3901440 w 5181600"/>
              <a:gd name="connsiteY2" fmla="*/ 1780219 h 1780238"/>
              <a:gd name="connsiteX3" fmla="*/ 5181600 w 5181600"/>
              <a:gd name="connsiteY3" fmla="*/ 886139 h 1780238"/>
              <a:gd name="connsiteX0" fmla="*/ 0 w 5181600"/>
              <a:gd name="connsiteY0" fmla="*/ 882859 h 1777702"/>
              <a:gd name="connsiteX1" fmla="*/ 1438656 w 5181600"/>
              <a:gd name="connsiteY1" fmla="*/ 23323 h 1777702"/>
              <a:gd name="connsiteX2" fmla="*/ 3901440 w 5181600"/>
              <a:gd name="connsiteY2" fmla="*/ 1756619 h 1777702"/>
              <a:gd name="connsiteX3" fmla="*/ 5181600 w 5181600"/>
              <a:gd name="connsiteY3" fmla="*/ 862539 h 1777702"/>
              <a:gd name="connsiteX0" fmla="*/ 0 w 5181600"/>
              <a:gd name="connsiteY0" fmla="*/ 859537 h 1754380"/>
              <a:gd name="connsiteX1" fmla="*/ 1438656 w 5181600"/>
              <a:gd name="connsiteY1" fmla="*/ 1 h 1754380"/>
              <a:gd name="connsiteX2" fmla="*/ 3901440 w 5181600"/>
              <a:gd name="connsiteY2" fmla="*/ 1733297 h 1754380"/>
              <a:gd name="connsiteX3" fmla="*/ 5181600 w 5181600"/>
              <a:gd name="connsiteY3" fmla="*/ 839217 h 1754380"/>
              <a:gd name="connsiteX0" fmla="*/ 0 w 5181600"/>
              <a:gd name="connsiteY0" fmla="*/ 859587 h 1754430"/>
              <a:gd name="connsiteX1" fmla="*/ 1438656 w 5181600"/>
              <a:gd name="connsiteY1" fmla="*/ 51 h 1754430"/>
              <a:gd name="connsiteX2" fmla="*/ 3901440 w 5181600"/>
              <a:gd name="connsiteY2" fmla="*/ 1733347 h 1754430"/>
              <a:gd name="connsiteX3" fmla="*/ 5181600 w 5181600"/>
              <a:gd name="connsiteY3" fmla="*/ 839267 h 1754430"/>
              <a:gd name="connsiteX0" fmla="*/ 0 w 5181600"/>
              <a:gd name="connsiteY0" fmla="*/ 859538 h 1733304"/>
              <a:gd name="connsiteX1" fmla="*/ 1438656 w 5181600"/>
              <a:gd name="connsiteY1" fmla="*/ 2 h 1733304"/>
              <a:gd name="connsiteX2" fmla="*/ 2548746 w 5181600"/>
              <a:gd name="connsiteY2" fmla="*/ 852979 h 1733304"/>
              <a:gd name="connsiteX3" fmla="*/ 3901440 w 5181600"/>
              <a:gd name="connsiteY3" fmla="*/ 1733298 h 1733304"/>
              <a:gd name="connsiteX4" fmla="*/ 5181600 w 5181600"/>
              <a:gd name="connsiteY4" fmla="*/ 839218 h 1733304"/>
              <a:gd name="connsiteX0" fmla="*/ 0 w 5181600"/>
              <a:gd name="connsiteY0" fmla="*/ 859538 h 1733305"/>
              <a:gd name="connsiteX1" fmla="*/ 1438656 w 5181600"/>
              <a:gd name="connsiteY1" fmla="*/ 2 h 1733305"/>
              <a:gd name="connsiteX2" fmla="*/ 2548746 w 5181600"/>
              <a:gd name="connsiteY2" fmla="*/ 852979 h 1733305"/>
              <a:gd name="connsiteX3" fmla="*/ 3901440 w 5181600"/>
              <a:gd name="connsiteY3" fmla="*/ 1733298 h 1733305"/>
              <a:gd name="connsiteX4" fmla="*/ 5181600 w 5181600"/>
              <a:gd name="connsiteY4" fmla="*/ 839218 h 1733305"/>
              <a:gd name="connsiteX0" fmla="*/ 0 w 5181600"/>
              <a:gd name="connsiteY0" fmla="*/ 859538 h 1733305"/>
              <a:gd name="connsiteX1" fmla="*/ 1438656 w 5181600"/>
              <a:gd name="connsiteY1" fmla="*/ 2 h 1733305"/>
              <a:gd name="connsiteX2" fmla="*/ 2548746 w 5181600"/>
              <a:gd name="connsiteY2" fmla="*/ 852979 h 1733305"/>
              <a:gd name="connsiteX3" fmla="*/ 3901440 w 5181600"/>
              <a:gd name="connsiteY3" fmla="*/ 1733298 h 1733305"/>
              <a:gd name="connsiteX4" fmla="*/ 5181600 w 5181600"/>
              <a:gd name="connsiteY4" fmla="*/ 839218 h 1733305"/>
              <a:gd name="connsiteX0" fmla="*/ 0 w 5181600"/>
              <a:gd name="connsiteY0" fmla="*/ 859538 h 1733305"/>
              <a:gd name="connsiteX1" fmla="*/ 1438656 w 5181600"/>
              <a:gd name="connsiteY1" fmla="*/ 2 h 1733305"/>
              <a:gd name="connsiteX2" fmla="*/ 2548746 w 5181600"/>
              <a:gd name="connsiteY2" fmla="*/ 852979 h 1733305"/>
              <a:gd name="connsiteX3" fmla="*/ 3901440 w 5181600"/>
              <a:gd name="connsiteY3" fmla="*/ 1733298 h 1733305"/>
              <a:gd name="connsiteX4" fmla="*/ 5181600 w 5181600"/>
              <a:gd name="connsiteY4" fmla="*/ 839218 h 1733305"/>
              <a:gd name="connsiteX0" fmla="*/ 0 w 5181600"/>
              <a:gd name="connsiteY0" fmla="*/ 874777 h 1748543"/>
              <a:gd name="connsiteX1" fmla="*/ 1309116 w 5181600"/>
              <a:gd name="connsiteY1" fmla="*/ 1 h 1748543"/>
              <a:gd name="connsiteX2" fmla="*/ 2548746 w 5181600"/>
              <a:gd name="connsiteY2" fmla="*/ 868218 h 1748543"/>
              <a:gd name="connsiteX3" fmla="*/ 3901440 w 5181600"/>
              <a:gd name="connsiteY3" fmla="*/ 1748537 h 1748543"/>
              <a:gd name="connsiteX4" fmla="*/ 5181600 w 5181600"/>
              <a:gd name="connsiteY4" fmla="*/ 854457 h 1748543"/>
              <a:gd name="connsiteX0" fmla="*/ 0 w 5181600"/>
              <a:gd name="connsiteY0" fmla="*/ 874777 h 1748543"/>
              <a:gd name="connsiteX1" fmla="*/ 1309116 w 5181600"/>
              <a:gd name="connsiteY1" fmla="*/ 1 h 1748543"/>
              <a:gd name="connsiteX2" fmla="*/ 2548746 w 5181600"/>
              <a:gd name="connsiteY2" fmla="*/ 868218 h 1748543"/>
              <a:gd name="connsiteX3" fmla="*/ 3901440 w 5181600"/>
              <a:gd name="connsiteY3" fmla="*/ 1748537 h 1748543"/>
              <a:gd name="connsiteX4" fmla="*/ 5181600 w 5181600"/>
              <a:gd name="connsiteY4" fmla="*/ 854457 h 1748543"/>
              <a:gd name="connsiteX0" fmla="*/ 0 w 5181600"/>
              <a:gd name="connsiteY0" fmla="*/ 874777 h 1748544"/>
              <a:gd name="connsiteX1" fmla="*/ 1309116 w 5181600"/>
              <a:gd name="connsiteY1" fmla="*/ 1 h 1748544"/>
              <a:gd name="connsiteX2" fmla="*/ 2548746 w 5181600"/>
              <a:gd name="connsiteY2" fmla="*/ 868218 h 1748544"/>
              <a:gd name="connsiteX3" fmla="*/ 3901440 w 5181600"/>
              <a:gd name="connsiteY3" fmla="*/ 1748537 h 1748544"/>
              <a:gd name="connsiteX4" fmla="*/ 5181600 w 5181600"/>
              <a:gd name="connsiteY4" fmla="*/ 854457 h 1748544"/>
              <a:gd name="connsiteX0" fmla="*/ 0 w 5181600"/>
              <a:gd name="connsiteY0" fmla="*/ 874777 h 1748543"/>
              <a:gd name="connsiteX1" fmla="*/ 1309116 w 5181600"/>
              <a:gd name="connsiteY1" fmla="*/ 1 h 1748543"/>
              <a:gd name="connsiteX2" fmla="*/ 2548746 w 5181600"/>
              <a:gd name="connsiteY2" fmla="*/ 868218 h 1748543"/>
              <a:gd name="connsiteX3" fmla="*/ 3863340 w 5181600"/>
              <a:gd name="connsiteY3" fmla="*/ 1748537 h 1748543"/>
              <a:gd name="connsiteX4" fmla="*/ 5181600 w 5181600"/>
              <a:gd name="connsiteY4" fmla="*/ 854457 h 1748543"/>
              <a:gd name="connsiteX0" fmla="*/ 0 w 5181600"/>
              <a:gd name="connsiteY0" fmla="*/ 874777 h 1748543"/>
              <a:gd name="connsiteX1" fmla="*/ 1309116 w 5181600"/>
              <a:gd name="connsiteY1" fmla="*/ 1 h 1748543"/>
              <a:gd name="connsiteX2" fmla="*/ 2548746 w 5181600"/>
              <a:gd name="connsiteY2" fmla="*/ 868218 h 1748543"/>
              <a:gd name="connsiteX3" fmla="*/ 3863340 w 5181600"/>
              <a:gd name="connsiteY3" fmla="*/ 1748537 h 1748543"/>
              <a:gd name="connsiteX4" fmla="*/ 5181600 w 5181600"/>
              <a:gd name="connsiteY4" fmla="*/ 854457 h 1748543"/>
              <a:gd name="connsiteX0" fmla="*/ 0 w 5181600"/>
              <a:gd name="connsiteY0" fmla="*/ 874777 h 1748909"/>
              <a:gd name="connsiteX1" fmla="*/ 1309116 w 5181600"/>
              <a:gd name="connsiteY1" fmla="*/ 1 h 1748909"/>
              <a:gd name="connsiteX2" fmla="*/ 2548746 w 5181600"/>
              <a:gd name="connsiteY2" fmla="*/ 868218 h 1748909"/>
              <a:gd name="connsiteX3" fmla="*/ 3863340 w 5181600"/>
              <a:gd name="connsiteY3" fmla="*/ 1748537 h 1748909"/>
              <a:gd name="connsiteX4" fmla="*/ 5181600 w 5181600"/>
              <a:gd name="connsiteY4" fmla="*/ 854457 h 1748909"/>
              <a:gd name="connsiteX0" fmla="*/ 0 w 5181600"/>
              <a:gd name="connsiteY0" fmla="*/ 874777 h 1741292"/>
              <a:gd name="connsiteX1" fmla="*/ 1309116 w 5181600"/>
              <a:gd name="connsiteY1" fmla="*/ 1 h 1741292"/>
              <a:gd name="connsiteX2" fmla="*/ 2548746 w 5181600"/>
              <a:gd name="connsiteY2" fmla="*/ 868218 h 1741292"/>
              <a:gd name="connsiteX3" fmla="*/ 3832860 w 5181600"/>
              <a:gd name="connsiteY3" fmla="*/ 1740917 h 1741292"/>
              <a:gd name="connsiteX4" fmla="*/ 5181600 w 5181600"/>
              <a:gd name="connsiteY4" fmla="*/ 854457 h 1741292"/>
              <a:gd name="connsiteX0" fmla="*/ 0 w 5181600"/>
              <a:gd name="connsiteY0" fmla="*/ 874777 h 1741312"/>
              <a:gd name="connsiteX1" fmla="*/ 1309116 w 5181600"/>
              <a:gd name="connsiteY1" fmla="*/ 1 h 1741312"/>
              <a:gd name="connsiteX2" fmla="*/ 2548746 w 5181600"/>
              <a:gd name="connsiteY2" fmla="*/ 868218 h 1741312"/>
              <a:gd name="connsiteX3" fmla="*/ 3832860 w 5181600"/>
              <a:gd name="connsiteY3" fmla="*/ 1740917 h 1741312"/>
              <a:gd name="connsiteX4" fmla="*/ 5181600 w 5181600"/>
              <a:gd name="connsiteY4" fmla="*/ 854457 h 1741312"/>
              <a:gd name="connsiteX0" fmla="*/ 0 w 5181600"/>
              <a:gd name="connsiteY0" fmla="*/ 859538 h 1726052"/>
              <a:gd name="connsiteX1" fmla="*/ 1293876 w 5181600"/>
              <a:gd name="connsiteY1" fmla="*/ 2 h 1726052"/>
              <a:gd name="connsiteX2" fmla="*/ 2548746 w 5181600"/>
              <a:gd name="connsiteY2" fmla="*/ 852979 h 1726052"/>
              <a:gd name="connsiteX3" fmla="*/ 3832860 w 5181600"/>
              <a:gd name="connsiteY3" fmla="*/ 1725678 h 1726052"/>
              <a:gd name="connsiteX4" fmla="*/ 5181600 w 5181600"/>
              <a:gd name="connsiteY4" fmla="*/ 839218 h 1726052"/>
              <a:gd name="connsiteX0" fmla="*/ 0 w 5181600"/>
              <a:gd name="connsiteY0" fmla="*/ 859538 h 1726052"/>
              <a:gd name="connsiteX1" fmla="*/ 1293876 w 5181600"/>
              <a:gd name="connsiteY1" fmla="*/ 2 h 1726052"/>
              <a:gd name="connsiteX2" fmla="*/ 2548746 w 5181600"/>
              <a:gd name="connsiteY2" fmla="*/ 852979 h 1726052"/>
              <a:gd name="connsiteX3" fmla="*/ 3893820 w 5181600"/>
              <a:gd name="connsiteY3" fmla="*/ 1725678 h 1726052"/>
              <a:gd name="connsiteX4" fmla="*/ 5181600 w 5181600"/>
              <a:gd name="connsiteY4" fmla="*/ 839218 h 1726052"/>
              <a:gd name="connsiteX0" fmla="*/ 0 w 5181600"/>
              <a:gd name="connsiteY0" fmla="*/ 859538 h 1726066"/>
              <a:gd name="connsiteX1" fmla="*/ 1293876 w 5181600"/>
              <a:gd name="connsiteY1" fmla="*/ 2 h 1726066"/>
              <a:gd name="connsiteX2" fmla="*/ 2548746 w 5181600"/>
              <a:gd name="connsiteY2" fmla="*/ 852979 h 1726066"/>
              <a:gd name="connsiteX3" fmla="*/ 3893820 w 5181600"/>
              <a:gd name="connsiteY3" fmla="*/ 1725678 h 1726066"/>
              <a:gd name="connsiteX4" fmla="*/ 5181600 w 5181600"/>
              <a:gd name="connsiteY4" fmla="*/ 839218 h 1726066"/>
              <a:gd name="connsiteX0" fmla="*/ 0 w 5181600"/>
              <a:gd name="connsiteY0" fmla="*/ 859538 h 1726071"/>
              <a:gd name="connsiteX1" fmla="*/ 1293876 w 5181600"/>
              <a:gd name="connsiteY1" fmla="*/ 2 h 1726071"/>
              <a:gd name="connsiteX2" fmla="*/ 2548746 w 5181600"/>
              <a:gd name="connsiteY2" fmla="*/ 852979 h 1726071"/>
              <a:gd name="connsiteX3" fmla="*/ 3893820 w 5181600"/>
              <a:gd name="connsiteY3" fmla="*/ 1725678 h 1726071"/>
              <a:gd name="connsiteX4" fmla="*/ 5181600 w 5181600"/>
              <a:gd name="connsiteY4" fmla="*/ 839218 h 1726071"/>
              <a:gd name="connsiteX0" fmla="*/ 0 w 5181600"/>
              <a:gd name="connsiteY0" fmla="*/ 859538 h 1726076"/>
              <a:gd name="connsiteX1" fmla="*/ 1293876 w 5181600"/>
              <a:gd name="connsiteY1" fmla="*/ 2 h 1726076"/>
              <a:gd name="connsiteX2" fmla="*/ 2548746 w 5181600"/>
              <a:gd name="connsiteY2" fmla="*/ 852979 h 1726076"/>
              <a:gd name="connsiteX3" fmla="*/ 3893820 w 5181600"/>
              <a:gd name="connsiteY3" fmla="*/ 1725678 h 1726076"/>
              <a:gd name="connsiteX4" fmla="*/ 5181600 w 5181600"/>
              <a:gd name="connsiteY4" fmla="*/ 839218 h 1726076"/>
              <a:gd name="connsiteX0" fmla="*/ 0 w 5181600"/>
              <a:gd name="connsiteY0" fmla="*/ 859548 h 1725740"/>
              <a:gd name="connsiteX1" fmla="*/ 1293876 w 5181600"/>
              <a:gd name="connsiteY1" fmla="*/ 12 h 1725740"/>
              <a:gd name="connsiteX2" fmla="*/ 2556366 w 5181600"/>
              <a:gd name="connsiteY2" fmla="*/ 875849 h 1725740"/>
              <a:gd name="connsiteX3" fmla="*/ 3893820 w 5181600"/>
              <a:gd name="connsiteY3" fmla="*/ 1725688 h 1725740"/>
              <a:gd name="connsiteX4" fmla="*/ 5181600 w 5181600"/>
              <a:gd name="connsiteY4" fmla="*/ 839228 h 1725740"/>
              <a:gd name="connsiteX0" fmla="*/ 0 w 5181600"/>
              <a:gd name="connsiteY0" fmla="*/ 859540 h 1725712"/>
              <a:gd name="connsiteX1" fmla="*/ 1293876 w 5181600"/>
              <a:gd name="connsiteY1" fmla="*/ 4 h 1725712"/>
              <a:gd name="connsiteX2" fmla="*/ 2571606 w 5181600"/>
              <a:gd name="connsiteY2" fmla="*/ 868221 h 1725712"/>
              <a:gd name="connsiteX3" fmla="*/ 3893820 w 5181600"/>
              <a:gd name="connsiteY3" fmla="*/ 1725680 h 1725712"/>
              <a:gd name="connsiteX4" fmla="*/ 5181600 w 5181600"/>
              <a:gd name="connsiteY4" fmla="*/ 839220 h 1725712"/>
              <a:gd name="connsiteX0" fmla="*/ 0 w 5181600"/>
              <a:gd name="connsiteY0" fmla="*/ 859540 h 1725712"/>
              <a:gd name="connsiteX1" fmla="*/ 1293876 w 5181600"/>
              <a:gd name="connsiteY1" fmla="*/ 4 h 1725712"/>
              <a:gd name="connsiteX2" fmla="*/ 2571606 w 5181600"/>
              <a:gd name="connsiteY2" fmla="*/ 868221 h 1725712"/>
              <a:gd name="connsiteX3" fmla="*/ 3893820 w 5181600"/>
              <a:gd name="connsiteY3" fmla="*/ 1725680 h 1725712"/>
              <a:gd name="connsiteX4" fmla="*/ 5181600 w 5181600"/>
              <a:gd name="connsiteY4" fmla="*/ 839220 h 1725712"/>
              <a:gd name="connsiteX0" fmla="*/ 0 w 5181600"/>
              <a:gd name="connsiteY0" fmla="*/ 859540 h 1725712"/>
              <a:gd name="connsiteX1" fmla="*/ 1293876 w 5181600"/>
              <a:gd name="connsiteY1" fmla="*/ 4 h 1725712"/>
              <a:gd name="connsiteX2" fmla="*/ 2571606 w 5181600"/>
              <a:gd name="connsiteY2" fmla="*/ 868221 h 1725712"/>
              <a:gd name="connsiteX3" fmla="*/ 3893820 w 5181600"/>
              <a:gd name="connsiteY3" fmla="*/ 1725680 h 1725712"/>
              <a:gd name="connsiteX4" fmla="*/ 5181600 w 5181600"/>
              <a:gd name="connsiteY4" fmla="*/ 839220 h 1725712"/>
              <a:gd name="connsiteX0" fmla="*/ 0 w 5181600"/>
              <a:gd name="connsiteY0" fmla="*/ 882399 h 1748569"/>
              <a:gd name="connsiteX1" fmla="*/ 1263396 w 5181600"/>
              <a:gd name="connsiteY1" fmla="*/ 3 h 1748569"/>
              <a:gd name="connsiteX2" fmla="*/ 2571606 w 5181600"/>
              <a:gd name="connsiteY2" fmla="*/ 891080 h 1748569"/>
              <a:gd name="connsiteX3" fmla="*/ 3893820 w 5181600"/>
              <a:gd name="connsiteY3" fmla="*/ 1748539 h 1748569"/>
              <a:gd name="connsiteX4" fmla="*/ 5181600 w 5181600"/>
              <a:gd name="connsiteY4" fmla="*/ 862079 h 1748569"/>
              <a:gd name="connsiteX0" fmla="*/ 0 w 5181600"/>
              <a:gd name="connsiteY0" fmla="*/ 882399 h 1748573"/>
              <a:gd name="connsiteX1" fmla="*/ 1263396 w 5181600"/>
              <a:gd name="connsiteY1" fmla="*/ 3 h 1748573"/>
              <a:gd name="connsiteX2" fmla="*/ 2571606 w 5181600"/>
              <a:gd name="connsiteY2" fmla="*/ 891080 h 1748573"/>
              <a:gd name="connsiteX3" fmla="*/ 3893820 w 5181600"/>
              <a:gd name="connsiteY3" fmla="*/ 1748539 h 1748573"/>
              <a:gd name="connsiteX4" fmla="*/ 5181600 w 5181600"/>
              <a:gd name="connsiteY4" fmla="*/ 862079 h 1748573"/>
              <a:gd name="connsiteX0" fmla="*/ 0 w 5181600"/>
              <a:gd name="connsiteY0" fmla="*/ 882569 h 1749005"/>
              <a:gd name="connsiteX1" fmla="*/ 1263396 w 5181600"/>
              <a:gd name="connsiteY1" fmla="*/ 173 h 1749005"/>
              <a:gd name="connsiteX2" fmla="*/ 2571606 w 5181600"/>
              <a:gd name="connsiteY2" fmla="*/ 944590 h 1749005"/>
              <a:gd name="connsiteX3" fmla="*/ 3893820 w 5181600"/>
              <a:gd name="connsiteY3" fmla="*/ 1748709 h 1749005"/>
              <a:gd name="connsiteX4" fmla="*/ 5181600 w 5181600"/>
              <a:gd name="connsiteY4" fmla="*/ 862249 h 1749005"/>
              <a:gd name="connsiteX0" fmla="*/ 0 w 5181600"/>
              <a:gd name="connsiteY0" fmla="*/ 882467 h 1748756"/>
              <a:gd name="connsiteX1" fmla="*/ 1263396 w 5181600"/>
              <a:gd name="connsiteY1" fmla="*/ 71 h 1748756"/>
              <a:gd name="connsiteX2" fmla="*/ 2617326 w 5181600"/>
              <a:gd name="connsiteY2" fmla="*/ 921628 h 1748756"/>
              <a:gd name="connsiteX3" fmla="*/ 3893820 w 5181600"/>
              <a:gd name="connsiteY3" fmla="*/ 1748607 h 1748756"/>
              <a:gd name="connsiteX4" fmla="*/ 5181600 w 5181600"/>
              <a:gd name="connsiteY4" fmla="*/ 862147 h 1748756"/>
              <a:gd name="connsiteX0" fmla="*/ 0 w 5181600"/>
              <a:gd name="connsiteY0" fmla="*/ 882467 h 1748759"/>
              <a:gd name="connsiteX1" fmla="*/ 1263396 w 5181600"/>
              <a:gd name="connsiteY1" fmla="*/ 71 h 1748759"/>
              <a:gd name="connsiteX2" fmla="*/ 2617326 w 5181600"/>
              <a:gd name="connsiteY2" fmla="*/ 921628 h 1748759"/>
              <a:gd name="connsiteX3" fmla="*/ 3893820 w 5181600"/>
              <a:gd name="connsiteY3" fmla="*/ 1748607 h 1748759"/>
              <a:gd name="connsiteX4" fmla="*/ 5181600 w 5181600"/>
              <a:gd name="connsiteY4" fmla="*/ 862147 h 1748759"/>
              <a:gd name="connsiteX0" fmla="*/ 0 w 5181600"/>
              <a:gd name="connsiteY0" fmla="*/ 882467 h 1748740"/>
              <a:gd name="connsiteX1" fmla="*/ 1309116 w 5181600"/>
              <a:gd name="connsiteY1" fmla="*/ 71 h 1748740"/>
              <a:gd name="connsiteX2" fmla="*/ 2617326 w 5181600"/>
              <a:gd name="connsiteY2" fmla="*/ 921628 h 1748740"/>
              <a:gd name="connsiteX3" fmla="*/ 3893820 w 5181600"/>
              <a:gd name="connsiteY3" fmla="*/ 1748607 h 1748740"/>
              <a:gd name="connsiteX4" fmla="*/ 5181600 w 5181600"/>
              <a:gd name="connsiteY4" fmla="*/ 862147 h 1748740"/>
              <a:gd name="connsiteX0" fmla="*/ 0 w 5181600"/>
              <a:gd name="connsiteY0" fmla="*/ 882715 h 1748988"/>
              <a:gd name="connsiteX1" fmla="*/ 1309116 w 5181600"/>
              <a:gd name="connsiteY1" fmla="*/ 319 h 1748988"/>
              <a:gd name="connsiteX2" fmla="*/ 2617326 w 5181600"/>
              <a:gd name="connsiteY2" fmla="*/ 921876 h 1748988"/>
              <a:gd name="connsiteX3" fmla="*/ 3893820 w 5181600"/>
              <a:gd name="connsiteY3" fmla="*/ 1748855 h 1748988"/>
              <a:gd name="connsiteX4" fmla="*/ 5181600 w 5181600"/>
              <a:gd name="connsiteY4" fmla="*/ 862395 h 1748988"/>
              <a:gd name="connsiteX0" fmla="*/ 0 w 5181600"/>
              <a:gd name="connsiteY0" fmla="*/ 882715 h 1750213"/>
              <a:gd name="connsiteX1" fmla="*/ 1309116 w 5181600"/>
              <a:gd name="connsiteY1" fmla="*/ 319 h 1750213"/>
              <a:gd name="connsiteX2" fmla="*/ 2617326 w 5181600"/>
              <a:gd name="connsiteY2" fmla="*/ 921876 h 1750213"/>
              <a:gd name="connsiteX3" fmla="*/ 3893820 w 5181600"/>
              <a:gd name="connsiteY3" fmla="*/ 1748855 h 1750213"/>
              <a:gd name="connsiteX4" fmla="*/ 5181600 w 5181600"/>
              <a:gd name="connsiteY4" fmla="*/ 862395 h 1750213"/>
              <a:gd name="connsiteX0" fmla="*/ 0 w 5181600"/>
              <a:gd name="connsiteY0" fmla="*/ 882715 h 1753499"/>
              <a:gd name="connsiteX1" fmla="*/ 1309116 w 5181600"/>
              <a:gd name="connsiteY1" fmla="*/ 319 h 1753499"/>
              <a:gd name="connsiteX2" fmla="*/ 2617326 w 5181600"/>
              <a:gd name="connsiteY2" fmla="*/ 921876 h 1753499"/>
              <a:gd name="connsiteX3" fmla="*/ 3893820 w 5181600"/>
              <a:gd name="connsiteY3" fmla="*/ 1748855 h 1753499"/>
              <a:gd name="connsiteX4" fmla="*/ 5181600 w 5181600"/>
              <a:gd name="connsiteY4" fmla="*/ 862395 h 1753499"/>
              <a:gd name="connsiteX0" fmla="*/ 0 w 5181600"/>
              <a:gd name="connsiteY0" fmla="*/ 882663 h 1749180"/>
              <a:gd name="connsiteX1" fmla="*/ 1309116 w 5181600"/>
              <a:gd name="connsiteY1" fmla="*/ 267 h 1749180"/>
              <a:gd name="connsiteX2" fmla="*/ 2632566 w 5181600"/>
              <a:gd name="connsiteY2" fmla="*/ 959924 h 1749180"/>
              <a:gd name="connsiteX3" fmla="*/ 3893820 w 5181600"/>
              <a:gd name="connsiteY3" fmla="*/ 1748803 h 1749180"/>
              <a:gd name="connsiteX4" fmla="*/ 5181600 w 5181600"/>
              <a:gd name="connsiteY4" fmla="*/ 862343 h 1749180"/>
              <a:gd name="connsiteX0" fmla="*/ 0 w 5181600"/>
              <a:gd name="connsiteY0" fmla="*/ 882663 h 1749209"/>
              <a:gd name="connsiteX1" fmla="*/ 1309116 w 5181600"/>
              <a:gd name="connsiteY1" fmla="*/ 267 h 1749209"/>
              <a:gd name="connsiteX2" fmla="*/ 2632566 w 5181600"/>
              <a:gd name="connsiteY2" fmla="*/ 959924 h 1749209"/>
              <a:gd name="connsiteX3" fmla="*/ 3893820 w 5181600"/>
              <a:gd name="connsiteY3" fmla="*/ 1748803 h 1749209"/>
              <a:gd name="connsiteX4" fmla="*/ 5181600 w 5181600"/>
              <a:gd name="connsiteY4" fmla="*/ 862343 h 1749209"/>
              <a:gd name="connsiteX0" fmla="*/ 0 w 5181600"/>
              <a:gd name="connsiteY0" fmla="*/ 882663 h 1749243"/>
              <a:gd name="connsiteX1" fmla="*/ 1309116 w 5181600"/>
              <a:gd name="connsiteY1" fmla="*/ 267 h 1749243"/>
              <a:gd name="connsiteX2" fmla="*/ 2632566 w 5181600"/>
              <a:gd name="connsiteY2" fmla="*/ 959924 h 1749243"/>
              <a:gd name="connsiteX3" fmla="*/ 3893820 w 5181600"/>
              <a:gd name="connsiteY3" fmla="*/ 1748803 h 1749243"/>
              <a:gd name="connsiteX4" fmla="*/ 5181600 w 5181600"/>
              <a:gd name="connsiteY4" fmla="*/ 862343 h 1749243"/>
              <a:gd name="connsiteX0" fmla="*/ 0 w 5181600"/>
              <a:gd name="connsiteY0" fmla="*/ 907032 h 1773551"/>
              <a:gd name="connsiteX1" fmla="*/ 1363980 w 5181600"/>
              <a:gd name="connsiteY1" fmla="*/ 252 h 1773551"/>
              <a:gd name="connsiteX2" fmla="*/ 2632566 w 5181600"/>
              <a:gd name="connsiteY2" fmla="*/ 984293 h 1773551"/>
              <a:gd name="connsiteX3" fmla="*/ 3893820 w 5181600"/>
              <a:gd name="connsiteY3" fmla="*/ 1773172 h 1773551"/>
              <a:gd name="connsiteX4" fmla="*/ 5181600 w 5181600"/>
              <a:gd name="connsiteY4" fmla="*/ 886712 h 1773551"/>
              <a:gd name="connsiteX0" fmla="*/ 0 w 5181600"/>
              <a:gd name="connsiteY0" fmla="*/ 870478 h 1736993"/>
              <a:gd name="connsiteX1" fmla="*/ 1333500 w 5181600"/>
              <a:gd name="connsiteY1" fmla="*/ 274 h 1736993"/>
              <a:gd name="connsiteX2" fmla="*/ 2632566 w 5181600"/>
              <a:gd name="connsiteY2" fmla="*/ 947739 h 1736993"/>
              <a:gd name="connsiteX3" fmla="*/ 3893820 w 5181600"/>
              <a:gd name="connsiteY3" fmla="*/ 1736618 h 1736993"/>
              <a:gd name="connsiteX4" fmla="*/ 5181600 w 5181600"/>
              <a:gd name="connsiteY4" fmla="*/ 850158 h 1736993"/>
              <a:gd name="connsiteX0" fmla="*/ 0 w 5181600"/>
              <a:gd name="connsiteY0" fmla="*/ 870478 h 1736993"/>
              <a:gd name="connsiteX1" fmla="*/ 1333500 w 5181600"/>
              <a:gd name="connsiteY1" fmla="*/ 274 h 1736993"/>
              <a:gd name="connsiteX2" fmla="*/ 2632566 w 5181600"/>
              <a:gd name="connsiteY2" fmla="*/ 947739 h 1736993"/>
              <a:gd name="connsiteX3" fmla="*/ 3893820 w 5181600"/>
              <a:gd name="connsiteY3" fmla="*/ 1736618 h 1736993"/>
              <a:gd name="connsiteX4" fmla="*/ 5181600 w 5181600"/>
              <a:gd name="connsiteY4" fmla="*/ 850158 h 1736993"/>
              <a:gd name="connsiteX0" fmla="*/ 0 w 5181600"/>
              <a:gd name="connsiteY0" fmla="*/ 870478 h 1736989"/>
              <a:gd name="connsiteX1" fmla="*/ 1333500 w 5181600"/>
              <a:gd name="connsiteY1" fmla="*/ 274 h 1736989"/>
              <a:gd name="connsiteX2" fmla="*/ 2632566 w 5181600"/>
              <a:gd name="connsiteY2" fmla="*/ 947739 h 1736989"/>
              <a:gd name="connsiteX3" fmla="*/ 3893820 w 5181600"/>
              <a:gd name="connsiteY3" fmla="*/ 1736618 h 1736989"/>
              <a:gd name="connsiteX4" fmla="*/ 5181600 w 5181600"/>
              <a:gd name="connsiteY4" fmla="*/ 850158 h 1736989"/>
              <a:gd name="connsiteX0" fmla="*/ 0 w 5181600"/>
              <a:gd name="connsiteY0" fmla="*/ 870478 h 1736989"/>
              <a:gd name="connsiteX1" fmla="*/ 1333500 w 5181600"/>
              <a:gd name="connsiteY1" fmla="*/ 274 h 1736989"/>
              <a:gd name="connsiteX2" fmla="*/ 2632566 w 5181600"/>
              <a:gd name="connsiteY2" fmla="*/ 947739 h 1736989"/>
              <a:gd name="connsiteX3" fmla="*/ 3893820 w 5181600"/>
              <a:gd name="connsiteY3" fmla="*/ 1736618 h 1736989"/>
              <a:gd name="connsiteX4" fmla="*/ 5181600 w 5181600"/>
              <a:gd name="connsiteY4" fmla="*/ 850158 h 1736989"/>
              <a:gd name="connsiteX0" fmla="*/ 0 w 5181600"/>
              <a:gd name="connsiteY0" fmla="*/ 870478 h 1736766"/>
              <a:gd name="connsiteX1" fmla="*/ 1333500 w 5181600"/>
              <a:gd name="connsiteY1" fmla="*/ 274 h 1736766"/>
              <a:gd name="connsiteX2" fmla="*/ 2632566 w 5181600"/>
              <a:gd name="connsiteY2" fmla="*/ 947739 h 1736766"/>
              <a:gd name="connsiteX3" fmla="*/ 3893820 w 5181600"/>
              <a:gd name="connsiteY3" fmla="*/ 1736618 h 1736766"/>
              <a:gd name="connsiteX4" fmla="*/ 5181600 w 5181600"/>
              <a:gd name="connsiteY4" fmla="*/ 850158 h 1736766"/>
              <a:gd name="connsiteX0" fmla="*/ 0 w 5181600"/>
              <a:gd name="connsiteY0" fmla="*/ 870478 h 1736642"/>
              <a:gd name="connsiteX1" fmla="*/ 1333500 w 5181600"/>
              <a:gd name="connsiteY1" fmla="*/ 274 h 1736642"/>
              <a:gd name="connsiteX2" fmla="*/ 2632566 w 5181600"/>
              <a:gd name="connsiteY2" fmla="*/ 947739 h 1736642"/>
              <a:gd name="connsiteX3" fmla="*/ 3893820 w 5181600"/>
              <a:gd name="connsiteY3" fmla="*/ 1736618 h 1736642"/>
              <a:gd name="connsiteX4" fmla="*/ 5181600 w 5181600"/>
              <a:gd name="connsiteY4" fmla="*/ 850158 h 1736642"/>
              <a:gd name="connsiteX0" fmla="*/ 0 w 5181600"/>
              <a:gd name="connsiteY0" fmla="*/ 870478 h 1736642"/>
              <a:gd name="connsiteX1" fmla="*/ 1333500 w 5181600"/>
              <a:gd name="connsiteY1" fmla="*/ 274 h 1736642"/>
              <a:gd name="connsiteX2" fmla="*/ 2632566 w 5181600"/>
              <a:gd name="connsiteY2" fmla="*/ 947739 h 1736642"/>
              <a:gd name="connsiteX3" fmla="*/ 3893820 w 5181600"/>
              <a:gd name="connsiteY3" fmla="*/ 1736618 h 1736642"/>
              <a:gd name="connsiteX4" fmla="*/ 5181600 w 5181600"/>
              <a:gd name="connsiteY4" fmla="*/ 850158 h 1736642"/>
              <a:gd name="connsiteX0" fmla="*/ 0 w 5181600"/>
              <a:gd name="connsiteY0" fmla="*/ 870478 h 1736944"/>
              <a:gd name="connsiteX1" fmla="*/ 1333500 w 5181600"/>
              <a:gd name="connsiteY1" fmla="*/ 274 h 1736944"/>
              <a:gd name="connsiteX2" fmla="*/ 2632566 w 5181600"/>
              <a:gd name="connsiteY2" fmla="*/ 947739 h 1736944"/>
              <a:gd name="connsiteX3" fmla="*/ 3893820 w 5181600"/>
              <a:gd name="connsiteY3" fmla="*/ 1736618 h 1736944"/>
              <a:gd name="connsiteX4" fmla="*/ 5181600 w 5181600"/>
              <a:gd name="connsiteY4" fmla="*/ 850158 h 1736944"/>
              <a:gd name="connsiteX0" fmla="*/ 0 w 5181600"/>
              <a:gd name="connsiteY0" fmla="*/ 870478 h 1736642"/>
              <a:gd name="connsiteX1" fmla="*/ 1333500 w 5181600"/>
              <a:gd name="connsiteY1" fmla="*/ 274 h 1736642"/>
              <a:gd name="connsiteX2" fmla="*/ 2632566 w 5181600"/>
              <a:gd name="connsiteY2" fmla="*/ 947739 h 1736642"/>
              <a:gd name="connsiteX3" fmla="*/ 3893820 w 5181600"/>
              <a:gd name="connsiteY3" fmla="*/ 1736618 h 1736642"/>
              <a:gd name="connsiteX4" fmla="*/ 5181600 w 5181600"/>
              <a:gd name="connsiteY4" fmla="*/ 850158 h 1736642"/>
              <a:gd name="connsiteX0" fmla="*/ 0 w 5181600"/>
              <a:gd name="connsiteY0" fmla="*/ 870478 h 1737711"/>
              <a:gd name="connsiteX1" fmla="*/ 1333500 w 5181600"/>
              <a:gd name="connsiteY1" fmla="*/ 274 h 1737711"/>
              <a:gd name="connsiteX2" fmla="*/ 2632566 w 5181600"/>
              <a:gd name="connsiteY2" fmla="*/ 947739 h 1737711"/>
              <a:gd name="connsiteX3" fmla="*/ 3893820 w 5181600"/>
              <a:gd name="connsiteY3" fmla="*/ 1736618 h 1737711"/>
              <a:gd name="connsiteX4" fmla="*/ 5181600 w 5181600"/>
              <a:gd name="connsiteY4" fmla="*/ 850158 h 1737711"/>
              <a:gd name="connsiteX0" fmla="*/ 0 w 5181600"/>
              <a:gd name="connsiteY0" fmla="*/ 870478 h 1737747"/>
              <a:gd name="connsiteX1" fmla="*/ 1333500 w 5181600"/>
              <a:gd name="connsiteY1" fmla="*/ 274 h 1737747"/>
              <a:gd name="connsiteX2" fmla="*/ 2632566 w 5181600"/>
              <a:gd name="connsiteY2" fmla="*/ 947739 h 1737747"/>
              <a:gd name="connsiteX3" fmla="*/ 3893820 w 5181600"/>
              <a:gd name="connsiteY3" fmla="*/ 1736618 h 1737747"/>
              <a:gd name="connsiteX4" fmla="*/ 5181600 w 5181600"/>
              <a:gd name="connsiteY4" fmla="*/ 850158 h 173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0" h="1737747">
                <a:moveTo>
                  <a:pt x="0" y="870478"/>
                </a:moveTo>
                <a:cubicBezTo>
                  <a:pt x="455506" y="431904"/>
                  <a:pt x="699667" y="-12603"/>
                  <a:pt x="1333500" y="274"/>
                </a:cubicBezTo>
                <a:cubicBezTo>
                  <a:pt x="1967333" y="13151"/>
                  <a:pt x="2333862" y="646156"/>
                  <a:pt x="2632566" y="947739"/>
                </a:cubicBezTo>
                <a:cubicBezTo>
                  <a:pt x="2931270" y="1249322"/>
                  <a:pt x="3377541" y="1765073"/>
                  <a:pt x="3893820" y="1736618"/>
                </a:cubicBezTo>
                <a:cubicBezTo>
                  <a:pt x="4410099" y="1708163"/>
                  <a:pt x="4758266" y="1298891"/>
                  <a:pt x="5181600" y="850158"/>
                </a:cubicBezTo>
              </a:path>
            </a:pathLst>
          </a:custGeom>
          <a:ln>
            <a:solidFill>
              <a:schemeClr val="bg1"/>
            </a:solidFill>
            <a:prstDash val="dash"/>
            <a:headEnd type="triangle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366107">
            <a:off x="4922763" y="384086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orientation of fin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3119768">
            <a:off x="6356588" y="3140463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path of flukes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3547792">
            <a:off x="5593947" y="232771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flow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5186" y="4772523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thrust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7667" y="4867696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path of animal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319768">
            <a:off x="7296807" y="582434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lift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3119768">
            <a:off x="8238301" y="5106421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ahnschrift Condensed" panose="020B0502040204020203" pitchFamily="34" charset="0"/>
              </a:rPr>
              <a:t>drag</a:t>
            </a:r>
            <a:endParaRPr lang="en-US" sz="1600" dirty="0">
              <a:latin typeface="Bahnschrift Condensed" panose="020B0502040204020203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864861" y="5062373"/>
            <a:ext cx="2580196" cy="0"/>
          </a:xfrm>
          <a:prstGeom prst="straightConnector1">
            <a:avLst/>
          </a:prstGeom>
          <a:ln w="38100" cap="rnd">
            <a:solidFill>
              <a:srgbClr val="E69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7387173" y="4170243"/>
            <a:ext cx="854264" cy="854264"/>
          </a:xfrm>
          <a:prstGeom prst="arc">
            <a:avLst>
              <a:gd name="adj1" fmla="val 10606565"/>
              <a:gd name="adj2" fmla="val 1573346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3126313">
            <a:off x="8158948" y="4917932"/>
            <a:ext cx="237917" cy="252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379211" y="5069205"/>
            <a:ext cx="2053162" cy="1600088"/>
          </a:xfrm>
          <a:prstGeom prst="straightConnector1">
            <a:avLst/>
          </a:prstGeom>
          <a:ln w="38100" cap="rnd">
            <a:solidFill>
              <a:srgbClr val="009E7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76630" y="429830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319270" y="2333169"/>
            <a:ext cx="3355590" cy="4305756"/>
          </a:xfrm>
          <a:prstGeom prst="straightConnector1">
            <a:avLst/>
          </a:prstGeom>
          <a:ln w="25400" cap="sq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445486" y="5061585"/>
            <a:ext cx="363872" cy="466907"/>
          </a:xfrm>
          <a:prstGeom prst="straightConnector1">
            <a:avLst/>
          </a:prstGeom>
          <a:ln w="38100" cap="rnd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945889" y="3596640"/>
            <a:ext cx="6620255" cy="2767584"/>
          </a:xfrm>
          <a:prstGeom prst="straightConnector1">
            <a:avLst/>
          </a:prstGeom>
          <a:ln w="25400" cap="rnd">
            <a:solidFill>
              <a:srgbClr val="CC79A7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949" y="2778865"/>
            <a:ext cx="3872228" cy="3748566"/>
            <a:chOff x="826396" y="3199127"/>
            <a:chExt cx="3413353" cy="330434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247093" y="4170243"/>
              <a:ext cx="2992656" cy="0"/>
            </a:xfrm>
            <a:prstGeom prst="straightConnector1">
              <a:avLst/>
            </a:prstGeom>
            <a:ln w="19050" cap="flat">
              <a:solidFill>
                <a:schemeClr val="bg1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826397" y="3199127"/>
              <a:ext cx="2818341" cy="3304346"/>
            </a:xfrm>
            <a:custGeom>
              <a:avLst/>
              <a:gdLst>
                <a:gd name="connsiteX0" fmla="*/ 114739 w 2417248"/>
                <a:gd name="connsiteY0" fmla="*/ 1093759 h 2629638"/>
                <a:gd name="connsiteX1" fmla="*/ 709099 w 2417248"/>
                <a:gd name="connsiteY1" fmla="*/ 1154719 h 2629638"/>
                <a:gd name="connsiteX2" fmla="*/ 1063429 w 2417248"/>
                <a:gd name="connsiteY2" fmla="*/ 1105189 h 2629638"/>
                <a:gd name="connsiteX3" fmla="*/ 1280599 w 2417248"/>
                <a:gd name="connsiteY3" fmla="*/ 922309 h 2629638"/>
                <a:gd name="connsiteX4" fmla="*/ 1543489 w 2417248"/>
                <a:gd name="connsiteY4" fmla="*/ 503209 h 2629638"/>
                <a:gd name="connsiteX5" fmla="*/ 1825429 w 2417248"/>
                <a:gd name="connsiteY5" fmla="*/ 179359 h 2629638"/>
                <a:gd name="connsiteX6" fmla="*/ 2107369 w 2417248"/>
                <a:gd name="connsiteY6" fmla="*/ 7909 h 2629638"/>
                <a:gd name="connsiteX7" fmla="*/ 2377879 w 2417248"/>
                <a:gd name="connsiteY7" fmla="*/ 65059 h 2629638"/>
                <a:gd name="connsiteX8" fmla="*/ 2259769 w 2417248"/>
                <a:gd name="connsiteY8" fmla="*/ 381289 h 2629638"/>
                <a:gd name="connsiteX9" fmla="*/ 2194999 w 2417248"/>
                <a:gd name="connsiteY9" fmla="*/ 739429 h 2629638"/>
                <a:gd name="connsiteX10" fmla="*/ 2179759 w 2417248"/>
                <a:gd name="connsiteY10" fmla="*/ 1032799 h 2629638"/>
                <a:gd name="connsiteX11" fmla="*/ 2156899 w 2417248"/>
                <a:gd name="connsiteY11" fmla="*/ 1219489 h 2629638"/>
                <a:gd name="connsiteX12" fmla="*/ 2065459 w 2417248"/>
                <a:gd name="connsiteY12" fmla="*/ 1288069 h 2629638"/>
                <a:gd name="connsiteX13" fmla="*/ 2183569 w 2417248"/>
                <a:gd name="connsiteY13" fmla="*/ 1459519 h 2629638"/>
                <a:gd name="connsiteX14" fmla="*/ 2179759 w 2417248"/>
                <a:gd name="connsiteY14" fmla="*/ 1672879 h 2629638"/>
                <a:gd name="connsiteX15" fmla="*/ 2210239 w 2417248"/>
                <a:gd name="connsiteY15" fmla="*/ 1943389 h 2629638"/>
                <a:gd name="connsiteX16" fmla="*/ 2324539 w 2417248"/>
                <a:gd name="connsiteY16" fmla="*/ 2263429 h 2629638"/>
                <a:gd name="connsiteX17" fmla="*/ 2415979 w 2417248"/>
                <a:gd name="connsiteY17" fmla="*/ 2469169 h 2629638"/>
                <a:gd name="connsiteX18" fmla="*/ 2255959 w 2417248"/>
                <a:gd name="connsiteY18" fmla="*/ 2629189 h 2629638"/>
                <a:gd name="connsiteX19" fmla="*/ 1859719 w 2417248"/>
                <a:gd name="connsiteY19" fmla="*/ 2419639 h 2629638"/>
                <a:gd name="connsiteX20" fmla="*/ 1554919 w 2417248"/>
                <a:gd name="connsiteY20" fmla="*/ 2103409 h 2629638"/>
                <a:gd name="connsiteX21" fmla="*/ 1333939 w 2417248"/>
                <a:gd name="connsiteY21" fmla="*/ 1745269 h 2629638"/>
                <a:gd name="connsiteX22" fmla="*/ 1055809 w 2417248"/>
                <a:gd name="connsiteY22" fmla="*/ 1509049 h 2629638"/>
                <a:gd name="connsiteX23" fmla="*/ 648139 w 2417248"/>
                <a:gd name="connsiteY23" fmla="*/ 1463329 h 2629638"/>
                <a:gd name="connsiteX24" fmla="*/ 286189 w 2417248"/>
                <a:gd name="connsiteY24" fmla="*/ 1516669 h 2629638"/>
                <a:gd name="connsiteX25" fmla="*/ 95689 w 2417248"/>
                <a:gd name="connsiteY25" fmla="*/ 1562389 h 2629638"/>
                <a:gd name="connsiteX26" fmla="*/ 27109 w 2417248"/>
                <a:gd name="connsiteY26" fmla="*/ 1364269 h 2629638"/>
                <a:gd name="connsiteX27" fmla="*/ 4249 w 2417248"/>
                <a:gd name="connsiteY27" fmla="*/ 1196629 h 2629638"/>
                <a:gd name="connsiteX28" fmla="*/ 114739 w 2417248"/>
                <a:gd name="connsiteY28" fmla="*/ 1093759 h 2629638"/>
                <a:gd name="connsiteX0" fmla="*/ 114739 w 2417248"/>
                <a:gd name="connsiteY0" fmla="*/ 1197450 h 2733329"/>
                <a:gd name="connsiteX1" fmla="*/ 709099 w 2417248"/>
                <a:gd name="connsiteY1" fmla="*/ 1258410 h 2733329"/>
                <a:gd name="connsiteX2" fmla="*/ 1063429 w 2417248"/>
                <a:gd name="connsiteY2" fmla="*/ 1208880 h 2733329"/>
                <a:gd name="connsiteX3" fmla="*/ 1280599 w 2417248"/>
                <a:gd name="connsiteY3" fmla="*/ 1026000 h 2733329"/>
                <a:gd name="connsiteX4" fmla="*/ 1543489 w 2417248"/>
                <a:gd name="connsiteY4" fmla="*/ 606900 h 2733329"/>
                <a:gd name="connsiteX5" fmla="*/ 1825429 w 2417248"/>
                <a:gd name="connsiteY5" fmla="*/ 283050 h 2733329"/>
                <a:gd name="connsiteX6" fmla="*/ 2107369 w 2417248"/>
                <a:gd name="connsiteY6" fmla="*/ 111600 h 2733329"/>
                <a:gd name="connsiteX7" fmla="*/ 2382726 w 2417248"/>
                <a:gd name="connsiteY7" fmla="*/ 18481 h 2733329"/>
                <a:gd name="connsiteX8" fmla="*/ 2259769 w 2417248"/>
                <a:gd name="connsiteY8" fmla="*/ 484980 h 2733329"/>
                <a:gd name="connsiteX9" fmla="*/ 2194999 w 2417248"/>
                <a:gd name="connsiteY9" fmla="*/ 843120 h 2733329"/>
                <a:gd name="connsiteX10" fmla="*/ 2179759 w 2417248"/>
                <a:gd name="connsiteY10" fmla="*/ 1136490 h 2733329"/>
                <a:gd name="connsiteX11" fmla="*/ 2156899 w 2417248"/>
                <a:gd name="connsiteY11" fmla="*/ 1323180 h 2733329"/>
                <a:gd name="connsiteX12" fmla="*/ 2065459 w 2417248"/>
                <a:gd name="connsiteY12" fmla="*/ 1391760 h 2733329"/>
                <a:gd name="connsiteX13" fmla="*/ 2183569 w 2417248"/>
                <a:gd name="connsiteY13" fmla="*/ 1563210 h 2733329"/>
                <a:gd name="connsiteX14" fmla="*/ 2179759 w 2417248"/>
                <a:gd name="connsiteY14" fmla="*/ 1776570 h 2733329"/>
                <a:gd name="connsiteX15" fmla="*/ 2210239 w 2417248"/>
                <a:gd name="connsiteY15" fmla="*/ 2047080 h 2733329"/>
                <a:gd name="connsiteX16" fmla="*/ 2324539 w 2417248"/>
                <a:gd name="connsiteY16" fmla="*/ 2367120 h 2733329"/>
                <a:gd name="connsiteX17" fmla="*/ 2415979 w 2417248"/>
                <a:gd name="connsiteY17" fmla="*/ 2572860 h 2733329"/>
                <a:gd name="connsiteX18" fmla="*/ 2255959 w 2417248"/>
                <a:gd name="connsiteY18" fmla="*/ 2732880 h 2733329"/>
                <a:gd name="connsiteX19" fmla="*/ 1859719 w 2417248"/>
                <a:gd name="connsiteY19" fmla="*/ 2523330 h 2733329"/>
                <a:gd name="connsiteX20" fmla="*/ 1554919 w 2417248"/>
                <a:gd name="connsiteY20" fmla="*/ 2207100 h 2733329"/>
                <a:gd name="connsiteX21" fmla="*/ 1333939 w 2417248"/>
                <a:gd name="connsiteY21" fmla="*/ 1848960 h 2733329"/>
                <a:gd name="connsiteX22" fmla="*/ 1055809 w 2417248"/>
                <a:gd name="connsiteY22" fmla="*/ 1612740 h 2733329"/>
                <a:gd name="connsiteX23" fmla="*/ 648139 w 2417248"/>
                <a:gd name="connsiteY23" fmla="*/ 1567020 h 2733329"/>
                <a:gd name="connsiteX24" fmla="*/ 286189 w 2417248"/>
                <a:gd name="connsiteY24" fmla="*/ 1620360 h 2733329"/>
                <a:gd name="connsiteX25" fmla="*/ 95689 w 2417248"/>
                <a:gd name="connsiteY25" fmla="*/ 1666080 h 2733329"/>
                <a:gd name="connsiteX26" fmla="*/ 27109 w 2417248"/>
                <a:gd name="connsiteY26" fmla="*/ 1467960 h 2733329"/>
                <a:gd name="connsiteX27" fmla="*/ 4249 w 2417248"/>
                <a:gd name="connsiteY27" fmla="*/ 1300320 h 2733329"/>
                <a:gd name="connsiteX28" fmla="*/ 114739 w 2417248"/>
                <a:gd name="connsiteY28" fmla="*/ 1197450 h 2733329"/>
                <a:gd name="connsiteX0" fmla="*/ 114739 w 2417248"/>
                <a:gd name="connsiteY0" fmla="*/ 1205954 h 2741833"/>
                <a:gd name="connsiteX1" fmla="*/ 709099 w 2417248"/>
                <a:gd name="connsiteY1" fmla="*/ 1266914 h 2741833"/>
                <a:gd name="connsiteX2" fmla="*/ 1063429 w 2417248"/>
                <a:gd name="connsiteY2" fmla="*/ 1217384 h 2741833"/>
                <a:gd name="connsiteX3" fmla="*/ 1280599 w 2417248"/>
                <a:gd name="connsiteY3" fmla="*/ 1034504 h 2741833"/>
                <a:gd name="connsiteX4" fmla="*/ 1543489 w 2417248"/>
                <a:gd name="connsiteY4" fmla="*/ 615404 h 2741833"/>
                <a:gd name="connsiteX5" fmla="*/ 1825429 w 2417248"/>
                <a:gd name="connsiteY5" fmla="*/ 291554 h 2741833"/>
                <a:gd name="connsiteX6" fmla="*/ 2073437 w 2417248"/>
                <a:gd name="connsiteY6" fmla="*/ 81325 h 2741833"/>
                <a:gd name="connsiteX7" fmla="*/ 2382726 w 2417248"/>
                <a:gd name="connsiteY7" fmla="*/ 26985 h 2741833"/>
                <a:gd name="connsiteX8" fmla="*/ 2259769 w 2417248"/>
                <a:gd name="connsiteY8" fmla="*/ 493484 h 2741833"/>
                <a:gd name="connsiteX9" fmla="*/ 2194999 w 2417248"/>
                <a:gd name="connsiteY9" fmla="*/ 851624 h 2741833"/>
                <a:gd name="connsiteX10" fmla="*/ 2179759 w 2417248"/>
                <a:gd name="connsiteY10" fmla="*/ 1144994 h 2741833"/>
                <a:gd name="connsiteX11" fmla="*/ 2156899 w 2417248"/>
                <a:gd name="connsiteY11" fmla="*/ 1331684 h 2741833"/>
                <a:gd name="connsiteX12" fmla="*/ 2065459 w 2417248"/>
                <a:gd name="connsiteY12" fmla="*/ 1400264 h 2741833"/>
                <a:gd name="connsiteX13" fmla="*/ 2183569 w 2417248"/>
                <a:gd name="connsiteY13" fmla="*/ 1571714 h 2741833"/>
                <a:gd name="connsiteX14" fmla="*/ 2179759 w 2417248"/>
                <a:gd name="connsiteY14" fmla="*/ 1785074 h 2741833"/>
                <a:gd name="connsiteX15" fmla="*/ 2210239 w 2417248"/>
                <a:gd name="connsiteY15" fmla="*/ 2055584 h 2741833"/>
                <a:gd name="connsiteX16" fmla="*/ 2324539 w 2417248"/>
                <a:gd name="connsiteY16" fmla="*/ 2375624 h 2741833"/>
                <a:gd name="connsiteX17" fmla="*/ 2415979 w 2417248"/>
                <a:gd name="connsiteY17" fmla="*/ 2581364 h 2741833"/>
                <a:gd name="connsiteX18" fmla="*/ 2255959 w 2417248"/>
                <a:gd name="connsiteY18" fmla="*/ 2741384 h 2741833"/>
                <a:gd name="connsiteX19" fmla="*/ 1859719 w 2417248"/>
                <a:gd name="connsiteY19" fmla="*/ 2531834 h 2741833"/>
                <a:gd name="connsiteX20" fmla="*/ 1554919 w 2417248"/>
                <a:gd name="connsiteY20" fmla="*/ 2215604 h 2741833"/>
                <a:gd name="connsiteX21" fmla="*/ 1333939 w 2417248"/>
                <a:gd name="connsiteY21" fmla="*/ 1857464 h 2741833"/>
                <a:gd name="connsiteX22" fmla="*/ 1055809 w 2417248"/>
                <a:gd name="connsiteY22" fmla="*/ 1621244 h 2741833"/>
                <a:gd name="connsiteX23" fmla="*/ 648139 w 2417248"/>
                <a:gd name="connsiteY23" fmla="*/ 1575524 h 2741833"/>
                <a:gd name="connsiteX24" fmla="*/ 286189 w 2417248"/>
                <a:gd name="connsiteY24" fmla="*/ 1628864 h 2741833"/>
                <a:gd name="connsiteX25" fmla="*/ 95689 w 2417248"/>
                <a:gd name="connsiteY25" fmla="*/ 1674584 h 2741833"/>
                <a:gd name="connsiteX26" fmla="*/ 27109 w 2417248"/>
                <a:gd name="connsiteY26" fmla="*/ 1476464 h 2741833"/>
                <a:gd name="connsiteX27" fmla="*/ 4249 w 2417248"/>
                <a:gd name="connsiteY27" fmla="*/ 1308824 h 2741833"/>
                <a:gd name="connsiteX28" fmla="*/ 114739 w 2417248"/>
                <a:gd name="connsiteY28" fmla="*/ 1205954 h 2741833"/>
                <a:gd name="connsiteX0" fmla="*/ 114739 w 2417248"/>
                <a:gd name="connsiteY0" fmla="*/ 1252587 h 2788466"/>
                <a:gd name="connsiteX1" fmla="*/ 709099 w 2417248"/>
                <a:gd name="connsiteY1" fmla="*/ 1313547 h 2788466"/>
                <a:gd name="connsiteX2" fmla="*/ 1063429 w 2417248"/>
                <a:gd name="connsiteY2" fmla="*/ 1264017 h 2788466"/>
                <a:gd name="connsiteX3" fmla="*/ 1280599 w 2417248"/>
                <a:gd name="connsiteY3" fmla="*/ 1081137 h 2788466"/>
                <a:gd name="connsiteX4" fmla="*/ 1543489 w 2417248"/>
                <a:gd name="connsiteY4" fmla="*/ 662037 h 2788466"/>
                <a:gd name="connsiteX5" fmla="*/ 1825429 w 2417248"/>
                <a:gd name="connsiteY5" fmla="*/ 338187 h 2788466"/>
                <a:gd name="connsiteX6" fmla="*/ 2073437 w 2417248"/>
                <a:gd name="connsiteY6" fmla="*/ 127958 h 2788466"/>
                <a:gd name="connsiteX7" fmla="*/ 2358489 w 2417248"/>
                <a:gd name="connsiteY7" fmla="*/ 20297 h 2788466"/>
                <a:gd name="connsiteX8" fmla="*/ 2259769 w 2417248"/>
                <a:gd name="connsiteY8" fmla="*/ 540117 h 2788466"/>
                <a:gd name="connsiteX9" fmla="*/ 2194999 w 2417248"/>
                <a:gd name="connsiteY9" fmla="*/ 898257 h 2788466"/>
                <a:gd name="connsiteX10" fmla="*/ 2179759 w 2417248"/>
                <a:gd name="connsiteY10" fmla="*/ 1191627 h 2788466"/>
                <a:gd name="connsiteX11" fmla="*/ 2156899 w 2417248"/>
                <a:gd name="connsiteY11" fmla="*/ 1378317 h 2788466"/>
                <a:gd name="connsiteX12" fmla="*/ 2065459 w 2417248"/>
                <a:gd name="connsiteY12" fmla="*/ 1446897 h 2788466"/>
                <a:gd name="connsiteX13" fmla="*/ 2183569 w 2417248"/>
                <a:gd name="connsiteY13" fmla="*/ 1618347 h 2788466"/>
                <a:gd name="connsiteX14" fmla="*/ 2179759 w 2417248"/>
                <a:gd name="connsiteY14" fmla="*/ 1831707 h 2788466"/>
                <a:gd name="connsiteX15" fmla="*/ 2210239 w 2417248"/>
                <a:gd name="connsiteY15" fmla="*/ 2102217 h 2788466"/>
                <a:gd name="connsiteX16" fmla="*/ 2324539 w 2417248"/>
                <a:gd name="connsiteY16" fmla="*/ 2422257 h 2788466"/>
                <a:gd name="connsiteX17" fmla="*/ 2415979 w 2417248"/>
                <a:gd name="connsiteY17" fmla="*/ 2627997 h 2788466"/>
                <a:gd name="connsiteX18" fmla="*/ 2255959 w 2417248"/>
                <a:gd name="connsiteY18" fmla="*/ 2788017 h 2788466"/>
                <a:gd name="connsiteX19" fmla="*/ 1859719 w 2417248"/>
                <a:gd name="connsiteY19" fmla="*/ 2578467 h 2788466"/>
                <a:gd name="connsiteX20" fmla="*/ 1554919 w 2417248"/>
                <a:gd name="connsiteY20" fmla="*/ 2262237 h 2788466"/>
                <a:gd name="connsiteX21" fmla="*/ 1333939 w 2417248"/>
                <a:gd name="connsiteY21" fmla="*/ 1904097 h 2788466"/>
                <a:gd name="connsiteX22" fmla="*/ 1055809 w 2417248"/>
                <a:gd name="connsiteY22" fmla="*/ 1667877 h 2788466"/>
                <a:gd name="connsiteX23" fmla="*/ 648139 w 2417248"/>
                <a:gd name="connsiteY23" fmla="*/ 1622157 h 2788466"/>
                <a:gd name="connsiteX24" fmla="*/ 286189 w 2417248"/>
                <a:gd name="connsiteY24" fmla="*/ 1675497 h 2788466"/>
                <a:gd name="connsiteX25" fmla="*/ 95689 w 2417248"/>
                <a:gd name="connsiteY25" fmla="*/ 1721217 h 2788466"/>
                <a:gd name="connsiteX26" fmla="*/ 27109 w 2417248"/>
                <a:gd name="connsiteY26" fmla="*/ 1523097 h 2788466"/>
                <a:gd name="connsiteX27" fmla="*/ 4249 w 2417248"/>
                <a:gd name="connsiteY27" fmla="*/ 1355457 h 2788466"/>
                <a:gd name="connsiteX28" fmla="*/ 114739 w 2417248"/>
                <a:gd name="connsiteY28" fmla="*/ 1252587 h 2788466"/>
                <a:gd name="connsiteX0" fmla="*/ 114739 w 2416812"/>
                <a:gd name="connsiteY0" fmla="*/ 1252587 h 2861021"/>
                <a:gd name="connsiteX1" fmla="*/ 709099 w 2416812"/>
                <a:gd name="connsiteY1" fmla="*/ 1313547 h 2861021"/>
                <a:gd name="connsiteX2" fmla="*/ 1063429 w 2416812"/>
                <a:gd name="connsiteY2" fmla="*/ 1264017 h 2861021"/>
                <a:gd name="connsiteX3" fmla="*/ 1280599 w 2416812"/>
                <a:gd name="connsiteY3" fmla="*/ 1081137 h 2861021"/>
                <a:gd name="connsiteX4" fmla="*/ 1543489 w 2416812"/>
                <a:gd name="connsiteY4" fmla="*/ 662037 h 2861021"/>
                <a:gd name="connsiteX5" fmla="*/ 1825429 w 2416812"/>
                <a:gd name="connsiteY5" fmla="*/ 338187 h 2861021"/>
                <a:gd name="connsiteX6" fmla="*/ 2073437 w 2416812"/>
                <a:gd name="connsiteY6" fmla="*/ 127958 h 2861021"/>
                <a:gd name="connsiteX7" fmla="*/ 2358489 w 2416812"/>
                <a:gd name="connsiteY7" fmla="*/ 20297 h 2861021"/>
                <a:gd name="connsiteX8" fmla="*/ 2259769 w 2416812"/>
                <a:gd name="connsiteY8" fmla="*/ 540117 h 2861021"/>
                <a:gd name="connsiteX9" fmla="*/ 2194999 w 2416812"/>
                <a:gd name="connsiteY9" fmla="*/ 898257 h 2861021"/>
                <a:gd name="connsiteX10" fmla="*/ 2179759 w 2416812"/>
                <a:gd name="connsiteY10" fmla="*/ 1191627 h 2861021"/>
                <a:gd name="connsiteX11" fmla="*/ 2156899 w 2416812"/>
                <a:gd name="connsiteY11" fmla="*/ 1378317 h 2861021"/>
                <a:gd name="connsiteX12" fmla="*/ 2065459 w 2416812"/>
                <a:gd name="connsiteY12" fmla="*/ 1446897 h 2861021"/>
                <a:gd name="connsiteX13" fmla="*/ 2183569 w 2416812"/>
                <a:gd name="connsiteY13" fmla="*/ 1618347 h 2861021"/>
                <a:gd name="connsiteX14" fmla="*/ 2179759 w 2416812"/>
                <a:gd name="connsiteY14" fmla="*/ 1831707 h 2861021"/>
                <a:gd name="connsiteX15" fmla="*/ 2210239 w 2416812"/>
                <a:gd name="connsiteY15" fmla="*/ 2102217 h 2861021"/>
                <a:gd name="connsiteX16" fmla="*/ 2324539 w 2416812"/>
                <a:gd name="connsiteY16" fmla="*/ 2422257 h 2861021"/>
                <a:gd name="connsiteX17" fmla="*/ 2415979 w 2416812"/>
                <a:gd name="connsiteY17" fmla="*/ 2627997 h 2861021"/>
                <a:gd name="connsiteX18" fmla="*/ 2270502 w 2416812"/>
                <a:gd name="connsiteY18" fmla="*/ 2860728 h 2861021"/>
                <a:gd name="connsiteX19" fmla="*/ 1859719 w 2416812"/>
                <a:gd name="connsiteY19" fmla="*/ 2578467 h 2861021"/>
                <a:gd name="connsiteX20" fmla="*/ 1554919 w 2416812"/>
                <a:gd name="connsiteY20" fmla="*/ 2262237 h 2861021"/>
                <a:gd name="connsiteX21" fmla="*/ 1333939 w 2416812"/>
                <a:gd name="connsiteY21" fmla="*/ 1904097 h 2861021"/>
                <a:gd name="connsiteX22" fmla="*/ 1055809 w 2416812"/>
                <a:gd name="connsiteY22" fmla="*/ 1667877 h 2861021"/>
                <a:gd name="connsiteX23" fmla="*/ 648139 w 2416812"/>
                <a:gd name="connsiteY23" fmla="*/ 1622157 h 2861021"/>
                <a:gd name="connsiteX24" fmla="*/ 286189 w 2416812"/>
                <a:gd name="connsiteY24" fmla="*/ 1675497 h 2861021"/>
                <a:gd name="connsiteX25" fmla="*/ 95689 w 2416812"/>
                <a:gd name="connsiteY25" fmla="*/ 1721217 h 2861021"/>
                <a:gd name="connsiteX26" fmla="*/ 27109 w 2416812"/>
                <a:gd name="connsiteY26" fmla="*/ 1523097 h 2861021"/>
                <a:gd name="connsiteX27" fmla="*/ 4249 w 2416812"/>
                <a:gd name="connsiteY27" fmla="*/ 1355457 h 2861021"/>
                <a:gd name="connsiteX28" fmla="*/ 114739 w 2416812"/>
                <a:gd name="connsiteY28" fmla="*/ 1252587 h 2861021"/>
                <a:gd name="connsiteX0" fmla="*/ 114739 w 2542354"/>
                <a:gd name="connsiteY0" fmla="*/ 1252587 h 2949240"/>
                <a:gd name="connsiteX1" fmla="*/ 709099 w 2542354"/>
                <a:gd name="connsiteY1" fmla="*/ 1313547 h 2949240"/>
                <a:gd name="connsiteX2" fmla="*/ 1063429 w 2542354"/>
                <a:gd name="connsiteY2" fmla="*/ 1264017 h 2949240"/>
                <a:gd name="connsiteX3" fmla="*/ 1280599 w 2542354"/>
                <a:gd name="connsiteY3" fmla="*/ 1081137 h 2949240"/>
                <a:gd name="connsiteX4" fmla="*/ 1543489 w 2542354"/>
                <a:gd name="connsiteY4" fmla="*/ 662037 h 2949240"/>
                <a:gd name="connsiteX5" fmla="*/ 1825429 w 2542354"/>
                <a:gd name="connsiteY5" fmla="*/ 338187 h 2949240"/>
                <a:gd name="connsiteX6" fmla="*/ 2073437 w 2542354"/>
                <a:gd name="connsiteY6" fmla="*/ 127958 h 2949240"/>
                <a:gd name="connsiteX7" fmla="*/ 2358489 w 2542354"/>
                <a:gd name="connsiteY7" fmla="*/ 20297 h 2949240"/>
                <a:gd name="connsiteX8" fmla="*/ 2259769 w 2542354"/>
                <a:gd name="connsiteY8" fmla="*/ 540117 h 2949240"/>
                <a:gd name="connsiteX9" fmla="*/ 2194999 w 2542354"/>
                <a:gd name="connsiteY9" fmla="*/ 898257 h 2949240"/>
                <a:gd name="connsiteX10" fmla="*/ 2179759 w 2542354"/>
                <a:gd name="connsiteY10" fmla="*/ 1191627 h 2949240"/>
                <a:gd name="connsiteX11" fmla="*/ 2156899 w 2542354"/>
                <a:gd name="connsiteY11" fmla="*/ 1378317 h 2949240"/>
                <a:gd name="connsiteX12" fmla="*/ 2065459 w 2542354"/>
                <a:gd name="connsiteY12" fmla="*/ 1446897 h 2949240"/>
                <a:gd name="connsiteX13" fmla="*/ 2183569 w 2542354"/>
                <a:gd name="connsiteY13" fmla="*/ 1618347 h 2949240"/>
                <a:gd name="connsiteX14" fmla="*/ 2179759 w 2542354"/>
                <a:gd name="connsiteY14" fmla="*/ 1831707 h 2949240"/>
                <a:gd name="connsiteX15" fmla="*/ 2210239 w 2542354"/>
                <a:gd name="connsiteY15" fmla="*/ 2102217 h 2949240"/>
                <a:gd name="connsiteX16" fmla="*/ 2324539 w 2542354"/>
                <a:gd name="connsiteY16" fmla="*/ 2422257 h 2949240"/>
                <a:gd name="connsiteX17" fmla="*/ 2542012 w 2542354"/>
                <a:gd name="connsiteY17" fmla="*/ 2918841 h 2949240"/>
                <a:gd name="connsiteX18" fmla="*/ 2270502 w 2542354"/>
                <a:gd name="connsiteY18" fmla="*/ 2860728 h 2949240"/>
                <a:gd name="connsiteX19" fmla="*/ 1859719 w 2542354"/>
                <a:gd name="connsiteY19" fmla="*/ 2578467 h 2949240"/>
                <a:gd name="connsiteX20" fmla="*/ 1554919 w 2542354"/>
                <a:gd name="connsiteY20" fmla="*/ 2262237 h 2949240"/>
                <a:gd name="connsiteX21" fmla="*/ 1333939 w 2542354"/>
                <a:gd name="connsiteY21" fmla="*/ 1904097 h 2949240"/>
                <a:gd name="connsiteX22" fmla="*/ 1055809 w 2542354"/>
                <a:gd name="connsiteY22" fmla="*/ 1667877 h 2949240"/>
                <a:gd name="connsiteX23" fmla="*/ 648139 w 2542354"/>
                <a:gd name="connsiteY23" fmla="*/ 1622157 h 2949240"/>
                <a:gd name="connsiteX24" fmla="*/ 286189 w 2542354"/>
                <a:gd name="connsiteY24" fmla="*/ 1675497 h 2949240"/>
                <a:gd name="connsiteX25" fmla="*/ 95689 w 2542354"/>
                <a:gd name="connsiteY25" fmla="*/ 1721217 h 2949240"/>
                <a:gd name="connsiteX26" fmla="*/ 27109 w 2542354"/>
                <a:gd name="connsiteY26" fmla="*/ 1523097 h 2949240"/>
                <a:gd name="connsiteX27" fmla="*/ 4249 w 2542354"/>
                <a:gd name="connsiteY27" fmla="*/ 1355457 h 2949240"/>
                <a:gd name="connsiteX28" fmla="*/ 114739 w 2542354"/>
                <a:gd name="connsiteY28" fmla="*/ 1252587 h 2949240"/>
                <a:gd name="connsiteX0" fmla="*/ 114739 w 2542354"/>
                <a:gd name="connsiteY0" fmla="*/ 1292758 h 2989411"/>
                <a:gd name="connsiteX1" fmla="*/ 709099 w 2542354"/>
                <a:gd name="connsiteY1" fmla="*/ 1353718 h 2989411"/>
                <a:gd name="connsiteX2" fmla="*/ 1063429 w 2542354"/>
                <a:gd name="connsiteY2" fmla="*/ 1304188 h 2989411"/>
                <a:gd name="connsiteX3" fmla="*/ 1280599 w 2542354"/>
                <a:gd name="connsiteY3" fmla="*/ 1121308 h 2989411"/>
                <a:gd name="connsiteX4" fmla="*/ 1543489 w 2542354"/>
                <a:gd name="connsiteY4" fmla="*/ 702208 h 2989411"/>
                <a:gd name="connsiteX5" fmla="*/ 1825429 w 2542354"/>
                <a:gd name="connsiteY5" fmla="*/ 378358 h 2989411"/>
                <a:gd name="connsiteX6" fmla="*/ 2073437 w 2542354"/>
                <a:gd name="connsiteY6" fmla="*/ 168129 h 2989411"/>
                <a:gd name="connsiteX7" fmla="*/ 2426352 w 2542354"/>
                <a:gd name="connsiteY7" fmla="*/ 16841 h 2989411"/>
                <a:gd name="connsiteX8" fmla="*/ 2259769 w 2542354"/>
                <a:gd name="connsiteY8" fmla="*/ 580288 h 2989411"/>
                <a:gd name="connsiteX9" fmla="*/ 2194999 w 2542354"/>
                <a:gd name="connsiteY9" fmla="*/ 938428 h 2989411"/>
                <a:gd name="connsiteX10" fmla="*/ 2179759 w 2542354"/>
                <a:gd name="connsiteY10" fmla="*/ 1231798 h 2989411"/>
                <a:gd name="connsiteX11" fmla="*/ 2156899 w 2542354"/>
                <a:gd name="connsiteY11" fmla="*/ 1418488 h 2989411"/>
                <a:gd name="connsiteX12" fmla="*/ 2065459 w 2542354"/>
                <a:gd name="connsiteY12" fmla="*/ 1487068 h 2989411"/>
                <a:gd name="connsiteX13" fmla="*/ 2183569 w 2542354"/>
                <a:gd name="connsiteY13" fmla="*/ 1658518 h 2989411"/>
                <a:gd name="connsiteX14" fmla="*/ 2179759 w 2542354"/>
                <a:gd name="connsiteY14" fmla="*/ 1871878 h 2989411"/>
                <a:gd name="connsiteX15" fmla="*/ 2210239 w 2542354"/>
                <a:gd name="connsiteY15" fmla="*/ 2142388 h 2989411"/>
                <a:gd name="connsiteX16" fmla="*/ 2324539 w 2542354"/>
                <a:gd name="connsiteY16" fmla="*/ 2462428 h 2989411"/>
                <a:gd name="connsiteX17" fmla="*/ 2542012 w 2542354"/>
                <a:gd name="connsiteY17" fmla="*/ 2959012 h 2989411"/>
                <a:gd name="connsiteX18" fmla="*/ 2270502 w 2542354"/>
                <a:gd name="connsiteY18" fmla="*/ 2900899 h 2989411"/>
                <a:gd name="connsiteX19" fmla="*/ 1859719 w 2542354"/>
                <a:gd name="connsiteY19" fmla="*/ 2618638 h 2989411"/>
                <a:gd name="connsiteX20" fmla="*/ 1554919 w 2542354"/>
                <a:gd name="connsiteY20" fmla="*/ 2302408 h 2989411"/>
                <a:gd name="connsiteX21" fmla="*/ 1333939 w 2542354"/>
                <a:gd name="connsiteY21" fmla="*/ 1944268 h 2989411"/>
                <a:gd name="connsiteX22" fmla="*/ 1055809 w 2542354"/>
                <a:gd name="connsiteY22" fmla="*/ 1708048 h 2989411"/>
                <a:gd name="connsiteX23" fmla="*/ 648139 w 2542354"/>
                <a:gd name="connsiteY23" fmla="*/ 1662328 h 2989411"/>
                <a:gd name="connsiteX24" fmla="*/ 286189 w 2542354"/>
                <a:gd name="connsiteY24" fmla="*/ 1715668 h 2989411"/>
                <a:gd name="connsiteX25" fmla="*/ 95689 w 2542354"/>
                <a:gd name="connsiteY25" fmla="*/ 1761388 h 2989411"/>
                <a:gd name="connsiteX26" fmla="*/ 27109 w 2542354"/>
                <a:gd name="connsiteY26" fmla="*/ 1563268 h 2989411"/>
                <a:gd name="connsiteX27" fmla="*/ 4249 w 2542354"/>
                <a:gd name="connsiteY27" fmla="*/ 1395628 h 2989411"/>
                <a:gd name="connsiteX28" fmla="*/ 114739 w 2542354"/>
                <a:gd name="connsiteY28" fmla="*/ 1292758 h 2989411"/>
                <a:gd name="connsiteX0" fmla="*/ 114739 w 2542354"/>
                <a:gd name="connsiteY0" fmla="*/ 1310958 h 3007611"/>
                <a:gd name="connsiteX1" fmla="*/ 709099 w 2542354"/>
                <a:gd name="connsiteY1" fmla="*/ 1371918 h 3007611"/>
                <a:gd name="connsiteX2" fmla="*/ 1063429 w 2542354"/>
                <a:gd name="connsiteY2" fmla="*/ 1322388 h 3007611"/>
                <a:gd name="connsiteX3" fmla="*/ 1280599 w 2542354"/>
                <a:gd name="connsiteY3" fmla="*/ 1139508 h 3007611"/>
                <a:gd name="connsiteX4" fmla="*/ 1543489 w 2542354"/>
                <a:gd name="connsiteY4" fmla="*/ 720408 h 3007611"/>
                <a:gd name="connsiteX5" fmla="*/ 1825429 w 2542354"/>
                <a:gd name="connsiteY5" fmla="*/ 396558 h 3007611"/>
                <a:gd name="connsiteX6" fmla="*/ 2073437 w 2542354"/>
                <a:gd name="connsiteY6" fmla="*/ 186329 h 3007611"/>
                <a:gd name="connsiteX7" fmla="*/ 2406963 w 2542354"/>
                <a:gd name="connsiteY7" fmla="*/ 15651 h 3007611"/>
                <a:gd name="connsiteX8" fmla="*/ 2259769 w 2542354"/>
                <a:gd name="connsiteY8" fmla="*/ 598488 h 3007611"/>
                <a:gd name="connsiteX9" fmla="*/ 2194999 w 2542354"/>
                <a:gd name="connsiteY9" fmla="*/ 956628 h 3007611"/>
                <a:gd name="connsiteX10" fmla="*/ 2179759 w 2542354"/>
                <a:gd name="connsiteY10" fmla="*/ 1249998 h 3007611"/>
                <a:gd name="connsiteX11" fmla="*/ 2156899 w 2542354"/>
                <a:gd name="connsiteY11" fmla="*/ 1436688 h 3007611"/>
                <a:gd name="connsiteX12" fmla="*/ 2065459 w 2542354"/>
                <a:gd name="connsiteY12" fmla="*/ 1505268 h 3007611"/>
                <a:gd name="connsiteX13" fmla="*/ 2183569 w 2542354"/>
                <a:gd name="connsiteY13" fmla="*/ 1676718 h 3007611"/>
                <a:gd name="connsiteX14" fmla="*/ 2179759 w 2542354"/>
                <a:gd name="connsiteY14" fmla="*/ 1890078 h 3007611"/>
                <a:gd name="connsiteX15" fmla="*/ 2210239 w 2542354"/>
                <a:gd name="connsiteY15" fmla="*/ 2160588 h 3007611"/>
                <a:gd name="connsiteX16" fmla="*/ 2324539 w 2542354"/>
                <a:gd name="connsiteY16" fmla="*/ 2480628 h 3007611"/>
                <a:gd name="connsiteX17" fmla="*/ 2542012 w 2542354"/>
                <a:gd name="connsiteY17" fmla="*/ 2977212 h 3007611"/>
                <a:gd name="connsiteX18" fmla="*/ 2270502 w 2542354"/>
                <a:gd name="connsiteY18" fmla="*/ 2919099 h 3007611"/>
                <a:gd name="connsiteX19" fmla="*/ 1859719 w 2542354"/>
                <a:gd name="connsiteY19" fmla="*/ 2636838 h 3007611"/>
                <a:gd name="connsiteX20" fmla="*/ 1554919 w 2542354"/>
                <a:gd name="connsiteY20" fmla="*/ 2320608 h 3007611"/>
                <a:gd name="connsiteX21" fmla="*/ 1333939 w 2542354"/>
                <a:gd name="connsiteY21" fmla="*/ 1962468 h 3007611"/>
                <a:gd name="connsiteX22" fmla="*/ 1055809 w 2542354"/>
                <a:gd name="connsiteY22" fmla="*/ 1726248 h 3007611"/>
                <a:gd name="connsiteX23" fmla="*/ 648139 w 2542354"/>
                <a:gd name="connsiteY23" fmla="*/ 1680528 h 3007611"/>
                <a:gd name="connsiteX24" fmla="*/ 286189 w 2542354"/>
                <a:gd name="connsiteY24" fmla="*/ 1733868 h 3007611"/>
                <a:gd name="connsiteX25" fmla="*/ 95689 w 2542354"/>
                <a:gd name="connsiteY25" fmla="*/ 1779588 h 3007611"/>
                <a:gd name="connsiteX26" fmla="*/ 27109 w 2542354"/>
                <a:gd name="connsiteY26" fmla="*/ 1581468 h 3007611"/>
                <a:gd name="connsiteX27" fmla="*/ 4249 w 2542354"/>
                <a:gd name="connsiteY27" fmla="*/ 1413828 h 3007611"/>
                <a:gd name="connsiteX28" fmla="*/ 114739 w 2542354"/>
                <a:gd name="connsiteY28" fmla="*/ 1310958 h 3007611"/>
                <a:gd name="connsiteX0" fmla="*/ 114739 w 2542354"/>
                <a:gd name="connsiteY0" fmla="*/ 1315751 h 3012404"/>
                <a:gd name="connsiteX1" fmla="*/ 709099 w 2542354"/>
                <a:gd name="connsiteY1" fmla="*/ 1376711 h 3012404"/>
                <a:gd name="connsiteX2" fmla="*/ 1063429 w 2542354"/>
                <a:gd name="connsiteY2" fmla="*/ 1327181 h 3012404"/>
                <a:gd name="connsiteX3" fmla="*/ 1280599 w 2542354"/>
                <a:gd name="connsiteY3" fmla="*/ 1144301 h 3012404"/>
                <a:gd name="connsiteX4" fmla="*/ 1543489 w 2542354"/>
                <a:gd name="connsiteY4" fmla="*/ 725201 h 3012404"/>
                <a:gd name="connsiteX5" fmla="*/ 1825429 w 2542354"/>
                <a:gd name="connsiteY5" fmla="*/ 401351 h 3012404"/>
                <a:gd name="connsiteX6" fmla="*/ 2092826 w 2542354"/>
                <a:gd name="connsiteY6" fmla="*/ 157190 h 3012404"/>
                <a:gd name="connsiteX7" fmla="*/ 2406963 w 2542354"/>
                <a:gd name="connsiteY7" fmla="*/ 20444 h 3012404"/>
                <a:gd name="connsiteX8" fmla="*/ 2259769 w 2542354"/>
                <a:gd name="connsiteY8" fmla="*/ 603281 h 3012404"/>
                <a:gd name="connsiteX9" fmla="*/ 2194999 w 2542354"/>
                <a:gd name="connsiteY9" fmla="*/ 961421 h 3012404"/>
                <a:gd name="connsiteX10" fmla="*/ 2179759 w 2542354"/>
                <a:gd name="connsiteY10" fmla="*/ 1254791 h 3012404"/>
                <a:gd name="connsiteX11" fmla="*/ 2156899 w 2542354"/>
                <a:gd name="connsiteY11" fmla="*/ 1441481 h 3012404"/>
                <a:gd name="connsiteX12" fmla="*/ 2065459 w 2542354"/>
                <a:gd name="connsiteY12" fmla="*/ 1510061 h 3012404"/>
                <a:gd name="connsiteX13" fmla="*/ 2183569 w 2542354"/>
                <a:gd name="connsiteY13" fmla="*/ 1681511 h 3012404"/>
                <a:gd name="connsiteX14" fmla="*/ 2179759 w 2542354"/>
                <a:gd name="connsiteY14" fmla="*/ 1894871 h 3012404"/>
                <a:gd name="connsiteX15" fmla="*/ 2210239 w 2542354"/>
                <a:gd name="connsiteY15" fmla="*/ 2165381 h 3012404"/>
                <a:gd name="connsiteX16" fmla="*/ 2324539 w 2542354"/>
                <a:gd name="connsiteY16" fmla="*/ 2485421 h 3012404"/>
                <a:gd name="connsiteX17" fmla="*/ 2542012 w 2542354"/>
                <a:gd name="connsiteY17" fmla="*/ 2982005 h 3012404"/>
                <a:gd name="connsiteX18" fmla="*/ 2270502 w 2542354"/>
                <a:gd name="connsiteY18" fmla="*/ 2923892 h 3012404"/>
                <a:gd name="connsiteX19" fmla="*/ 1859719 w 2542354"/>
                <a:gd name="connsiteY19" fmla="*/ 2641631 h 3012404"/>
                <a:gd name="connsiteX20" fmla="*/ 1554919 w 2542354"/>
                <a:gd name="connsiteY20" fmla="*/ 2325401 h 3012404"/>
                <a:gd name="connsiteX21" fmla="*/ 1333939 w 2542354"/>
                <a:gd name="connsiteY21" fmla="*/ 1967261 h 3012404"/>
                <a:gd name="connsiteX22" fmla="*/ 1055809 w 2542354"/>
                <a:gd name="connsiteY22" fmla="*/ 1731041 h 3012404"/>
                <a:gd name="connsiteX23" fmla="*/ 648139 w 2542354"/>
                <a:gd name="connsiteY23" fmla="*/ 1685321 h 3012404"/>
                <a:gd name="connsiteX24" fmla="*/ 286189 w 2542354"/>
                <a:gd name="connsiteY24" fmla="*/ 1738661 h 3012404"/>
                <a:gd name="connsiteX25" fmla="*/ 95689 w 2542354"/>
                <a:gd name="connsiteY25" fmla="*/ 1784381 h 3012404"/>
                <a:gd name="connsiteX26" fmla="*/ 27109 w 2542354"/>
                <a:gd name="connsiteY26" fmla="*/ 1586261 h 3012404"/>
                <a:gd name="connsiteX27" fmla="*/ 4249 w 2542354"/>
                <a:gd name="connsiteY27" fmla="*/ 1418621 h 3012404"/>
                <a:gd name="connsiteX28" fmla="*/ 114739 w 2542354"/>
                <a:gd name="connsiteY28" fmla="*/ 1315751 h 3012404"/>
                <a:gd name="connsiteX0" fmla="*/ 114739 w 2542354"/>
                <a:gd name="connsiteY0" fmla="*/ 1285052 h 2981705"/>
                <a:gd name="connsiteX1" fmla="*/ 709099 w 2542354"/>
                <a:gd name="connsiteY1" fmla="*/ 1346012 h 2981705"/>
                <a:gd name="connsiteX2" fmla="*/ 1063429 w 2542354"/>
                <a:gd name="connsiteY2" fmla="*/ 1296482 h 2981705"/>
                <a:gd name="connsiteX3" fmla="*/ 1280599 w 2542354"/>
                <a:gd name="connsiteY3" fmla="*/ 1113602 h 2981705"/>
                <a:gd name="connsiteX4" fmla="*/ 1543489 w 2542354"/>
                <a:gd name="connsiteY4" fmla="*/ 694502 h 2981705"/>
                <a:gd name="connsiteX5" fmla="*/ 1825429 w 2542354"/>
                <a:gd name="connsiteY5" fmla="*/ 370652 h 2981705"/>
                <a:gd name="connsiteX6" fmla="*/ 2092826 w 2542354"/>
                <a:gd name="connsiteY6" fmla="*/ 126491 h 2981705"/>
                <a:gd name="connsiteX7" fmla="*/ 2416658 w 2542354"/>
                <a:gd name="connsiteY7" fmla="*/ 23677 h 2981705"/>
                <a:gd name="connsiteX8" fmla="*/ 2259769 w 2542354"/>
                <a:gd name="connsiteY8" fmla="*/ 572582 h 2981705"/>
                <a:gd name="connsiteX9" fmla="*/ 2194999 w 2542354"/>
                <a:gd name="connsiteY9" fmla="*/ 930722 h 2981705"/>
                <a:gd name="connsiteX10" fmla="*/ 2179759 w 2542354"/>
                <a:gd name="connsiteY10" fmla="*/ 1224092 h 2981705"/>
                <a:gd name="connsiteX11" fmla="*/ 2156899 w 2542354"/>
                <a:gd name="connsiteY11" fmla="*/ 1410782 h 2981705"/>
                <a:gd name="connsiteX12" fmla="*/ 2065459 w 2542354"/>
                <a:gd name="connsiteY12" fmla="*/ 1479362 h 2981705"/>
                <a:gd name="connsiteX13" fmla="*/ 2183569 w 2542354"/>
                <a:gd name="connsiteY13" fmla="*/ 1650812 h 2981705"/>
                <a:gd name="connsiteX14" fmla="*/ 2179759 w 2542354"/>
                <a:gd name="connsiteY14" fmla="*/ 1864172 h 2981705"/>
                <a:gd name="connsiteX15" fmla="*/ 2210239 w 2542354"/>
                <a:gd name="connsiteY15" fmla="*/ 2134682 h 2981705"/>
                <a:gd name="connsiteX16" fmla="*/ 2324539 w 2542354"/>
                <a:gd name="connsiteY16" fmla="*/ 2454722 h 2981705"/>
                <a:gd name="connsiteX17" fmla="*/ 2542012 w 2542354"/>
                <a:gd name="connsiteY17" fmla="*/ 2951306 h 2981705"/>
                <a:gd name="connsiteX18" fmla="*/ 2270502 w 2542354"/>
                <a:gd name="connsiteY18" fmla="*/ 2893193 h 2981705"/>
                <a:gd name="connsiteX19" fmla="*/ 1859719 w 2542354"/>
                <a:gd name="connsiteY19" fmla="*/ 2610932 h 2981705"/>
                <a:gd name="connsiteX20" fmla="*/ 1554919 w 2542354"/>
                <a:gd name="connsiteY20" fmla="*/ 2294702 h 2981705"/>
                <a:gd name="connsiteX21" fmla="*/ 1333939 w 2542354"/>
                <a:gd name="connsiteY21" fmla="*/ 1936562 h 2981705"/>
                <a:gd name="connsiteX22" fmla="*/ 1055809 w 2542354"/>
                <a:gd name="connsiteY22" fmla="*/ 1700342 h 2981705"/>
                <a:gd name="connsiteX23" fmla="*/ 648139 w 2542354"/>
                <a:gd name="connsiteY23" fmla="*/ 1654622 h 2981705"/>
                <a:gd name="connsiteX24" fmla="*/ 286189 w 2542354"/>
                <a:gd name="connsiteY24" fmla="*/ 1707962 h 2981705"/>
                <a:gd name="connsiteX25" fmla="*/ 95689 w 2542354"/>
                <a:gd name="connsiteY25" fmla="*/ 1753682 h 2981705"/>
                <a:gd name="connsiteX26" fmla="*/ 27109 w 2542354"/>
                <a:gd name="connsiteY26" fmla="*/ 1555562 h 2981705"/>
                <a:gd name="connsiteX27" fmla="*/ 4249 w 2542354"/>
                <a:gd name="connsiteY27" fmla="*/ 1387922 h 2981705"/>
                <a:gd name="connsiteX28" fmla="*/ 114739 w 2542354"/>
                <a:gd name="connsiteY28" fmla="*/ 1285052 h 2981705"/>
                <a:gd name="connsiteX0" fmla="*/ 114739 w 2542354"/>
                <a:gd name="connsiteY0" fmla="*/ 1284116 h 2980769"/>
                <a:gd name="connsiteX1" fmla="*/ 709099 w 2542354"/>
                <a:gd name="connsiteY1" fmla="*/ 1345076 h 2980769"/>
                <a:gd name="connsiteX2" fmla="*/ 1063429 w 2542354"/>
                <a:gd name="connsiteY2" fmla="*/ 1295546 h 2980769"/>
                <a:gd name="connsiteX3" fmla="*/ 1280599 w 2542354"/>
                <a:gd name="connsiteY3" fmla="*/ 1112666 h 2980769"/>
                <a:gd name="connsiteX4" fmla="*/ 1543489 w 2542354"/>
                <a:gd name="connsiteY4" fmla="*/ 693566 h 2980769"/>
                <a:gd name="connsiteX5" fmla="*/ 1825429 w 2542354"/>
                <a:gd name="connsiteY5" fmla="*/ 369716 h 2980769"/>
                <a:gd name="connsiteX6" fmla="*/ 2107369 w 2542354"/>
                <a:gd name="connsiteY6" fmla="*/ 130402 h 2980769"/>
                <a:gd name="connsiteX7" fmla="*/ 2416658 w 2542354"/>
                <a:gd name="connsiteY7" fmla="*/ 22741 h 2980769"/>
                <a:gd name="connsiteX8" fmla="*/ 2259769 w 2542354"/>
                <a:gd name="connsiteY8" fmla="*/ 571646 h 2980769"/>
                <a:gd name="connsiteX9" fmla="*/ 2194999 w 2542354"/>
                <a:gd name="connsiteY9" fmla="*/ 929786 h 2980769"/>
                <a:gd name="connsiteX10" fmla="*/ 2179759 w 2542354"/>
                <a:gd name="connsiteY10" fmla="*/ 1223156 h 2980769"/>
                <a:gd name="connsiteX11" fmla="*/ 2156899 w 2542354"/>
                <a:gd name="connsiteY11" fmla="*/ 1409846 h 2980769"/>
                <a:gd name="connsiteX12" fmla="*/ 2065459 w 2542354"/>
                <a:gd name="connsiteY12" fmla="*/ 1478426 h 2980769"/>
                <a:gd name="connsiteX13" fmla="*/ 2183569 w 2542354"/>
                <a:gd name="connsiteY13" fmla="*/ 1649876 h 2980769"/>
                <a:gd name="connsiteX14" fmla="*/ 2179759 w 2542354"/>
                <a:gd name="connsiteY14" fmla="*/ 1863236 h 2980769"/>
                <a:gd name="connsiteX15" fmla="*/ 2210239 w 2542354"/>
                <a:gd name="connsiteY15" fmla="*/ 2133746 h 2980769"/>
                <a:gd name="connsiteX16" fmla="*/ 2324539 w 2542354"/>
                <a:gd name="connsiteY16" fmla="*/ 2453786 h 2980769"/>
                <a:gd name="connsiteX17" fmla="*/ 2542012 w 2542354"/>
                <a:gd name="connsiteY17" fmla="*/ 2950370 h 2980769"/>
                <a:gd name="connsiteX18" fmla="*/ 2270502 w 2542354"/>
                <a:gd name="connsiteY18" fmla="*/ 2892257 h 2980769"/>
                <a:gd name="connsiteX19" fmla="*/ 1859719 w 2542354"/>
                <a:gd name="connsiteY19" fmla="*/ 2609996 h 2980769"/>
                <a:gd name="connsiteX20" fmla="*/ 1554919 w 2542354"/>
                <a:gd name="connsiteY20" fmla="*/ 2293766 h 2980769"/>
                <a:gd name="connsiteX21" fmla="*/ 1333939 w 2542354"/>
                <a:gd name="connsiteY21" fmla="*/ 1935626 h 2980769"/>
                <a:gd name="connsiteX22" fmla="*/ 1055809 w 2542354"/>
                <a:gd name="connsiteY22" fmla="*/ 1699406 h 2980769"/>
                <a:gd name="connsiteX23" fmla="*/ 648139 w 2542354"/>
                <a:gd name="connsiteY23" fmla="*/ 1653686 h 2980769"/>
                <a:gd name="connsiteX24" fmla="*/ 286189 w 2542354"/>
                <a:gd name="connsiteY24" fmla="*/ 1707026 h 2980769"/>
                <a:gd name="connsiteX25" fmla="*/ 95689 w 2542354"/>
                <a:gd name="connsiteY25" fmla="*/ 1752746 h 2980769"/>
                <a:gd name="connsiteX26" fmla="*/ 27109 w 2542354"/>
                <a:gd name="connsiteY26" fmla="*/ 1554626 h 2980769"/>
                <a:gd name="connsiteX27" fmla="*/ 4249 w 2542354"/>
                <a:gd name="connsiteY27" fmla="*/ 1386986 h 2980769"/>
                <a:gd name="connsiteX28" fmla="*/ 114739 w 2542354"/>
                <a:gd name="connsiteY28" fmla="*/ 1284116 h 29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542354" h="2980769">
                  <a:moveTo>
                    <a:pt x="114739" y="1284116"/>
                  </a:moveTo>
                  <a:cubicBezTo>
                    <a:pt x="232214" y="1277131"/>
                    <a:pt x="550984" y="1343171"/>
                    <a:pt x="709099" y="1345076"/>
                  </a:cubicBezTo>
                  <a:cubicBezTo>
                    <a:pt x="867214" y="1346981"/>
                    <a:pt x="968179" y="1334281"/>
                    <a:pt x="1063429" y="1295546"/>
                  </a:cubicBezTo>
                  <a:cubicBezTo>
                    <a:pt x="1158679" y="1256811"/>
                    <a:pt x="1200589" y="1212996"/>
                    <a:pt x="1280599" y="1112666"/>
                  </a:cubicBezTo>
                  <a:cubicBezTo>
                    <a:pt x="1360609" y="1012336"/>
                    <a:pt x="1452684" y="817391"/>
                    <a:pt x="1543489" y="693566"/>
                  </a:cubicBezTo>
                  <a:cubicBezTo>
                    <a:pt x="1634294" y="569741"/>
                    <a:pt x="1731449" y="463577"/>
                    <a:pt x="1825429" y="369716"/>
                  </a:cubicBezTo>
                  <a:cubicBezTo>
                    <a:pt x="1919409" y="275855"/>
                    <a:pt x="2008831" y="188231"/>
                    <a:pt x="2107369" y="130402"/>
                  </a:cubicBezTo>
                  <a:cubicBezTo>
                    <a:pt x="2205907" y="72573"/>
                    <a:pt x="2391258" y="-50800"/>
                    <a:pt x="2416658" y="22741"/>
                  </a:cubicBezTo>
                  <a:cubicBezTo>
                    <a:pt x="2442058" y="96282"/>
                    <a:pt x="2296712" y="420472"/>
                    <a:pt x="2259769" y="571646"/>
                  </a:cubicBezTo>
                  <a:cubicBezTo>
                    <a:pt x="2222826" y="722820"/>
                    <a:pt x="2208334" y="821201"/>
                    <a:pt x="2194999" y="929786"/>
                  </a:cubicBezTo>
                  <a:cubicBezTo>
                    <a:pt x="2181664" y="1038371"/>
                    <a:pt x="2186109" y="1143146"/>
                    <a:pt x="2179759" y="1223156"/>
                  </a:cubicBezTo>
                  <a:cubicBezTo>
                    <a:pt x="2173409" y="1303166"/>
                    <a:pt x="2175949" y="1367301"/>
                    <a:pt x="2156899" y="1409846"/>
                  </a:cubicBezTo>
                  <a:cubicBezTo>
                    <a:pt x="2137849" y="1452391"/>
                    <a:pt x="2061014" y="1438421"/>
                    <a:pt x="2065459" y="1478426"/>
                  </a:cubicBezTo>
                  <a:cubicBezTo>
                    <a:pt x="2069904" y="1518431"/>
                    <a:pt x="2164519" y="1585741"/>
                    <a:pt x="2183569" y="1649876"/>
                  </a:cubicBezTo>
                  <a:cubicBezTo>
                    <a:pt x="2202619" y="1714011"/>
                    <a:pt x="2175314" y="1782591"/>
                    <a:pt x="2179759" y="1863236"/>
                  </a:cubicBezTo>
                  <a:cubicBezTo>
                    <a:pt x="2184204" y="1943881"/>
                    <a:pt x="2186109" y="2035321"/>
                    <a:pt x="2210239" y="2133746"/>
                  </a:cubicBezTo>
                  <a:cubicBezTo>
                    <a:pt x="2234369" y="2232171"/>
                    <a:pt x="2269244" y="2317682"/>
                    <a:pt x="2324539" y="2453786"/>
                  </a:cubicBezTo>
                  <a:cubicBezTo>
                    <a:pt x="2379834" y="2589890"/>
                    <a:pt x="2551018" y="2877292"/>
                    <a:pt x="2542012" y="2950370"/>
                  </a:cubicBezTo>
                  <a:cubicBezTo>
                    <a:pt x="2533006" y="3023448"/>
                    <a:pt x="2384217" y="2948986"/>
                    <a:pt x="2270502" y="2892257"/>
                  </a:cubicBezTo>
                  <a:cubicBezTo>
                    <a:pt x="2156787" y="2835528"/>
                    <a:pt x="1978983" y="2709745"/>
                    <a:pt x="1859719" y="2609996"/>
                  </a:cubicBezTo>
                  <a:cubicBezTo>
                    <a:pt x="1740455" y="2510248"/>
                    <a:pt x="1642549" y="2406161"/>
                    <a:pt x="1554919" y="2293766"/>
                  </a:cubicBezTo>
                  <a:cubicBezTo>
                    <a:pt x="1467289" y="2181371"/>
                    <a:pt x="1417124" y="2034686"/>
                    <a:pt x="1333939" y="1935626"/>
                  </a:cubicBezTo>
                  <a:cubicBezTo>
                    <a:pt x="1250754" y="1836566"/>
                    <a:pt x="1170109" y="1746396"/>
                    <a:pt x="1055809" y="1699406"/>
                  </a:cubicBezTo>
                  <a:cubicBezTo>
                    <a:pt x="941509" y="1652416"/>
                    <a:pt x="776409" y="1652416"/>
                    <a:pt x="648139" y="1653686"/>
                  </a:cubicBezTo>
                  <a:cubicBezTo>
                    <a:pt x="519869" y="1654956"/>
                    <a:pt x="378264" y="1690516"/>
                    <a:pt x="286189" y="1707026"/>
                  </a:cubicBezTo>
                  <a:cubicBezTo>
                    <a:pt x="194114" y="1723536"/>
                    <a:pt x="138869" y="1778146"/>
                    <a:pt x="95689" y="1752746"/>
                  </a:cubicBezTo>
                  <a:cubicBezTo>
                    <a:pt x="52509" y="1727346"/>
                    <a:pt x="42349" y="1615586"/>
                    <a:pt x="27109" y="1554626"/>
                  </a:cubicBezTo>
                  <a:cubicBezTo>
                    <a:pt x="11869" y="1493666"/>
                    <a:pt x="-9086" y="1433341"/>
                    <a:pt x="4249" y="1386986"/>
                  </a:cubicBezTo>
                  <a:cubicBezTo>
                    <a:pt x="17584" y="1340631"/>
                    <a:pt x="-2736" y="1291101"/>
                    <a:pt x="114739" y="12841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 flipV="1">
              <a:off x="888524" y="4769207"/>
              <a:ext cx="2129246" cy="83838"/>
            </a:xfrm>
            <a:custGeom>
              <a:avLst/>
              <a:gdLst>
                <a:gd name="connsiteX0" fmla="*/ 0 w 1942011"/>
                <a:gd name="connsiteY0" fmla="*/ 0 h 17417"/>
                <a:gd name="connsiteX1" fmla="*/ 862148 w 1942011"/>
                <a:gd name="connsiteY1" fmla="*/ 17417 h 17417"/>
                <a:gd name="connsiteX2" fmla="*/ 1942011 w 1942011"/>
                <a:gd name="connsiteY2" fmla="*/ 8708 h 17417"/>
                <a:gd name="connsiteX0" fmla="*/ 0 w 1980741"/>
                <a:gd name="connsiteY0" fmla="*/ 968 h 18386"/>
                <a:gd name="connsiteX1" fmla="*/ 862148 w 1980741"/>
                <a:gd name="connsiteY1" fmla="*/ 18385 h 18386"/>
                <a:gd name="connsiteX2" fmla="*/ 1980741 w 1980741"/>
                <a:gd name="connsiteY2" fmla="*/ 0 h 18386"/>
                <a:gd name="connsiteX0" fmla="*/ 0 w 1980741"/>
                <a:gd name="connsiteY0" fmla="*/ 968 h 21657"/>
                <a:gd name="connsiteX1" fmla="*/ 862148 w 1980741"/>
                <a:gd name="connsiteY1" fmla="*/ 18385 h 21657"/>
                <a:gd name="connsiteX2" fmla="*/ 1502390 w 1980741"/>
                <a:gd name="connsiteY2" fmla="*/ 19979 h 21657"/>
                <a:gd name="connsiteX3" fmla="*/ 1980741 w 1980741"/>
                <a:gd name="connsiteY3" fmla="*/ 0 h 21657"/>
                <a:gd name="connsiteX0" fmla="*/ 0 w 2043677"/>
                <a:gd name="connsiteY0" fmla="*/ 22256 h 22256"/>
                <a:gd name="connsiteX1" fmla="*/ 925084 w 2043677"/>
                <a:gd name="connsiteY1" fmla="*/ 18385 h 22256"/>
                <a:gd name="connsiteX2" fmla="*/ 1565326 w 2043677"/>
                <a:gd name="connsiteY2" fmla="*/ 19979 h 22256"/>
                <a:gd name="connsiteX3" fmla="*/ 2043677 w 2043677"/>
                <a:gd name="connsiteY3" fmla="*/ 0 h 22256"/>
                <a:gd name="connsiteX0" fmla="*/ 0 w 2043677"/>
                <a:gd name="connsiteY0" fmla="*/ 22256 h 27720"/>
                <a:gd name="connsiteX1" fmla="*/ 509945 w 2043677"/>
                <a:gd name="connsiteY1" fmla="*/ 27720 h 27720"/>
                <a:gd name="connsiteX2" fmla="*/ 925084 w 2043677"/>
                <a:gd name="connsiteY2" fmla="*/ 18385 h 27720"/>
                <a:gd name="connsiteX3" fmla="*/ 1565326 w 2043677"/>
                <a:gd name="connsiteY3" fmla="*/ 19979 h 27720"/>
                <a:gd name="connsiteX4" fmla="*/ 2043677 w 2043677"/>
                <a:gd name="connsiteY4" fmla="*/ 0 h 27720"/>
                <a:gd name="connsiteX0" fmla="*/ 0 w 2043677"/>
                <a:gd name="connsiteY0" fmla="*/ 22256 h 30164"/>
                <a:gd name="connsiteX1" fmla="*/ 509945 w 2043677"/>
                <a:gd name="connsiteY1" fmla="*/ 27720 h 30164"/>
                <a:gd name="connsiteX2" fmla="*/ 1050955 w 2043677"/>
                <a:gd name="connsiteY2" fmla="*/ 29997 h 30164"/>
                <a:gd name="connsiteX3" fmla="*/ 1565326 w 2043677"/>
                <a:gd name="connsiteY3" fmla="*/ 19979 h 30164"/>
                <a:gd name="connsiteX4" fmla="*/ 2043677 w 2043677"/>
                <a:gd name="connsiteY4" fmla="*/ 0 h 30164"/>
                <a:gd name="connsiteX0" fmla="*/ 0 w 2048518"/>
                <a:gd name="connsiteY0" fmla="*/ 8709 h 30164"/>
                <a:gd name="connsiteX1" fmla="*/ 514786 w 2048518"/>
                <a:gd name="connsiteY1" fmla="*/ 27720 h 30164"/>
                <a:gd name="connsiteX2" fmla="*/ 1055796 w 2048518"/>
                <a:gd name="connsiteY2" fmla="*/ 29997 h 30164"/>
                <a:gd name="connsiteX3" fmla="*/ 1570167 w 2048518"/>
                <a:gd name="connsiteY3" fmla="*/ 19979 h 30164"/>
                <a:gd name="connsiteX4" fmla="*/ 2048518 w 2048518"/>
                <a:gd name="connsiteY4" fmla="*/ 0 h 30164"/>
                <a:gd name="connsiteX0" fmla="*/ 0 w 2048518"/>
                <a:gd name="connsiteY0" fmla="*/ 8709 h 29997"/>
                <a:gd name="connsiteX1" fmla="*/ 514786 w 2048518"/>
                <a:gd name="connsiteY1" fmla="*/ 19979 h 29997"/>
                <a:gd name="connsiteX2" fmla="*/ 1055796 w 2048518"/>
                <a:gd name="connsiteY2" fmla="*/ 29997 h 29997"/>
                <a:gd name="connsiteX3" fmla="*/ 1570167 w 2048518"/>
                <a:gd name="connsiteY3" fmla="*/ 19979 h 29997"/>
                <a:gd name="connsiteX4" fmla="*/ 2048518 w 2048518"/>
                <a:gd name="connsiteY4" fmla="*/ 0 h 29997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2048518 w 2048518"/>
                <a:gd name="connsiteY3" fmla="*/ 0 h 24191"/>
                <a:gd name="connsiteX0" fmla="*/ 0 w 2048518"/>
                <a:gd name="connsiteY0" fmla="*/ 8709 h 24191"/>
                <a:gd name="connsiteX1" fmla="*/ 1050955 w 2048518"/>
                <a:gd name="connsiteY1" fmla="*/ 24191 h 24191"/>
                <a:gd name="connsiteX2" fmla="*/ 2048518 w 2048518"/>
                <a:gd name="connsiteY2" fmla="*/ 0 h 24191"/>
                <a:gd name="connsiteX0" fmla="*/ 0 w 2048518"/>
                <a:gd name="connsiteY0" fmla="*/ 8709 h 24191"/>
                <a:gd name="connsiteX1" fmla="*/ 1050955 w 2048518"/>
                <a:gd name="connsiteY1" fmla="*/ 24191 h 24191"/>
                <a:gd name="connsiteX2" fmla="*/ 2048518 w 2048518"/>
                <a:gd name="connsiteY2" fmla="*/ 0 h 24191"/>
                <a:gd name="connsiteX0" fmla="*/ 0 w 2048518"/>
                <a:gd name="connsiteY0" fmla="*/ 8709 h 24941"/>
                <a:gd name="connsiteX1" fmla="*/ 1050955 w 2048518"/>
                <a:gd name="connsiteY1" fmla="*/ 24191 h 24941"/>
                <a:gd name="connsiteX2" fmla="*/ 2048518 w 2048518"/>
                <a:gd name="connsiteY2" fmla="*/ 0 h 24941"/>
                <a:gd name="connsiteX0" fmla="*/ 0 w 2048518"/>
                <a:gd name="connsiteY0" fmla="*/ 8709 h 34352"/>
                <a:gd name="connsiteX1" fmla="*/ 1104208 w 2048518"/>
                <a:gd name="connsiteY1" fmla="*/ 33867 h 34352"/>
                <a:gd name="connsiteX2" fmla="*/ 2048518 w 2048518"/>
                <a:gd name="connsiteY2" fmla="*/ 0 h 34352"/>
                <a:gd name="connsiteX0" fmla="*/ 0 w 2048518"/>
                <a:gd name="connsiteY0" fmla="*/ 8709 h 34352"/>
                <a:gd name="connsiteX1" fmla="*/ 1104208 w 2048518"/>
                <a:gd name="connsiteY1" fmla="*/ 33867 h 34352"/>
                <a:gd name="connsiteX2" fmla="*/ 2048518 w 2048518"/>
                <a:gd name="connsiteY2" fmla="*/ 0 h 34352"/>
                <a:gd name="connsiteX0" fmla="*/ 0 w 2048518"/>
                <a:gd name="connsiteY0" fmla="*/ 8709 h 32454"/>
                <a:gd name="connsiteX1" fmla="*/ 1157461 w 2048518"/>
                <a:gd name="connsiteY1" fmla="*/ 31932 h 32454"/>
                <a:gd name="connsiteX2" fmla="*/ 2048518 w 2048518"/>
                <a:gd name="connsiteY2" fmla="*/ 0 h 32454"/>
                <a:gd name="connsiteX0" fmla="*/ 0 w 2048518"/>
                <a:gd name="connsiteY0" fmla="*/ 8709 h 32005"/>
                <a:gd name="connsiteX1" fmla="*/ 1157461 w 2048518"/>
                <a:gd name="connsiteY1" fmla="*/ 31932 h 32005"/>
                <a:gd name="connsiteX2" fmla="*/ 2048518 w 2048518"/>
                <a:gd name="connsiteY2" fmla="*/ 0 h 32005"/>
                <a:gd name="connsiteX0" fmla="*/ 0 w 2029153"/>
                <a:gd name="connsiteY0" fmla="*/ 2903 h 31939"/>
                <a:gd name="connsiteX1" fmla="*/ 1138096 w 2029153"/>
                <a:gd name="connsiteY1" fmla="*/ 31932 h 31939"/>
                <a:gd name="connsiteX2" fmla="*/ 2029153 w 2029153"/>
                <a:gd name="connsiteY2" fmla="*/ 0 h 3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9153" h="31939">
                  <a:moveTo>
                    <a:pt x="0" y="2903"/>
                  </a:moveTo>
                  <a:cubicBezTo>
                    <a:pt x="350318" y="8064"/>
                    <a:pt x="799904" y="32416"/>
                    <a:pt x="1138096" y="31932"/>
                  </a:cubicBezTo>
                  <a:cubicBezTo>
                    <a:pt x="1476288" y="31448"/>
                    <a:pt x="1696632" y="8064"/>
                    <a:pt x="2029153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20235332">
              <a:off x="2425334" y="3982134"/>
              <a:ext cx="810485" cy="360698"/>
            </a:xfrm>
            <a:custGeom>
              <a:avLst/>
              <a:gdLst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3" fmla="*/ 0 w 647000"/>
                <a:gd name="connsiteY3" fmla="*/ 0 h 312316"/>
                <a:gd name="connsiteX0" fmla="*/ 0 w 805109"/>
                <a:gd name="connsiteY0" fmla="*/ 0 h 397334"/>
                <a:gd name="connsiteX1" fmla="*/ 805096 w 805109"/>
                <a:gd name="connsiteY1" fmla="*/ 396276 h 397334"/>
                <a:gd name="connsiteX2" fmla="*/ 17253 w 805109"/>
                <a:gd name="connsiteY2" fmla="*/ 103517 h 397334"/>
                <a:gd name="connsiteX3" fmla="*/ 0 w 805109"/>
                <a:gd name="connsiteY3" fmla="*/ 0 h 397334"/>
                <a:gd name="connsiteX0" fmla="*/ 0 w 787856"/>
                <a:gd name="connsiteY0" fmla="*/ 0 h 293817"/>
                <a:gd name="connsiteX1" fmla="*/ 787843 w 787856"/>
                <a:gd name="connsiteY1" fmla="*/ 292759 h 293817"/>
                <a:gd name="connsiteX2" fmla="*/ 0 w 787856"/>
                <a:gd name="connsiteY2" fmla="*/ 0 h 293817"/>
                <a:gd name="connsiteX0" fmla="*/ 0 w 787852"/>
                <a:gd name="connsiteY0" fmla="*/ 25690 h 318938"/>
                <a:gd name="connsiteX1" fmla="*/ 787843 w 787852"/>
                <a:gd name="connsiteY1" fmla="*/ 318449 h 318938"/>
                <a:gd name="connsiteX2" fmla="*/ 0 w 787852"/>
                <a:gd name="connsiteY2" fmla="*/ 25690 h 318938"/>
                <a:gd name="connsiteX0" fmla="*/ 2421 w 790273"/>
                <a:gd name="connsiteY0" fmla="*/ 25690 h 318938"/>
                <a:gd name="connsiteX1" fmla="*/ 790264 w 790273"/>
                <a:gd name="connsiteY1" fmla="*/ 318449 h 318938"/>
                <a:gd name="connsiteX2" fmla="*/ 2421 w 790273"/>
                <a:gd name="connsiteY2" fmla="*/ 25690 h 318938"/>
                <a:gd name="connsiteX0" fmla="*/ 13209 w 801061"/>
                <a:gd name="connsiteY0" fmla="*/ 25690 h 318938"/>
                <a:gd name="connsiteX1" fmla="*/ 801052 w 801061"/>
                <a:gd name="connsiteY1" fmla="*/ 318449 h 318938"/>
                <a:gd name="connsiteX2" fmla="*/ 13209 w 801061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419 w 801551"/>
                <a:gd name="connsiteY0" fmla="*/ 27446 h 321612"/>
                <a:gd name="connsiteX1" fmla="*/ 801262 w 801551"/>
                <a:gd name="connsiteY1" fmla="*/ 320205 h 321612"/>
                <a:gd name="connsiteX2" fmla="*/ 13419 w 801551"/>
                <a:gd name="connsiteY2" fmla="*/ 27446 h 321612"/>
                <a:gd name="connsiteX0" fmla="*/ 13761 w 801893"/>
                <a:gd name="connsiteY0" fmla="*/ 43878 h 338509"/>
                <a:gd name="connsiteX1" fmla="*/ 801604 w 801893"/>
                <a:gd name="connsiteY1" fmla="*/ 336637 h 338509"/>
                <a:gd name="connsiteX2" fmla="*/ 13761 w 801893"/>
                <a:gd name="connsiteY2" fmla="*/ 43878 h 338509"/>
                <a:gd name="connsiteX0" fmla="*/ 9754 w 1191932"/>
                <a:gd name="connsiteY0" fmla="*/ 33425 h 491919"/>
                <a:gd name="connsiteX1" fmla="*/ 1191932 w 1191932"/>
                <a:gd name="connsiteY1" fmla="*/ 491919 h 491919"/>
                <a:gd name="connsiteX2" fmla="*/ 9754 w 1191932"/>
                <a:gd name="connsiteY2" fmla="*/ 33425 h 491919"/>
                <a:gd name="connsiteX0" fmla="*/ 11318 w 1193496"/>
                <a:gd name="connsiteY0" fmla="*/ 59637 h 518131"/>
                <a:gd name="connsiteX1" fmla="*/ 1193496 w 1193496"/>
                <a:gd name="connsiteY1" fmla="*/ 518131 h 518131"/>
                <a:gd name="connsiteX2" fmla="*/ 11318 w 1193496"/>
                <a:gd name="connsiteY2" fmla="*/ 59637 h 518131"/>
                <a:gd name="connsiteX0" fmla="*/ 4 w 1337785"/>
                <a:gd name="connsiteY0" fmla="*/ 2067 h 471114"/>
                <a:gd name="connsiteX1" fmla="*/ 1182182 w 1337785"/>
                <a:gd name="connsiteY1" fmla="*/ 460561 h 471114"/>
                <a:gd name="connsiteX2" fmla="*/ 1195840 w 1337785"/>
                <a:gd name="connsiteY2" fmla="*/ 298061 h 471114"/>
                <a:gd name="connsiteX3" fmla="*/ 4 w 1337785"/>
                <a:gd name="connsiteY3" fmla="*/ 2067 h 471114"/>
                <a:gd name="connsiteX0" fmla="*/ 4 w 1284794"/>
                <a:gd name="connsiteY0" fmla="*/ 2067 h 462990"/>
                <a:gd name="connsiteX1" fmla="*/ 1182182 w 1284794"/>
                <a:gd name="connsiteY1" fmla="*/ 460561 h 462990"/>
                <a:gd name="connsiteX2" fmla="*/ 1195840 w 1284794"/>
                <a:gd name="connsiteY2" fmla="*/ 298061 h 462990"/>
                <a:gd name="connsiteX3" fmla="*/ 4 w 1284794"/>
                <a:gd name="connsiteY3" fmla="*/ 2067 h 462990"/>
                <a:gd name="connsiteX0" fmla="*/ 4 w 1182182"/>
                <a:gd name="connsiteY0" fmla="*/ 0 h 460923"/>
                <a:gd name="connsiteX1" fmla="*/ 1182182 w 1182182"/>
                <a:gd name="connsiteY1" fmla="*/ 458494 h 460923"/>
                <a:gd name="connsiteX2" fmla="*/ 4 w 1182182"/>
                <a:gd name="connsiteY2" fmla="*/ 0 h 460923"/>
                <a:gd name="connsiteX0" fmla="*/ 4 w 1201382"/>
                <a:gd name="connsiteY0" fmla="*/ 0 h 504844"/>
                <a:gd name="connsiteX1" fmla="*/ 1182182 w 1201382"/>
                <a:gd name="connsiteY1" fmla="*/ 458494 h 504844"/>
                <a:gd name="connsiteX2" fmla="*/ 4 w 1201382"/>
                <a:gd name="connsiteY2" fmla="*/ 0 h 504844"/>
                <a:gd name="connsiteX0" fmla="*/ 7097 w 1204525"/>
                <a:gd name="connsiteY0" fmla="*/ 38301 h 551777"/>
                <a:gd name="connsiteX1" fmla="*/ 1189275 w 1204525"/>
                <a:gd name="connsiteY1" fmla="*/ 496795 h 551777"/>
                <a:gd name="connsiteX2" fmla="*/ 7097 w 1204525"/>
                <a:gd name="connsiteY2" fmla="*/ 38301 h 551777"/>
                <a:gd name="connsiteX0" fmla="*/ 6343 w 1188825"/>
                <a:gd name="connsiteY0" fmla="*/ 29186 h 492249"/>
                <a:gd name="connsiteX1" fmla="*/ 1188521 w 1188825"/>
                <a:gd name="connsiteY1" fmla="*/ 487680 h 492249"/>
                <a:gd name="connsiteX2" fmla="*/ 6343 w 1188825"/>
                <a:gd name="connsiteY2" fmla="*/ 29186 h 492249"/>
                <a:gd name="connsiteX0" fmla="*/ 11165 w 1193657"/>
                <a:gd name="connsiteY0" fmla="*/ 47232 h 511100"/>
                <a:gd name="connsiteX1" fmla="*/ 1193343 w 1193657"/>
                <a:gd name="connsiteY1" fmla="*/ 505726 h 511100"/>
                <a:gd name="connsiteX2" fmla="*/ 11165 w 1193657"/>
                <a:gd name="connsiteY2" fmla="*/ 47232 h 511100"/>
                <a:gd name="connsiteX0" fmla="*/ 6556 w 1189038"/>
                <a:gd name="connsiteY0" fmla="*/ 30279 h 493387"/>
                <a:gd name="connsiteX1" fmla="*/ 1188734 w 1189038"/>
                <a:gd name="connsiteY1" fmla="*/ 488773 h 493387"/>
                <a:gd name="connsiteX2" fmla="*/ 6556 w 1189038"/>
                <a:gd name="connsiteY2" fmla="*/ 30279 h 493387"/>
                <a:gd name="connsiteX0" fmla="*/ 6547 w 1188978"/>
                <a:gd name="connsiteY0" fmla="*/ 29735 h 490796"/>
                <a:gd name="connsiteX1" fmla="*/ 1188725 w 1188978"/>
                <a:gd name="connsiteY1" fmla="*/ 488229 h 490796"/>
                <a:gd name="connsiteX2" fmla="*/ 6547 w 1188978"/>
                <a:gd name="connsiteY2" fmla="*/ 29735 h 490796"/>
                <a:gd name="connsiteX0" fmla="*/ 1273 w 1243578"/>
                <a:gd name="connsiteY0" fmla="*/ 2510 h 470145"/>
                <a:gd name="connsiteX1" fmla="*/ 1183451 w 1243578"/>
                <a:gd name="connsiteY1" fmla="*/ 461004 h 470145"/>
                <a:gd name="connsiteX2" fmla="*/ 958984 w 1243578"/>
                <a:gd name="connsiteY2" fmla="*/ 285167 h 470145"/>
                <a:gd name="connsiteX3" fmla="*/ 1273 w 1243578"/>
                <a:gd name="connsiteY3" fmla="*/ 2510 h 470145"/>
                <a:gd name="connsiteX0" fmla="*/ 12 w 1101785"/>
                <a:gd name="connsiteY0" fmla="*/ 978 h 403514"/>
                <a:gd name="connsiteX1" fmla="*/ 978355 w 1101785"/>
                <a:gd name="connsiteY1" fmla="*/ 388987 h 403514"/>
                <a:gd name="connsiteX2" fmla="*/ 957723 w 1101785"/>
                <a:gd name="connsiteY2" fmla="*/ 283635 h 403514"/>
                <a:gd name="connsiteX3" fmla="*/ 12 w 1101785"/>
                <a:gd name="connsiteY3" fmla="*/ 978 h 403514"/>
                <a:gd name="connsiteX0" fmla="*/ 6989 w 1108762"/>
                <a:gd name="connsiteY0" fmla="*/ 32802 h 435338"/>
                <a:gd name="connsiteX1" fmla="*/ 985332 w 1108762"/>
                <a:gd name="connsiteY1" fmla="*/ 420811 h 435338"/>
                <a:gd name="connsiteX2" fmla="*/ 964700 w 1108762"/>
                <a:gd name="connsiteY2" fmla="*/ 315459 h 435338"/>
                <a:gd name="connsiteX3" fmla="*/ 6989 w 1108762"/>
                <a:gd name="connsiteY3" fmla="*/ 32802 h 435338"/>
                <a:gd name="connsiteX0" fmla="*/ 6989 w 985332"/>
                <a:gd name="connsiteY0" fmla="*/ 0 h 388009"/>
                <a:gd name="connsiteX1" fmla="*/ 985332 w 985332"/>
                <a:gd name="connsiteY1" fmla="*/ 388009 h 388009"/>
                <a:gd name="connsiteX2" fmla="*/ 6989 w 985332"/>
                <a:gd name="connsiteY2" fmla="*/ 0 h 388009"/>
                <a:gd name="connsiteX0" fmla="*/ 0 w 1016443"/>
                <a:gd name="connsiteY0" fmla="*/ 0 h 374674"/>
                <a:gd name="connsiteX1" fmla="*/ 1016443 w 1016443"/>
                <a:gd name="connsiteY1" fmla="*/ 374674 h 374674"/>
                <a:gd name="connsiteX2" fmla="*/ 0 w 1016443"/>
                <a:gd name="connsiteY2" fmla="*/ 0 h 374674"/>
                <a:gd name="connsiteX0" fmla="*/ 0 w 1067496"/>
                <a:gd name="connsiteY0" fmla="*/ 0 h 374679"/>
                <a:gd name="connsiteX1" fmla="*/ 1016443 w 1067496"/>
                <a:gd name="connsiteY1" fmla="*/ 374674 h 374679"/>
                <a:gd name="connsiteX2" fmla="*/ 0 w 1067496"/>
                <a:gd name="connsiteY2" fmla="*/ 0 h 374679"/>
                <a:gd name="connsiteX0" fmla="*/ 10157 w 1069693"/>
                <a:gd name="connsiteY0" fmla="*/ 27843 h 402519"/>
                <a:gd name="connsiteX1" fmla="*/ 1026600 w 1069693"/>
                <a:gd name="connsiteY1" fmla="*/ 402517 h 402519"/>
                <a:gd name="connsiteX2" fmla="*/ 10157 w 1069693"/>
                <a:gd name="connsiteY2" fmla="*/ 27843 h 402519"/>
                <a:gd name="connsiteX0" fmla="*/ 7917 w 1024495"/>
                <a:gd name="connsiteY0" fmla="*/ 29091 h 405821"/>
                <a:gd name="connsiteX1" fmla="*/ 1024360 w 1024495"/>
                <a:gd name="connsiteY1" fmla="*/ 403765 h 405821"/>
                <a:gd name="connsiteX2" fmla="*/ 7917 w 1024495"/>
                <a:gd name="connsiteY2" fmla="*/ 29091 h 405821"/>
                <a:gd name="connsiteX0" fmla="*/ 7831 w 1024274"/>
                <a:gd name="connsiteY0" fmla="*/ 29531 h 407736"/>
                <a:gd name="connsiteX1" fmla="*/ 1024274 w 1024274"/>
                <a:gd name="connsiteY1" fmla="*/ 404205 h 407736"/>
                <a:gd name="connsiteX2" fmla="*/ 7831 w 1024274"/>
                <a:gd name="connsiteY2" fmla="*/ 29531 h 40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274" h="407736">
                  <a:moveTo>
                    <a:pt x="7831" y="29531"/>
                  </a:moveTo>
                  <a:cubicBezTo>
                    <a:pt x="-104288" y="182770"/>
                    <a:pt x="1024676" y="440916"/>
                    <a:pt x="1024274" y="404205"/>
                  </a:cubicBezTo>
                  <a:cubicBezTo>
                    <a:pt x="1023872" y="367494"/>
                    <a:pt x="119950" y="-123708"/>
                    <a:pt x="7831" y="295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826396" y="3199127"/>
              <a:ext cx="2818341" cy="3304346"/>
            </a:xfrm>
            <a:custGeom>
              <a:avLst/>
              <a:gdLst>
                <a:gd name="connsiteX0" fmla="*/ 114739 w 2417248"/>
                <a:gd name="connsiteY0" fmla="*/ 1093759 h 2629638"/>
                <a:gd name="connsiteX1" fmla="*/ 709099 w 2417248"/>
                <a:gd name="connsiteY1" fmla="*/ 1154719 h 2629638"/>
                <a:gd name="connsiteX2" fmla="*/ 1063429 w 2417248"/>
                <a:gd name="connsiteY2" fmla="*/ 1105189 h 2629638"/>
                <a:gd name="connsiteX3" fmla="*/ 1280599 w 2417248"/>
                <a:gd name="connsiteY3" fmla="*/ 922309 h 2629638"/>
                <a:gd name="connsiteX4" fmla="*/ 1543489 w 2417248"/>
                <a:gd name="connsiteY4" fmla="*/ 503209 h 2629638"/>
                <a:gd name="connsiteX5" fmla="*/ 1825429 w 2417248"/>
                <a:gd name="connsiteY5" fmla="*/ 179359 h 2629638"/>
                <a:gd name="connsiteX6" fmla="*/ 2107369 w 2417248"/>
                <a:gd name="connsiteY6" fmla="*/ 7909 h 2629638"/>
                <a:gd name="connsiteX7" fmla="*/ 2377879 w 2417248"/>
                <a:gd name="connsiteY7" fmla="*/ 65059 h 2629638"/>
                <a:gd name="connsiteX8" fmla="*/ 2259769 w 2417248"/>
                <a:gd name="connsiteY8" fmla="*/ 381289 h 2629638"/>
                <a:gd name="connsiteX9" fmla="*/ 2194999 w 2417248"/>
                <a:gd name="connsiteY9" fmla="*/ 739429 h 2629638"/>
                <a:gd name="connsiteX10" fmla="*/ 2179759 w 2417248"/>
                <a:gd name="connsiteY10" fmla="*/ 1032799 h 2629638"/>
                <a:gd name="connsiteX11" fmla="*/ 2156899 w 2417248"/>
                <a:gd name="connsiteY11" fmla="*/ 1219489 h 2629638"/>
                <a:gd name="connsiteX12" fmla="*/ 2065459 w 2417248"/>
                <a:gd name="connsiteY12" fmla="*/ 1288069 h 2629638"/>
                <a:gd name="connsiteX13" fmla="*/ 2183569 w 2417248"/>
                <a:gd name="connsiteY13" fmla="*/ 1459519 h 2629638"/>
                <a:gd name="connsiteX14" fmla="*/ 2179759 w 2417248"/>
                <a:gd name="connsiteY14" fmla="*/ 1672879 h 2629638"/>
                <a:gd name="connsiteX15" fmla="*/ 2210239 w 2417248"/>
                <a:gd name="connsiteY15" fmla="*/ 1943389 h 2629638"/>
                <a:gd name="connsiteX16" fmla="*/ 2324539 w 2417248"/>
                <a:gd name="connsiteY16" fmla="*/ 2263429 h 2629638"/>
                <a:gd name="connsiteX17" fmla="*/ 2415979 w 2417248"/>
                <a:gd name="connsiteY17" fmla="*/ 2469169 h 2629638"/>
                <a:gd name="connsiteX18" fmla="*/ 2255959 w 2417248"/>
                <a:gd name="connsiteY18" fmla="*/ 2629189 h 2629638"/>
                <a:gd name="connsiteX19" fmla="*/ 1859719 w 2417248"/>
                <a:gd name="connsiteY19" fmla="*/ 2419639 h 2629638"/>
                <a:gd name="connsiteX20" fmla="*/ 1554919 w 2417248"/>
                <a:gd name="connsiteY20" fmla="*/ 2103409 h 2629638"/>
                <a:gd name="connsiteX21" fmla="*/ 1333939 w 2417248"/>
                <a:gd name="connsiteY21" fmla="*/ 1745269 h 2629638"/>
                <a:gd name="connsiteX22" fmla="*/ 1055809 w 2417248"/>
                <a:gd name="connsiteY22" fmla="*/ 1509049 h 2629638"/>
                <a:gd name="connsiteX23" fmla="*/ 648139 w 2417248"/>
                <a:gd name="connsiteY23" fmla="*/ 1463329 h 2629638"/>
                <a:gd name="connsiteX24" fmla="*/ 286189 w 2417248"/>
                <a:gd name="connsiteY24" fmla="*/ 1516669 h 2629638"/>
                <a:gd name="connsiteX25" fmla="*/ 95689 w 2417248"/>
                <a:gd name="connsiteY25" fmla="*/ 1562389 h 2629638"/>
                <a:gd name="connsiteX26" fmla="*/ 27109 w 2417248"/>
                <a:gd name="connsiteY26" fmla="*/ 1364269 h 2629638"/>
                <a:gd name="connsiteX27" fmla="*/ 4249 w 2417248"/>
                <a:gd name="connsiteY27" fmla="*/ 1196629 h 2629638"/>
                <a:gd name="connsiteX28" fmla="*/ 114739 w 2417248"/>
                <a:gd name="connsiteY28" fmla="*/ 1093759 h 2629638"/>
                <a:gd name="connsiteX0" fmla="*/ 114739 w 2417248"/>
                <a:gd name="connsiteY0" fmla="*/ 1197450 h 2733329"/>
                <a:gd name="connsiteX1" fmla="*/ 709099 w 2417248"/>
                <a:gd name="connsiteY1" fmla="*/ 1258410 h 2733329"/>
                <a:gd name="connsiteX2" fmla="*/ 1063429 w 2417248"/>
                <a:gd name="connsiteY2" fmla="*/ 1208880 h 2733329"/>
                <a:gd name="connsiteX3" fmla="*/ 1280599 w 2417248"/>
                <a:gd name="connsiteY3" fmla="*/ 1026000 h 2733329"/>
                <a:gd name="connsiteX4" fmla="*/ 1543489 w 2417248"/>
                <a:gd name="connsiteY4" fmla="*/ 606900 h 2733329"/>
                <a:gd name="connsiteX5" fmla="*/ 1825429 w 2417248"/>
                <a:gd name="connsiteY5" fmla="*/ 283050 h 2733329"/>
                <a:gd name="connsiteX6" fmla="*/ 2107369 w 2417248"/>
                <a:gd name="connsiteY6" fmla="*/ 111600 h 2733329"/>
                <a:gd name="connsiteX7" fmla="*/ 2382726 w 2417248"/>
                <a:gd name="connsiteY7" fmla="*/ 18481 h 2733329"/>
                <a:gd name="connsiteX8" fmla="*/ 2259769 w 2417248"/>
                <a:gd name="connsiteY8" fmla="*/ 484980 h 2733329"/>
                <a:gd name="connsiteX9" fmla="*/ 2194999 w 2417248"/>
                <a:gd name="connsiteY9" fmla="*/ 843120 h 2733329"/>
                <a:gd name="connsiteX10" fmla="*/ 2179759 w 2417248"/>
                <a:gd name="connsiteY10" fmla="*/ 1136490 h 2733329"/>
                <a:gd name="connsiteX11" fmla="*/ 2156899 w 2417248"/>
                <a:gd name="connsiteY11" fmla="*/ 1323180 h 2733329"/>
                <a:gd name="connsiteX12" fmla="*/ 2065459 w 2417248"/>
                <a:gd name="connsiteY12" fmla="*/ 1391760 h 2733329"/>
                <a:gd name="connsiteX13" fmla="*/ 2183569 w 2417248"/>
                <a:gd name="connsiteY13" fmla="*/ 1563210 h 2733329"/>
                <a:gd name="connsiteX14" fmla="*/ 2179759 w 2417248"/>
                <a:gd name="connsiteY14" fmla="*/ 1776570 h 2733329"/>
                <a:gd name="connsiteX15" fmla="*/ 2210239 w 2417248"/>
                <a:gd name="connsiteY15" fmla="*/ 2047080 h 2733329"/>
                <a:gd name="connsiteX16" fmla="*/ 2324539 w 2417248"/>
                <a:gd name="connsiteY16" fmla="*/ 2367120 h 2733329"/>
                <a:gd name="connsiteX17" fmla="*/ 2415979 w 2417248"/>
                <a:gd name="connsiteY17" fmla="*/ 2572860 h 2733329"/>
                <a:gd name="connsiteX18" fmla="*/ 2255959 w 2417248"/>
                <a:gd name="connsiteY18" fmla="*/ 2732880 h 2733329"/>
                <a:gd name="connsiteX19" fmla="*/ 1859719 w 2417248"/>
                <a:gd name="connsiteY19" fmla="*/ 2523330 h 2733329"/>
                <a:gd name="connsiteX20" fmla="*/ 1554919 w 2417248"/>
                <a:gd name="connsiteY20" fmla="*/ 2207100 h 2733329"/>
                <a:gd name="connsiteX21" fmla="*/ 1333939 w 2417248"/>
                <a:gd name="connsiteY21" fmla="*/ 1848960 h 2733329"/>
                <a:gd name="connsiteX22" fmla="*/ 1055809 w 2417248"/>
                <a:gd name="connsiteY22" fmla="*/ 1612740 h 2733329"/>
                <a:gd name="connsiteX23" fmla="*/ 648139 w 2417248"/>
                <a:gd name="connsiteY23" fmla="*/ 1567020 h 2733329"/>
                <a:gd name="connsiteX24" fmla="*/ 286189 w 2417248"/>
                <a:gd name="connsiteY24" fmla="*/ 1620360 h 2733329"/>
                <a:gd name="connsiteX25" fmla="*/ 95689 w 2417248"/>
                <a:gd name="connsiteY25" fmla="*/ 1666080 h 2733329"/>
                <a:gd name="connsiteX26" fmla="*/ 27109 w 2417248"/>
                <a:gd name="connsiteY26" fmla="*/ 1467960 h 2733329"/>
                <a:gd name="connsiteX27" fmla="*/ 4249 w 2417248"/>
                <a:gd name="connsiteY27" fmla="*/ 1300320 h 2733329"/>
                <a:gd name="connsiteX28" fmla="*/ 114739 w 2417248"/>
                <a:gd name="connsiteY28" fmla="*/ 1197450 h 2733329"/>
                <a:gd name="connsiteX0" fmla="*/ 114739 w 2417248"/>
                <a:gd name="connsiteY0" fmla="*/ 1205954 h 2741833"/>
                <a:gd name="connsiteX1" fmla="*/ 709099 w 2417248"/>
                <a:gd name="connsiteY1" fmla="*/ 1266914 h 2741833"/>
                <a:gd name="connsiteX2" fmla="*/ 1063429 w 2417248"/>
                <a:gd name="connsiteY2" fmla="*/ 1217384 h 2741833"/>
                <a:gd name="connsiteX3" fmla="*/ 1280599 w 2417248"/>
                <a:gd name="connsiteY3" fmla="*/ 1034504 h 2741833"/>
                <a:gd name="connsiteX4" fmla="*/ 1543489 w 2417248"/>
                <a:gd name="connsiteY4" fmla="*/ 615404 h 2741833"/>
                <a:gd name="connsiteX5" fmla="*/ 1825429 w 2417248"/>
                <a:gd name="connsiteY5" fmla="*/ 291554 h 2741833"/>
                <a:gd name="connsiteX6" fmla="*/ 2073437 w 2417248"/>
                <a:gd name="connsiteY6" fmla="*/ 81325 h 2741833"/>
                <a:gd name="connsiteX7" fmla="*/ 2382726 w 2417248"/>
                <a:gd name="connsiteY7" fmla="*/ 26985 h 2741833"/>
                <a:gd name="connsiteX8" fmla="*/ 2259769 w 2417248"/>
                <a:gd name="connsiteY8" fmla="*/ 493484 h 2741833"/>
                <a:gd name="connsiteX9" fmla="*/ 2194999 w 2417248"/>
                <a:gd name="connsiteY9" fmla="*/ 851624 h 2741833"/>
                <a:gd name="connsiteX10" fmla="*/ 2179759 w 2417248"/>
                <a:gd name="connsiteY10" fmla="*/ 1144994 h 2741833"/>
                <a:gd name="connsiteX11" fmla="*/ 2156899 w 2417248"/>
                <a:gd name="connsiteY11" fmla="*/ 1331684 h 2741833"/>
                <a:gd name="connsiteX12" fmla="*/ 2065459 w 2417248"/>
                <a:gd name="connsiteY12" fmla="*/ 1400264 h 2741833"/>
                <a:gd name="connsiteX13" fmla="*/ 2183569 w 2417248"/>
                <a:gd name="connsiteY13" fmla="*/ 1571714 h 2741833"/>
                <a:gd name="connsiteX14" fmla="*/ 2179759 w 2417248"/>
                <a:gd name="connsiteY14" fmla="*/ 1785074 h 2741833"/>
                <a:gd name="connsiteX15" fmla="*/ 2210239 w 2417248"/>
                <a:gd name="connsiteY15" fmla="*/ 2055584 h 2741833"/>
                <a:gd name="connsiteX16" fmla="*/ 2324539 w 2417248"/>
                <a:gd name="connsiteY16" fmla="*/ 2375624 h 2741833"/>
                <a:gd name="connsiteX17" fmla="*/ 2415979 w 2417248"/>
                <a:gd name="connsiteY17" fmla="*/ 2581364 h 2741833"/>
                <a:gd name="connsiteX18" fmla="*/ 2255959 w 2417248"/>
                <a:gd name="connsiteY18" fmla="*/ 2741384 h 2741833"/>
                <a:gd name="connsiteX19" fmla="*/ 1859719 w 2417248"/>
                <a:gd name="connsiteY19" fmla="*/ 2531834 h 2741833"/>
                <a:gd name="connsiteX20" fmla="*/ 1554919 w 2417248"/>
                <a:gd name="connsiteY20" fmla="*/ 2215604 h 2741833"/>
                <a:gd name="connsiteX21" fmla="*/ 1333939 w 2417248"/>
                <a:gd name="connsiteY21" fmla="*/ 1857464 h 2741833"/>
                <a:gd name="connsiteX22" fmla="*/ 1055809 w 2417248"/>
                <a:gd name="connsiteY22" fmla="*/ 1621244 h 2741833"/>
                <a:gd name="connsiteX23" fmla="*/ 648139 w 2417248"/>
                <a:gd name="connsiteY23" fmla="*/ 1575524 h 2741833"/>
                <a:gd name="connsiteX24" fmla="*/ 286189 w 2417248"/>
                <a:gd name="connsiteY24" fmla="*/ 1628864 h 2741833"/>
                <a:gd name="connsiteX25" fmla="*/ 95689 w 2417248"/>
                <a:gd name="connsiteY25" fmla="*/ 1674584 h 2741833"/>
                <a:gd name="connsiteX26" fmla="*/ 27109 w 2417248"/>
                <a:gd name="connsiteY26" fmla="*/ 1476464 h 2741833"/>
                <a:gd name="connsiteX27" fmla="*/ 4249 w 2417248"/>
                <a:gd name="connsiteY27" fmla="*/ 1308824 h 2741833"/>
                <a:gd name="connsiteX28" fmla="*/ 114739 w 2417248"/>
                <a:gd name="connsiteY28" fmla="*/ 1205954 h 2741833"/>
                <a:gd name="connsiteX0" fmla="*/ 114739 w 2417248"/>
                <a:gd name="connsiteY0" fmla="*/ 1252587 h 2788466"/>
                <a:gd name="connsiteX1" fmla="*/ 709099 w 2417248"/>
                <a:gd name="connsiteY1" fmla="*/ 1313547 h 2788466"/>
                <a:gd name="connsiteX2" fmla="*/ 1063429 w 2417248"/>
                <a:gd name="connsiteY2" fmla="*/ 1264017 h 2788466"/>
                <a:gd name="connsiteX3" fmla="*/ 1280599 w 2417248"/>
                <a:gd name="connsiteY3" fmla="*/ 1081137 h 2788466"/>
                <a:gd name="connsiteX4" fmla="*/ 1543489 w 2417248"/>
                <a:gd name="connsiteY4" fmla="*/ 662037 h 2788466"/>
                <a:gd name="connsiteX5" fmla="*/ 1825429 w 2417248"/>
                <a:gd name="connsiteY5" fmla="*/ 338187 h 2788466"/>
                <a:gd name="connsiteX6" fmla="*/ 2073437 w 2417248"/>
                <a:gd name="connsiteY6" fmla="*/ 127958 h 2788466"/>
                <a:gd name="connsiteX7" fmla="*/ 2358489 w 2417248"/>
                <a:gd name="connsiteY7" fmla="*/ 20297 h 2788466"/>
                <a:gd name="connsiteX8" fmla="*/ 2259769 w 2417248"/>
                <a:gd name="connsiteY8" fmla="*/ 540117 h 2788466"/>
                <a:gd name="connsiteX9" fmla="*/ 2194999 w 2417248"/>
                <a:gd name="connsiteY9" fmla="*/ 898257 h 2788466"/>
                <a:gd name="connsiteX10" fmla="*/ 2179759 w 2417248"/>
                <a:gd name="connsiteY10" fmla="*/ 1191627 h 2788466"/>
                <a:gd name="connsiteX11" fmla="*/ 2156899 w 2417248"/>
                <a:gd name="connsiteY11" fmla="*/ 1378317 h 2788466"/>
                <a:gd name="connsiteX12" fmla="*/ 2065459 w 2417248"/>
                <a:gd name="connsiteY12" fmla="*/ 1446897 h 2788466"/>
                <a:gd name="connsiteX13" fmla="*/ 2183569 w 2417248"/>
                <a:gd name="connsiteY13" fmla="*/ 1618347 h 2788466"/>
                <a:gd name="connsiteX14" fmla="*/ 2179759 w 2417248"/>
                <a:gd name="connsiteY14" fmla="*/ 1831707 h 2788466"/>
                <a:gd name="connsiteX15" fmla="*/ 2210239 w 2417248"/>
                <a:gd name="connsiteY15" fmla="*/ 2102217 h 2788466"/>
                <a:gd name="connsiteX16" fmla="*/ 2324539 w 2417248"/>
                <a:gd name="connsiteY16" fmla="*/ 2422257 h 2788466"/>
                <a:gd name="connsiteX17" fmla="*/ 2415979 w 2417248"/>
                <a:gd name="connsiteY17" fmla="*/ 2627997 h 2788466"/>
                <a:gd name="connsiteX18" fmla="*/ 2255959 w 2417248"/>
                <a:gd name="connsiteY18" fmla="*/ 2788017 h 2788466"/>
                <a:gd name="connsiteX19" fmla="*/ 1859719 w 2417248"/>
                <a:gd name="connsiteY19" fmla="*/ 2578467 h 2788466"/>
                <a:gd name="connsiteX20" fmla="*/ 1554919 w 2417248"/>
                <a:gd name="connsiteY20" fmla="*/ 2262237 h 2788466"/>
                <a:gd name="connsiteX21" fmla="*/ 1333939 w 2417248"/>
                <a:gd name="connsiteY21" fmla="*/ 1904097 h 2788466"/>
                <a:gd name="connsiteX22" fmla="*/ 1055809 w 2417248"/>
                <a:gd name="connsiteY22" fmla="*/ 1667877 h 2788466"/>
                <a:gd name="connsiteX23" fmla="*/ 648139 w 2417248"/>
                <a:gd name="connsiteY23" fmla="*/ 1622157 h 2788466"/>
                <a:gd name="connsiteX24" fmla="*/ 286189 w 2417248"/>
                <a:gd name="connsiteY24" fmla="*/ 1675497 h 2788466"/>
                <a:gd name="connsiteX25" fmla="*/ 95689 w 2417248"/>
                <a:gd name="connsiteY25" fmla="*/ 1721217 h 2788466"/>
                <a:gd name="connsiteX26" fmla="*/ 27109 w 2417248"/>
                <a:gd name="connsiteY26" fmla="*/ 1523097 h 2788466"/>
                <a:gd name="connsiteX27" fmla="*/ 4249 w 2417248"/>
                <a:gd name="connsiteY27" fmla="*/ 1355457 h 2788466"/>
                <a:gd name="connsiteX28" fmla="*/ 114739 w 2417248"/>
                <a:gd name="connsiteY28" fmla="*/ 1252587 h 2788466"/>
                <a:gd name="connsiteX0" fmla="*/ 114739 w 2416812"/>
                <a:gd name="connsiteY0" fmla="*/ 1252587 h 2861021"/>
                <a:gd name="connsiteX1" fmla="*/ 709099 w 2416812"/>
                <a:gd name="connsiteY1" fmla="*/ 1313547 h 2861021"/>
                <a:gd name="connsiteX2" fmla="*/ 1063429 w 2416812"/>
                <a:gd name="connsiteY2" fmla="*/ 1264017 h 2861021"/>
                <a:gd name="connsiteX3" fmla="*/ 1280599 w 2416812"/>
                <a:gd name="connsiteY3" fmla="*/ 1081137 h 2861021"/>
                <a:gd name="connsiteX4" fmla="*/ 1543489 w 2416812"/>
                <a:gd name="connsiteY4" fmla="*/ 662037 h 2861021"/>
                <a:gd name="connsiteX5" fmla="*/ 1825429 w 2416812"/>
                <a:gd name="connsiteY5" fmla="*/ 338187 h 2861021"/>
                <a:gd name="connsiteX6" fmla="*/ 2073437 w 2416812"/>
                <a:gd name="connsiteY6" fmla="*/ 127958 h 2861021"/>
                <a:gd name="connsiteX7" fmla="*/ 2358489 w 2416812"/>
                <a:gd name="connsiteY7" fmla="*/ 20297 h 2861021"/>
                <a:gd name="connsiteX8" fmla="*/ 2259769 w 2416812"/>
                <a:gd name="connsiteY8" fmla="*/ 540117 h 2861021"/>
                <a:gd name="connsiteX9" fmla="*/ 2194999 w 2416812"/>
                <a:gd name="connsiteY9" fmla="*/ 898257 h 2861021"/>
                <a:gd name="connsiteX10" fmla="*/ 2179759 w 2416812"/>
                <a:gd name="connsiteY10" fmla="*/ 1191627 h 2861021"/>
                <a:gd name="connsiteX11" fmla="*/ 2156899 w 2416812"/>
                <a:gd name="connsiteY11" fmla="*/ 1378317 h 2861021"/>
                <a:gd name="connsiteX12" fmla="*/ 2065459 w 2416812"/>
                <a:gd name="connsiteY12" fmla="*/ 1446897 h 2861021"/>
                <a:gd name="connsiteX13" fmla="*/ 2183569 w 2416812"/>
                <a:gd name="connsiteY13" fmla="*/ 1618347 h 2861021"/>
                <a:gd name="connsiteX14" fmla="*/ 2179759 w 2416812"/>
                <a:gd name="connsiteY14" fmla="*/ 1831707 h 2861021"/>
                <a:gd name="connsiteX15" fmla="*/ 2210239 w 2416812"/>
                <a:gd name="connsiteY15" fmla="*/ 2102217 h 2861021"/>
                <a:gd name="connsiteX16" fmla="*/ 2324539 w 2416812"/>
                <a:gd name="connsiteY16" fmla="*/ 2422257 h 2861021"/>
                <a:gd name="connsiteX17" fmla="*/ 2415979 w 2416812"/>
                <a:gd name="connsiteY17" fmla="*/ 2627997 h 2861021"/>
                <a:gd name="connsiteX18" fmla="*/ 2270502 w 2416812"/>
                <a:gd name="connsiteY18" fmla="*/ 2860728 h 2861021"/>
                <a:gd name="connsiteX19" fmla="*/ 1859719 w 2416812"/>
                <a:gd name="connsiteY19" fmla="*/ 2578467 h 2861021"/>
                <a:gd name="connsiteX20" fmla="*/ 1554919 w 2416812"/>
                <a:gd name="connsiteY20" fmla="*/ 2262237 h 2861021"/>
                <a:gd name="connsiteX21" fmla="*/ 1333939 w 2416812"/>
                <a:gd name="connsiteY21" fmla="*/ 1904097 h 2861021"/>
                <a:gd name="connsiteX22" fmla="*/ 1055809 w 2416812"/>
                <a:gd name="connsiteY22" fmla="*/ 1667877 h 2861021"/>
                <a:gd name="connsiteX23" fmla="*/ 648139 w 2416812"/>
                <a:gd name="connsiteY23" fmla="*/ 1622157 h 2861021"/>
                <a:gd name="connsiteX24" fmla="*/ 286189 w 2416812"/>
                <a:gd name="connsiteY24" fmla="*/ 1675497 h 2861021"/>
                <a:gd name="connsiteX25" fmla="*/ 95689 w 2416812"/>
                <a:gd name="connsiteY25" fmla="*/ 1721217 h 2861021"/>
                <a:gd name="connsiteX26" fmla="*/ 27109 w 2416812"/>
                <a:gd name="connsiteY26" fmla="*/ 1523097 h 2861021"/>
                <a:gd name="connsiteX27" fmla="*/ 4249 w 2416812"/>
                <a:gd name="connsiteY27" fmla="*/ 1355457 h 2861021"/>
                <a:gd name="connsiteX28" fmla="*/ 114739 w 2416812"/>
                <a:gd name="connsiteY28" fmla="*/ 1252587 h 2861021"/>
                <a:gd name="connsiteX0" fmla="*/ 114739 w 2542354"/>
                <a:gd name="connsiteY0" fmla="*/ 1252587 h 2949240"/>
                <a:gd name="connsiteX1" fmla="*/ 709099 w 2542354"/>
                <a:gd name="connsiteY1" fmla="*/ 1313547 h 2949240"/>
                <a:gd name="connsiteX2" fmla="*/ 1063429 w 2542354"/>
                <a:gd name="connsiteY2" fmla="*/ 1264017 h 2949240"/>
                <a:gd name="connsiteX3" fmla="*/ 1280599 w 2542354"/>
                <a:gd name="connsiteY3" fmla="*/ 1081137 h 2949240"/>
                <a:gd name="connsiteX4" fmla="*/ 1543489 w 2542354"/>
                <a:gd name="connsiteY4" fmla="*/ 662037 h 2949240"/>
                <a:gd name="connsiteX5" fmla="*/ 1825429 w 2542354"/>
                <a:gd name="connsiteY5" fmla="*/ 338187 h 2949240"/>
                <a:gd name="connsiteX6" fmla="*/ 2073437 w 2542354"/>
                <a:gd name="connsiteY6" fmla="*/ 127958 h 2949240"/>
                <a:gd name="connsiteX7" fmla="*/ 2358489 w 2542354"/>
                <a:gd name="connsiteY7" fmla="*/ 20297 h 2949240"/>
                <a:gd name="connsiteX8" fmla="*/ 2259769 w 2542354"/>
                <a:gd name="connsiteY8" fmla="*/ 540117 h 2949240"/>
                <a:gd name="connsiteX9" fmla="*/ 2194999 w 2542354"/>
                <a:gd name="connsiteY9" fmla="*/ 898257 h 2949240"/>
                <a:gd name="connsiteX10" fmla="*/ 2179759 w 2542354"/>
                <a:gd name="connsiteY10" fmla="*/ 1191627 h 2949240"/>
                <a:gd name="connsiteX11" fmla="*/ 2156899 w 2542354"/>
                <a:gd name="connsiteY11" fmla="*/ 1378317 h 2949240"/>
                <a:gd name="connsiteX12" fmla="*/ 2065459 w 2542354"/>
                <a:gd name="connsiteY12" fmla="*/ 1446897 h 2949240"/>
                <a:gd name="connsiteX13" fmla="*/ 2183569 w 2542354"/>
                <a:gd name="connsiteY13" fmla="*/ 1618347 h 2949240"/>
                <a:gd name="connsiteX14" fmla="*/ 2179759 w 2542354"/>
                <a:gd name="connsiteY14" fmla="*/ 1831707 h 2949240"/>
                <a:gd name="connsiteX15" fmla="*/ 2210239 w 2542354"/>
                <a:gd name="connsiteY15" fmla="*/ 2102217 h 2949240"/>
                <a:gd name="connsiteX16" fmla="*/ 2324539 w 2542354"/>
                <a:gd name="connsiteY16" fmla="*/ 2422257 h 2949240"/>
                <a:gd name="connsiteX17" fmla="*/ 2542012 w 2542354"/>
                <a:gd name="connsiteY17" fmla="*/ 2918841 h 2949240"/>
                <a:gd name="connsiteX18" fmla="*/ 2270502 w 2542354"/>
                <a:gd name="connsiteY18" fmla="*/ 2860728 h 2949240"/>
                <a:gd name="connsiteX19" fmla="*/ 1859719 w 2542354"/>
                <a:gd name="connsiteY19" fmla="*/ 2578467 h 2949240"/>
                <a:gd name="connsiteX20" fmla="*/ 1554919 w 2542354"/>
                <a:gd name="connsiteY20" fmla="*/ 2262237 h 2949240"/>
                <a:gd name="connsiteX21" fmla="*/ 1333939 w 2542354"/>
                <a:gd name="connsiteY21" fmla="*/ 1904097 h 2949240"/>
                <a:gd name="connsiteX22" fmla="*/ 1055809 w 2542354"/>
                <a:gd name="connsiteY22" fmla="*/ 1667877 h 2949240"/>
                <a:gd name="connsiteX23" fmla="*/ 648139 w 2542354"/>
                <a:gd name="connsiteY23" fmla="*/ 1622157 h 2949240"/>
                <a:gd name="connsiteX24" fmla="*/ 286189 w 2542354"/>
                <a:gd name="connsiteY24" fmla="*/ 1675497 h 2949240"/>
                <a:gd name="connsiteX25" fmla="*/ 95689 w 2542354"/>
                <a:gd name="connsiteY25" fmla="*/ 1721217 h 2949240"/>
                <a:gd name="connsiteX26" fmla="*/ 27109 w 2542354"/>
                <a:gd name="connsiteY26" fmla="*/ 1523097 h 2949240"/>
                <a:gd name="connsiteX27" fmla="*/ 4249 w 2542354"/>
                <a:gd name="connsiteY27" fmla="*/ 1355457 h 2949240"/>
                <a:gd name="connsiteX28" fmla="*/ 114739 w 2542354"/>
                <a:gd name="connsiteY28" fmla="*/ 1252587 h 2949240"/>
                <a:gd name="connsiteX0" fmla="*/ 114739 w 2542354"/>
                <a:gd name="connsiteY0" fmla="*/ 1292758 h 2989411"/>
                <a:gd name="connsiteX1" fmla="*/ 709099 w 2542354"/>
                <a:gd name="connsiteY1" fmla="*/ 1353718 h 2989411"/>
                <a:gd name="connsiteX2" fmla="*/ 1063429 w 2542354"/>
                <a:gd name="connsiteY2" fmla="*/ 1304188 h 2989411"/>
                <a:gd name="connsiteX3" fmla="*/ 1280599 w 2542354"/>
                <a:gd name="connsiteY3" fmla="*/ 1121308 h 2989411"/>
                <a:gd name="connsiteX4" fmla="*/ 1543489 w 2542354"/>
                <a:gd name="connsiteY4" fmla="*/ 702208 h 2989411"/>
                <a:gd name="connsiteX5" fmla="*/ 1825429 w 2542354"/>
                <a:gd name="connsiteY5" fmla="*/ 378358 h 2989411"/>
                <a:gd name="connsiteX6" fmla="*/ 2073437 w 2542354"/>
                <a:gd name="connsiteY6" fmla="*/ 168129 h 2989411"/>
                <a:gd name="connsiteX7" fmla="*/ 2426352 w 2542354"/>
                <a:gd name="connsiteY7" fmla="*/ 16841 h 2989411"/>
                <a:gd name="connsiteX8" fmla="*/ 2259769 w 2542354"/>
                <a:gd name="connsiteY8" fmla="*/ 580288 h 2989411"/>
                <a:gd name="connsiteX9" fmla="*/ 2194999 w 2542354"/>
                <a:gd name="connsiteY9" fmla="*/ 938428 h 2989411"/>
                <a:gd name="connsiteX10" fmla="*/ 2179759 w 2542354"/>
                <a:gd name="connsiteY10" fmla="*/ 1231798 h 2989411"/>
                <a:gd name="connsiteX11" fmla="*/ 2156899 w 2542354"/>
                <a:gd name="connsiteY11" fmla="*/ 1418488 h 2989411"/>
                <a:gd name="connsiteX12" fmla="*/ 2065459 w 2542354"/>
                <a:gd name="connsiteY12" fmla="*/ 1487068 h 2989411"/>
                <a:gd name="connsiteX13" fmla="*/ 2183569 w 2542354"/>
                <a:gd name="connsiteY13" fmla="*/ 1658518 h 2989411"/>
                <a:gd name="connsiteX14" fmla="*/ 2179759 w 2542354"/>
                <a:gd name="connsiteY14" fmla="*/ 1871878 h 2989411"/>
                <a:gd name="connsiteX15" fmla="*/ 2210239 w 2542354"/>
                <a:gd name="connsiteY15" fmla="*/ 2142388 h 2989411"/>
                <a:gd name="connsiteX16" fmla="*/ 2324539 w 2542354"/>
                <a:gd name="connsiteY16" fmla="*/ 2462428 h 2989411"/>
                <a:gd name="connsiteX17" fmla="*/ 2542012 w 2542354"/>
                <a:gd name="connsiteY17" fmla="*/ 2959012 h 2989411"/>
                <a:gd name="connsiteX18" fmla="*/ 2270502 w 2542354"/>
                <a:gd name="connsiteY18" fmla="*/ 2900899 h 2989411"/>
                <a:gd name="connsiteX19" fmla="*/ 1859719 w 2542354"/>
                <a:gd name="connsiteY19" fmla="*/ 2618638 h 2989411"/>
                <a:gd name="connsiteX20" fmla="*/ 1554919 w 2542354"/>
                <a:gd name="connsiteY20" fmla="*/ 2302408 h 2989411"/>
                <a:gd name="connsiteX21" fmla="*/ 1333939 w 2542354"/>
                <a:gd name="connsiteY21" fmla="*/ 1944268 h 2989411"/>
                <a:gd name="connsiteX22" fmla="*/ 1055809 w 2542354"/>
                <a:gd name="connsiteY22" fmla="*/ 1708048 h 2989411"/>
                <a:gd name="connsiteX23" fmla="*/ 648139 w 2542354"/>
                <a:gd name="connsiteY23" fmla="*/ 1662328 h 2989411"/>
                <a:gd name="connsiteX24" fmla="*/ 286189 w 2542354"/>
                <a:gd name="connsiteY24" fmla="*/ 1715668 h 2989411"/>
                <a:gd name="connsiteX25" fmla="*/ 95689 w 2542354"/>
                <a:gd name="connsiteY25" fmla="*/ 1761388 h 2989411"/>
                <a:gd name="connsiteX26" fmla="*/ 27109 w 2542354"/>
                <a:gd name="connsiteY26" fmla="*/ 1563268 h 2989411"/>
                <a:gd name="connsiteX27" fmla="*/ 4249 w 2542354"/>
                <a:gd name="connsiteY27" fmla="*/ 1395628 h 2989411"/>
                <a:gd name="connsiteX28" fmla="*/ 114739 w 2542354"/>
                <a:gd name="connsiteY28" fmla="*/ 1292758 h 2989411"/>
                <a:gd name="connsiteX0" fmla="*/ 114739 w 2542354"/>
                <a:gd name="connsiteY0" fmla="*/ 1310958 h 3007611"/>
                <a:gd name="connsiteX1" fmla="*/ 709099 w 2542354"/>
                <a:gd name="connsiteY1" fmla="*/ 1371918 h 3007611"/>
                <a:gd name="connsiteX2" fmla="*/ 1063429 w 2542354"/>
                <a:gd name="connsiteY2" fmla="*/ 1322388 h 3007611"/>
                <a:gd name="connsiteX3" fmla="*/ 1280599 w 2542354"/>
                <a:gd name="connsiteY3" fmla="*/ 1139508 h 3007611"/>
                <a:gd name="connsiteX4" fmla="*/ 1543489 w 2542354"/>
                <a:gd name="connsiteY4" fmla="*/ 720408 h 3007611"/>
                <a:gd name="connsiteX5" fmla="*/ 1825429 w 2542354"/>
                <a:gd name="connsiteY5" fmla="*/ 396558 h 3007611"/>
                <a:gd name="connsiteX6" fmla="*/ 2073437 w 2542354"/>
                <a:gd name="connsiteY6" fmla="*/ 186329 h 3007611"/>
                <a:gd name="connsiteX7" fmla="*/ 2406963 w 2542354"/>
                <a:gd name="connsiteY7" fmla="*/ 15651 h 3007611"/>
                <a:gd name="connsiteX8" fmla="*/ 2259769 w 2542354"/>
                <a:gd name="connsiteY8" fmla="*/ 598488 h 3007611"/>
                <a:gd name="connsiteX9" fmla="*/ 2194999 w 2542354"/>
                <a:gd name="connsiteY9" fmla="*/ 956628 h 3007611"/>
                <a:gd name="connsiteX10" fmla="*/ 2179759 w 2542354"/>
                <a:gd name="connsiteY10" fmla="*/ 1249998 h 3007611"/>
                <a:gd name="connsiteX11" fmla="*/ 2156899 w 2542354"/>
                <a:gd name="connsiteY11" fmla="*/ 1436688 h 3007611"/>
                <a:gd name="connsiteX12" fmla="*/ 2065459 w 2542354"/>
                <a:gd name="connsiteY12" fmla="*/ 1505268 h 3007611"/>
                <a:gd name="connsiteX13" fmla="*/ 2183569 w 2542354"/>
                <a:gd name="connsiteY13" fmla="*/ 1676718 h 3007611"/>
                <a:gd name="connsiteX14" fmla="*/ 2179759 w 2542354"/>
                <a:gd name="connsiteY14" fmla="*/ 1890078 h 3007611"/>
                <a:gd name="connsiteX15" fmla="*/ 2210239 w 2542354"/>
                <a:gd name="connsiteY15" fmla="*/ 2160588 h 3007611"/>
                <a:gd name="connsiteX16" fmla="*/ 2324539 w 2542354"/>
                <a:gd name="connsiteY16" fmla="*/ 2480628 h 3007611"/>
                <a:gd name="connsiteX17" fmla="*/ 2542012 w 2542354"/>
                <a:gd name="connsiteY17" fmla="*/ 2977212 h 3007611"/>
                <a:gd name="connsiteX18" fmla="*/ 2270502 w 2542354"/>
                <a:gd name="connsiteY18" fmla="*/ 2919099 h 3007611"/>
                <a:gd name="connsiteX19" fmla="*/ 1859719 w 2542354"/>
                <a:gd name="connsiteY19" fmla="*/ 2636838 h 3007611"/>
                <a:gd name="connsiteX20" fmla="*/ 1554919 w 2542354"/>
                <a:gd name="connsiteY20" fmla="*/ 2320608 h 3007611"/>
                <a:gd name="connsiteX21" fmla="*/ 1333939 w 2542354"/>
                <a:gd name="connsiteY21" fmla="*/ 1962468 h 3007611"/>
                <a:gd name="connsiteX22" fmla="*/ 1055809 w 2542354"/>
                <a:gd name="connsiteY22" fmla="*/ 1726248 h 3007611"/>
                <a:gd name="connsiteX23" fmla="*/ 648139 w 2542354"/>
                <a:gd name="connsiteY23" fmla="*/ 1680528 h 3007611"/>
                <a:gd name="connsiteX24" fmla="*/ 286189 w 2542354"/>
                <a:gd name="connsiteY24" fmla="*/ 1733868 h 3007611"/>
                <a:gd name="connsiteX25" fmla="*/ 95689 w 2542354"/>
                <a:gd name="connsiteY25" fmla="*/ 1779588 h 3007611"/>
                <a:gd name="connsiteX26" fmla="*/ 27109 w 2542354"/>
                <a:gd name="connsiteY26" fmla="*/ 1581468 h 3007611"/>
                <a:gd name="connsiteX27" fmla="*/ 4249 w 2542354"/>
                <a:gd name="connsiteY27" fmla="*/ 1413828 h 3007611"/>
                <a:gd name="connsiteX28" fmla="*/ 114739 w 2542354"/>
                <a:gd name="connsiteY28" fmla="*/ 1310958 h 3007611"/>
                <a:gd name="connsiteX0" fmla="*/ 114739 w 2542354"/>
                <a:gd name="connsiteY0" fmla="*/ 1315751 h 3012404"/>
                <a:gd name="connsiteX1" fmla="*/ 709099 w 2542354"/>
                <a:gd name="connsiteY1" fmla="*/ 1376711 h 3012404"/>
                <a:gd name="connsiteX2" fmla="*/ 1063429 w 2542354"/>
                <a:gd name="connsiteY2" fmla="*/ 1327181 h 3012404"/>
                <a:gd name="connsiteX3" fmla="*/ 1280599 w 2542354"/>
                <a:gd name="connsiteY3" fmla="*/ 1144301 h 3012404"/>
                <a:gd name="connsiteX4" fmla="*/ 1543489 w 2542354"/>
                <a:gd name="connsiteY4" fmla="*/ 725201 h 3012404"/>
                <a:gd name="connsiteX5" fmla="*/ 1825429 w 2542354"/>
                <a:gd name="connsiteY5" fmla="*/ 401351 h 3012404"/>
                <a:gd name="connsiteX6" fmla="*/ 2092826 w 2542354"/>
                <a:gd name="connsiteY6" fmla="*/ 157190 h 3012404"/>
                <a:gd name="connsiteX7" fmla="*/ 2406963 w 2542354"/>
                <a:gd name="connsiteY7" fmla="*/ 20444 h 3012404"/>
                <a:gd name="connsiteX8" fmla="*/ 2259769 w 2542354"/>
                <a:gd name="connsiteY8" fmla="*/ 603281 h 3012404"/>
                <a:gd name="connsiteX9" fmla="*/ 2194999 w 2542354"/>
                <a:gd name="connsiteY9" fmla="*/ 961421 h 3012404"/>
                <a:gd name="connsiteX10" fmla="*/ 2179759 w 2542354"/>
                <a:gd name="connsiteY10" fmla="*/ 1254791 h 3012404"/>
                <a:gd name="connsiteX11" fmla="*/ 2156899 w 2542354"/>
                <a:gd name="connsiteY11" fmla="*/ 1441481 h 3012404"/>
                <a:gd name="connsiteX12" fmla="*/ 2065459 w 2542354"/>
                <a:gd name="connsiteY12" fmla="*/ 1510061 h 3012404"/>
                <a:gd name="connsiteX13" fmla="*/ 2183569 w 2542354"/>
                <a:gd name="connsiteY13" fmla="*/ 1681511 h 3012404"/>
                <a:gd name="connsiteX14" fmla="*/ 2179759 w 2542354"/>
                <a:gd name="connsiteY14" fmla="*/ 1894871 h 3012404"/>
                <a:gd name="connsiteX15" fmla="*/ 2210239 w 2542354"/>
                <a:gd name="connsiteY15" fmla="*/ 2165381 h 3012404"/>
                <a:gd name="connsiteX16" fmla="*/ 2324539 w 2542354"/>
                <a:gd name="connsiteY16" fmla="*/ 2485421 h 3012404"/>
                <a:gd name="connsiteX17" fmla="*/ 2542012 w 2542354"/>
                <a:gd name="connsiteY17" fmla="*/ 2982005 h 3012404"/>
                <a:gd name="connsiteX18" fmla="*/ 2270502 w 2542354"/>
                <a:gd name="connsiteY18" fmla="*/ 2923892 h 3012404"/>
                <a:gd name="connsiteX19" fmla="*/ 1859719 w 2542354"/>
                <a:gd name="connsiteY19" fmla="*/ 2641631 h 3012404"/>
                <a:gd name="connsiteX20" fmla="*/ 1554919 w 2542354"/>
                <a:gd name="connsiteY20" fmla="*/ 2325401 h 3012404"/>
                <a:gd name="connsiteX21" fmla="*/ 1333939 w 2542354"/>
                <a:gd name="connsiteY21" fmla="*/ 1967261 h 3012404"/>
                <a:gd name="connsiteX22" fmla="*/ 1055809 w 2542354"/>
                <a:gd name="connsiteY22" fmla="*/ 1731041 h 3012404"/>
                <a:gd name="connsiteX23" fmla="*/ 648139 w 2542354"/>
                <a:gd name="connsiteY23" fmla="*/ 1685321 h 3012404"/>
                <a:gd name="connsiteX24" fmla="*/ 286189 w 2542354"/>
                <a:gd name="connsiteY24" fmla="*/ 1738661 h 3012404"/>
                <a:gd name="connsiteX25" fmla="*/ 95689 w 2542354"/>
                <a:gd name="connsiteY25" fmla="*/ 1784381 h 3012404"/>
                <a:gd name="connsiteX26" fmla="*/ 27109 w 2542354"/>
                <a:gd name="connsiteY26" fmla="*/ 1586261 h 3012404"/>
                <a:gd name="connsiteX27" fmla="*/ 4249 w 2542354"/>
                <a:gd name="connsiteY27" fmla="*/ 1418621 h 3012404"/>
                <a:gd name="connsiteX28" fmla="*/ 114739 w 2542354"/>
                <a:gd name="connsiteY28" fmla="*/ 1315751 h 3012404"/>
                <a:gd name="connsiteX0" fmla="*/ 114739 w 2542354"/>
                <a:gd name="connsiteY0" fmla="*/ 1285052 h 2981705"/>
                <a:gd name="connsiteX1" fmla="*/ 709099 w 2542354"/>
                <a:gd name="connsiteY1" fmla="*/ 1346012 h 2981705"/>
                <a:gd name="connsiteX2" fmla="*/ 1063429 w 2542354"/>
                <a:gd name="connsiteY2" fmla="*/ 1296482 h 2981705"/>
                <a:gd name="connsiteX3" fmla="*/ 1280599 w 2542354"/>
                <a:gd name="connsiteY3" fmla="*/ 1113602 h 2981705"/>
                <a:gd name="connsiteX4" fmla="*/ 1543489 w 2542354"/>
                <a:gd name="connsiteY4" fmla="*/ 694502 h 2981705"/>
                <a:gd name="connsiteX5" fmla="*/ 1825429 w 2542354"/>
                <a:gd name="connsiteY5" fmla="*/ 370652 h 2981705"/>
                <a:gd name="connsiteX6" fmla="*/ 2092826 w 2542354"/>
                <a:gd name="connsiteY6" fmla="*/ 126491 h 2981705"/>
                <a:gd name="connsiteX7" fmla="*/ 2416658 w 2542354"/>
                <a:gd name="connsiteY7" fmla="*/ 23677 h 2981705"/>
                <a:gd name="connsiteX8" fmla="*/ 2259769 w 2542354"/>
                <a:gd name="connsiteY8" fmla="*/ 572582 h 2981705"/>
                <a:gd name="connsiteX9" fmla="*/ 2194999 w 2542354"/>
                <a:gd name="connsiteY9" fmla="*/ 930722 h 2981705"/>
                <a:gd name="connsiteX10" fmla="*/ 2179759 w 2542354"/>
                <a:gd name="connsiteY10" fmla="*/ 1224092 h 2981705"/>
                <a:gd name="connsiteX11" fmla="*/ 2156899 w 2542354"/>
                <a:gd name="connsiteY11" fmla="*/ 1410782 h 2981705"/>
                <a:gd name="connsiteX12" fmla="*/ 2065459 w 2542354"/>
                <a:gd name="connsiteY12" fmla="*/ 1479362 h 2981705"/>
                <a:gd name="connsiteX13" fmla="*/ 2183569 w 2542354"/>
                <a:gd name="connsiteY13" fmla="*/ 1650812 h 2981705"/>
                <a:gd name="connsiteX14" fmla="*/ 2179759 w 2542354"/>
                <a:gd name="connsiteY14" fmla="*/ 1864172 h 2981705"/>
                <a:gd name="connsiteX15" fmla="*/ 2210239 w 2542354"/>
                <a:gd name="connsiteY15" fmla="*/ 2134682 h 2981705"/>
                <a:gd name="connsiteX16" fmla="*/ 2324539 w 2542354"/>
                <a:gd name="connsiteY16" fmla="*/ 2454722 h 2981705"/>
                <a:gd name="connsiteX17" fmla="*/ 2542012 w 2542354"/>
                <a:gd name="connsiteY17" fmla="*/ 2951306 h 2981705"/>
                <a:gd name="connsiteX18" fmla="*/ 2270502 w 2542354"/>
                <a:gd name="connsiteY18" fmla="*/ 2893193 h 2981705"/>
                <a:gd name="connsiteX19" fmla="*/ 1859719 w 2542354"/>
                <a:gd name="connsiteY19" fmla="*/ 2610932 h 2981705"/>
                <a:gd name="connsiteX20" fmla="*/ 1554919 w 2542354"/>
                <a:gd name="connsiteY20" fmla="*/ 2294702 h 2981705"/>
                <a:gd name="connsiteX21" fmla="*/ 1333939 w 2542354"/>
                <a:gd name="connsiteY21" fmla="*/ 1936562 h 2981705"/>
                <a:gd name="connsiteX22" fmla="*/ 1055809 w 2542354"/>
                <a:gd name="connsiteY22" fmla="*/ 1700342 h 2981705"/>
                <a:gd name="connsiteX23" fmla="*/ 648139 w 2542354"/>
                <a:gd name="connsiteY23" fmla="*/ 1654622 h 2981705"/>
                <a:gd name="connsiteX24" fmla="*/ 286189 w 2542354"/>
                <a:gd name="connsiteY24" fmla="*/ 1707962 h 2981705"/>
                <a:gd name="connsiteX25" fmla="*/ 95689 w 2542354"/>
                <a:gd name="connsiteY25" fmla="*/ 1753682 h 2981705"/>
                <a:gd name="connsiteX26" fmla="*/ 27109 w 2542354"/>
                <a:gd name="connsiteY26" fmla="*/ 1555562 h 2981705"/>
                <a:gd name="connsiteX27" fmla="*/ 4249 w 2542354"/>
                <a:gd name="connsiteY27" fmla="*/ 1387922 h 2981705"/>
                <a:gd name="connsiteX28" fmla="*/ 114739 w 2542354"/>
                <a:gd name="connsiteY28" fmla="*/ 1285052 h 2981705"/>
                <a:gd name="connsiteX0" fmla="*/ 114739 w 2542354"/>
                <a:gd name="connsiteY0" fmla="*/ 1284116 h 2980769"/>
                <a:gd name="connsiteX1" fmla="*/ 709099 w 2542354"/>
                <a:gd name="connsiteY1" fmla="*/ 1345076 h 2980769"/>
                <a:gd name="connsiteX2" fmla="*/ 1063429 w 2542354"/>
                <a:gd name="connsiteY2" fmla="*/ 1295546 h 2980769"/>
                <a:gd name="connsiteX3" fmla="*/ 1280599 w 2542354"/>
                <a:gd name="connsiteY3" fmla="*/ 1112666 h 2980769"/>
                <a:gd name="connsiteX4" fmla="*/ 1543489 w 2542354"/>
                <a:gd name="connsiteY4" fmla="*/ 693566 h 2980769"/>
                <a:gd name="connsiteX5" fmla="*/ 1825429 w 2542354"/>
                <a:gd name="connsiteY5" fmla="*/ 369716 h 2980769"/>
                <a:gd name="connsiteX6" fmla="*/ 2107369 w 2542354"/>
                <a:gd name="connsiteY6" fmla="*/ 130402 h 2980769"/>
                <a:gd name="connsiteX7" fmla="*/ 2416658 w 2542354"/>
                <a:gd name="connsiteY7" fmla="*/ 22741 h 2980769"/>
                <a:gd name="connsiteX8" fmla="*/ 2259769 w 2542354"/>
                <a:gd name="connsiteY8" fmla="*/ 571646 h 2980769"/>
                <a:gd name="connsiteX9" fmla="*/ 2194999 w 2542354"/>
                <a:gd name="connsiteY9" fmla="*/ 929786 h 2980769"/>
                <a:gd name="connsiteX10" fmla="*/ 2179759 w 2542354"/>
                <a:gd name="connsiteY10" fmla="*/ 1223156 h 2980769"/>
                <a:gd name="connsiteX11" fmla="*/ 2156899 w 2542354"/>
                <a:gd name="connsiteY11" fmla="*/ 1409846 h 2980769"/>
                <a:gd name="connsiteX12" fmla="*/ 2065459 w 2542354"/>
                <a:gd name="connsiteY12" fmla="*/ 1478426 h 2980769"/>
                <a:gd name="connsiteX13" fmla="*/ 2183569 w 2542354"/>
                <a:gd name="connsiteY13" fmla="*/ 1649876 h 2980769"/>
                <a:gd name="connsiteX14" fmla="*/ 2179759 w 2542354"/>
                <a:gd name="connsiteY14" fmla="*/ 1863236 h 2980769"/>
                <a:gd name="connsiteX15" fmla="*/ 2210239 w 2542354"/>
                <a:gd name="connsiteY15" fmla="*/ 2133746 h 2980769"/>
                <a:gd name="connsiteX16" fmla="*/ 2324539 w 2542354"/>
                <a:gd name="connsiteY16" fmla="*/ 2453786 h 2980769"/>
                <a:gd name="connsiteX17" fmla="*/ 2542012 w 2542354"/>
                <a:gd name="connsiteY17" fmla="*/ 2950370 h 2980769"/>
                <a:gd name="connsiteX18" fmla="*/ 2270502 w 2542354"/>
                <a:gd name="connsiteY18" fmla="*/ 2892257 h 2980769"/>
                <a:gd name="connsiteX19" fmla="*/ 1859719 w 2542354"/>
                <a:gd name="connsiteY19" fmla="*/ 2609996 h 2980769"/>
                <a:gd name="connsiteX20" fmla="*/ 1554919 w 2542354"/>
                <a:gd name="connsiteY20" fmla="*/ 2293766 h 2980769"/>
                <a:gd name="connsiteX21" fmla="*/ 1333939 w 2542354"/>
                <a:gd name="connsiteY21" fmla="*/ 1935626 h 2980769"/>
                <a:gd name="connsiteX22" fmla="*/ 1055809 w 2542354"/>
                <a:gd name="connsiteY22" fmla="*/ 1699406 h 2980769"/>
                <a:gd name="connsiteX23" fmla="*/ 648139 w 2542354"/>
                <a:gd name="connsiteY23" fmla="*/ 1653686 h 2980769"/>
                <a:gd name="connsiteX24" fmla="*/ 286189 w 2542354"/>
                <a:gd name="connsiteY24" fmla="*/ 1707026 h 2980769"/>
                <a:gd name="connsiteX25" fmla="*/ 95689 w 2542354"/>
                <a:gd name="connsiteY25" fmla="*/ 1752746 h 2980769"/>
                <a:gd name="connsiteX26" fmla="*/ 27109 w 2542354"/>
                <a:gd name="connsiteY26" fmla="*/ 1554626 h 2980769"/>
                <a:gd name="connsiteX27" fmla="*/ 4249 w 2542354"/>
                <a:gd name="connsiteY27" fmla="*/ 1386986 h 2980769"/>
                <a:gd name="connsiteX28" fmla="*/ 114739 w 2542354"/>
                <a:gd name="connsiteY28" fmla="*/ 1284116 h 29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542354" h="2980769">
                  <a:moveTo>
                    <a:pt x="114739" y="1284116"/>
                  </a:moveTo>
                  <a:cubicBezTo>
                    <a:pt x="232214" y="1277131"/>
                    <a:pt x="550984" y="1343171"/>
                    <a:pt x="709099" y="1345076"/>
                  </a:cubicBezTo>
                  <a:cubicBezTo>
                    <a:pt x="867214" y="1346981"/>
                    <a:pt x="968179" y="1334281"/>
                    <a:pt x="1063429" y="1295546"/>
                  </a:cubicBezTo>
                  <a:cubicBezTo>
                    <a:pt x="1158679" y="1256811"/>
                    <a:pt x="1200589" y="1212996"/>
                    <a:pt x="1280599" y="1112666"/>
                  </a:cubicBezTo>
                  <a:cubicBezTo>
                    <a:pt x="1360609" y="1012336"/>
                    <a:pt x="1452684" y="817391"/>
                    <a:pt x="1543489" y="693566"/>
                  </a:cubicBezTo>
                  <a:cubicBezTo>
                    <a:pt x="1634294" y="569741"/>
                    <a:pt x="1731449" y="463577"/>
                    <a:pt x="1825429" y="369716"/>
                  </a:cubicBezTo>
                  <a:cubicBezTo>
                    <a:pt x="1919409" y="275855"/>
                    <a:pt x="2008831" y="188231"/>
                    <a:pt x="2107369" y="130402"/>
                  </a:cubicBezTo>
                  <a:cubicBezTo>
                    <a:pt x="2205907" y="72573"/>
                    <a:pt x="2391258" y="-50800"/>
                    <a:pt x="2416658" y="22741"/>
                  </a:cubicBezTo>
                  <a:cubicBezTo>
                    <a:pt x="2442058" y="96282"/>
                    <a:pt x="2296712" y="420472"/>
                    <a:pt x="2259769" y="571646"/>
                  </a:cubicBezTo>
                  <a:cubicBezTo>
                    <a:pt x="2222826" y="722820"/>
                    <a:pt x="2208334" y="821201"/>
                    <a:pt x="2194999" y="929786"/>
                  </a:cubicBezTo>
                  <a:cubicBezTo>
                    <a:pt x="2181664" y="1038371"/>
                    <a:pt x="2186109" y="1143146"/>
                    <a:pt x="2179759" y="1223156"/>
                  </a:cubicBezTo>
                  <a:cubicBezTo>
                    <a:pt x="2173409" y="1303166"/>
                    <a:pt x="2175949" y="1367301"/>
                    <a:pt x="2156899" y="1409846"/>
                  </a:cubicBezTo>
                  <a:cubicBezTo>
                    <a:pt x="2137849" y="1452391"/>
                    <a:pt x="2061014" y="1438421"/>
                    <a:pt x="2065459" y="1478426"/>
                  </a:cubicBezTo>
                  <a:cubicBezTo>
                    <a:pt x="2069904" y="1518431"/>
                    <a:pt x="2164519" y="1585741"/>
                    <a:pt x="2183569" y="1649876"/>
                  </a:cubicBezTo>
                  <a:cubicBezTo>
                    <a:pt x="2202619" y="1714011"/>
                    <a:pt x="2175314" y="1782591"/>
                    <a:pt x="2179759" y="1863236"/>
                  </a:cubicBezTo>
                  <a:cubicBezTo>
                    <a:pt x="2184204" y="1943881"/>
                    <a:pt x="2186109" y="2035321"/>
                    <a:pt x="2210239" y="2133746"/>
                  </a:cubicBezTo>
                  <a:cubicBezTo>
                    <a:pt x="2234369" y="2232171"/>
                    <a:pt x="2269244" y="2317682"/>
                    <a:pt x="2324539" y="2453786"/>
                  </a:cubicBezTo>
                  <a:cubicBezTo>
                    <a:pt x="2379834" y="2589890"/>
                    <a:pt x="2551018" y="2877292"/>
                    <a:pt x="2542012" y="2950370"/>
                  </a:cubicBezTo>
                  <a:cubicBezTo>
                    <a:pt x="2533006" y="3023448"/>
                    <a:pt x="2384217" y="2948986"/>
                    <a:pt x="2270502" y="2892257"/>
                  </a:cubicBezTo>
                  <a:cubicBezTo>
                    <a:pt x="2156787" y="2835528"/>
                    <a:pt x="1978983" y="2709745"/>
                    <a:pt x="1859719" y="2609996"/>
                  </a:cubicBezTo>
                  <a:cubicBezTo>
                    <a:pt x="1740455" y="2510248"/>
                    <a:pt x="1642549" y="2406161"/>
                    <a:pt x="1554919" y="2293766"/>
                  </a:cubicBezTo>
                  <a:cubicBezTo>
                    <a:pt x="1467289" y="2181371"/>
                    <a:pt x="1417124" y="2034686"/>
                    <a:pt x="1333939" y="1935626"/>
                  </a:cubicBezTo>
                  <a:cubicBezTo>
                    <a:pt x="1250754" y="1836566"/>
                    <a:pt x="1170109" y="1746396"/>
                    <a:pt x="1055809" y="1699406"/>
                  </a:cubicBezTo>
                  <a:cubicBezTo>
                    <a:pt x="941509" y="1652416"/>
                    <a:pt x="776409" y="1652416"/>
                    <a:pt x="648139" y="1653686"/>
                  </a:cubicBezTo>
                  <a:cubicBezTo>
                    <a:pt x="519869" y="1654956"/>
                    <a:pt x="378264" y="1690516"/>
                    <a:pt x="286189" y="1707026"/>
                  </a:cubicBezTo>
                  <a:cubicBezTo>
                    <a:pt x="194114" y="1723536"/>
                    <a:pt x="138869" y="1778146"/>
                    <a:pt x="95689" y="1752746"/>
                  </a:cubicBezTo>
                  <a:cubicBezTo>
                    <a:pt x="52509" y="1727346"/>
                    <a:pt x="42349" y="1615586"/>
                    <a:pt x="27109" y="1554626"/>
                  </a:cubicBezTo>
                  <a:cubicBezTo>
                    <a:pt x="11869" y="1493666"/>
                    <a:pt x="-9086" y="1433341"/>
                    <a:pt x="4249" y="1386986"/>
                  </a:cubicBezTo>
                  <a:cubicBezTo>
                    <a:pt x="17584" y="1340631"/>
                    <a:pt x="-2736" y="1291101"/>
                    <a:pt x="114739" y="1284116"/>
                  </a:cubicBezTo>
                  <a:close/>
                </a:path>
              </a:pathLst>
            </a:custGeom>
            <a:noFill/>
            <a:ln w="158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H="1" flipV="1">
            <a:off x="7486650" y="990600"/>
            <a:ext cx="1421130" cy="166497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2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6055362" y="2600324"/>
            <a:ext cx="5734050" cy="3676650"/>
          </a:xfrm>
          <a:custGeom>
            <a:avLst/>
            <a:gdLst>
              <a:gd name="connsiteX0" fmla="*/ 0 w 5676900"/>
              <a:gd name="connsiteY0" fmla="*/ 0 h 3695700"/>
              <a:gd name="connsiteX1" fmla="*/ 1009650 w 5676900"/>
              <a:gd name="connsiteY1" fmla="*/ 1190625 h 3695700"/>
              <a:gd name="connsiteX2" fmla="*/ 1676400 w 5676900"/>
              <a:gd name="connsiteY2" fmla="*/ 1409700 h 3695700"/>
              <a:gd name="connsiteX3" fmla="*/ 4829175 w 5676900"/>
              <a:gd name="connsiteY3" fmla="*/ 3276600 h 3695700"/>
              <a:gd name="connsiteX4" fmla="*/ 5676900 w 5676900"/>
              <a:gd name="connsiteY4" fmla="*/ 3695700 h 3695700"/>
              <a:gd name="connsiteX0" fmla="*/ 0 w 5676900"/>
              <a:gd name="connsiteY0" fmla="*/ 0 h 3695700"/>
              <a:gd name="connsiteX1" fmla="*/ 352425 w 5676900"/>
              <a:gd name="connsiteY1" fmla="*/ 1200150 h 3695700"/>
              <a:gd name="connsiteX2" fmla="*/ 1676400 w 5676900"/>
              <a:gd name="connsiteY2" fmla="*/ 1409700 h 3695700"/>
              <a:gd name="connsiteX3" fmla="*/ 4829175 w 5676900"/>
              <a:gd name="connsiteY3" fmla="*/ 3276600 h 3695700"/>
              <a:gd name="connsiteX4" fmla="*/ 5676900 w 5676900"/>
              <a:gd name="connsiteY4" fmla="*/ 3695700 h 3695700"/>
              <a:gd name="connsiteX0" fmla="*/ 0 w 6381750"/>
              <a:gd name="connsiteY0" fmla="*/ 0 h 3743325"/>
              <a:gd name="connsiteX1" fmla="*/ 1057275 w 6381750"/>
              <a:gd name="connsiteY1" fmla="*/ 1247775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981075 w 6381750"/>
              <a:gd name="connsiteY1" fmla="*/ 118110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895350 w 6381750"/>
              <a:gd name="connsiteY1" fmla="*/ 120015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971550 w 6381750"/>
              <a:gd name="connsiteY1" fmla="*/ 120015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6381750"/>
              <a:gd name="connsiteY0" fmla="*/ 0 h 3743325"/>
              <a:gd name="connsiteX1" fmla="*/ 1428750 w 6381750"/>
              <a:gd name="connsiteY1" fmla="*/ 1219200 h 3743325"/>
              <a:gd name="connsiteX2" fmla="*/ 2381250 w 6381750"/>
              <a:gd name="connsiteY2" fmla="*/ 1457325 h 3743325"/>
              <a:gd name="connsiteX3" fmla="*/ 5534025 w 6381750"/>
              <a:gd name="connsiteY3" fmla="*/ 3324225 h 3743325"/>
              <a:gd name="connsiteX4" fmla="*/ 6381750 w 6381750"/>
              <a:gd name="connsiteY4" fmla="*/ 3743325 h 3743325"/>
              <a:gd name="connsiteX0" fmla="*/ 0 w 5819775"/>
              <a:gd name="connsiteY0" fmla="*/ 0 h 3676650"/>
              <a:gd name="connsiteX1" fmla="*/ 866775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66775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1819275 w 5819775"/>
              <a:gd name="connsiteY2" fmla="*/ 13906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352675 w 5819775"/>
              <a:gd name="connsiteY2" fmla="*/ 16573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352675 w 5819775"/>
              <a:gd name="connsiteY2" fmla="*/ 16573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352675 w 5819775"/>
              <a:gd name="connsiteY2" fmla="*/ 165735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95350 w 5819775"/>
              <a:gd name="connsiteY1" fmla="*/ 115252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19775"/>
              <a:gd name="connsiteY0" fmla="*/ 0 h 3676650"/>
              <a:gd name="connsiteX1" fmla="*/ 876300 w 5819775"/>
              <a:gd name="connsiteY1" fmla="*/ 1171575 h 3676650"/>
              <a:gd name="connsiteX2" fmla="*/ 2409825 w 5819775"/>
              <a:gd name="connsiteY2" fmla="*/ 1638300 h 3676650"/>
              <a:gd name="connsiteX3" fmla="*/ 4972050 w 5819775"/>
              <a:gd name="connsiteY3" fmla="*/ 3257550 h 3676650"/>
              <a:gd name="connsiteX4" fmla="*/ 5819775 w 5819775"/>
              <a:gd name="connsiteY4" fmla="*/ 3676650 h 36766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4972050 w 5829300"/>
              <a:gd name="connsiteY3" fmla="*/ 3257550 h 3752850"/>
              <a:gd name="connsiteX4" fmla="*/ 5829300 w 5829300"/>
              <a:gd name="connsiteY4" fmla="*/ 3752850 h 3752850"/>
              <a:gd name="connsiteX0" fmla="*/ 0 w 5829300"/>
              <a:gd name="connsiteY0" fmla="*/ 0 h 3752850"/>
              <a:gd name="connsiteX1" fmla="*/ 876300 w 5829300"/>
              <a:gd name="connsiteY1" fmla="*/ 1171575 h 3752850"/>
              <a:gd name="connsiteX2" fmla="*/ 2409825 w 5829300"/>
              <a:gd name="connsiteY2" fmla="*/ 1638300 h 3752850"/>
              <a:gd name="connsiteX3" fmla="*/ 5010150 w 5829300"/>
              <a:gd name="connsiteY3" fmla="*/ 3171825 h 3752850"/>
              <a:gd name="connsiteX4" fmla="*/ 5829300 w 5829300"/>
              <a:gd name="connsiteY4" fmla="*/ 3752850 h 3752850"/>
              <a:gd name="connsiteX0" fmla="*/ 0 w 5876925"/>
              <a:gd name="connsiteY0" fmla="*/ 0 h 3667125"/>
              <a:gd name="connsiteX1" fmla="*/ 876300 w 5876925"/>
              <a:gd name="connsiteY1" fmla="*/ 1171575 h 3667125"/>
              <a:gd name="connsiteX2" fmla="*/ 2409825 w 5876925"/>
              <a:gd name="connsiteY2" fmla="*/ 1638300 h 3667125"/>
              <a:gd name="connsiteX3" fmla="*/ 5010150 w 5876925"/>
              <a:gd name="connsiteY3" fmla="*/ 3171825 h 3667125"/>
              <a:gd name="connsiteX4" fmla="*/ 5876925 w 5876925"/>
              <a:gd name="connsiteY4" fmla="*/ 3667125 h 3667125"/>
              <a:gd name="connsiteX0" fmla="*/ 0 w 5876925"/>
              <a:gd name="connsiteY0" fmla="*/ 0 h 3667125"/>
              <a:gd name="connsiteX1" fmla="*/ 876300 w 5876925"/>
              <a:gd name="connsiteY1" fmla="*/ 1171575 h 3667125"/>
              <a:gd name="connsiteX2" fmla="*/ 2409825 w 5876925"/>
              <a:gd name="connsiteY2" fmla="*/ 1638300 h 3667125"/>
              <a:gd name="connsiteX3" fmla="*/ 5876925 w 5876925"/>
              <a:gd name="connsiteY3" fmla="*/ 3667125 h 3667125"/>
              <a:gd name="connsiteX0" fmla="*/ 0 w 5876925"/>
              <a:gd name="connsiteY0" fmla="*/ 0 h 3667125"/>
              <a:gd name="connsiteX1" fmla="*/ 876300 w 5876925"/>
              <a:gd name="connsiteY1" fmla="*/ 1171575 h 3667125"/>
              <a:gd name="connsiteX2" fmla="*/ 2409825 w 5876925"/>
              <a:gd name="connsiteY2" fmla="*/ 1638300 h 3667125"/>
              <a:gd name="connsiteX3" fmla="*/ 5876925 w 5876925"/>
              <a:gd name="connsiteY3" fmla="*/ 3667125 h 3667125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905500"/>
              <a:gd name="connsiteY0" fmla="*/ 0 h 3619500"/>
              <a:gd name="connsiteX1" fmla="*/ 876300 w 5905500"/>
              <a:gd name="connsiteY1" fmla="*/ 1171575 h 3619500"/>
              <a:gd name="connsiteX2" fmla="*/ 2409825 w 5905500"/>
              <a:gd name="connsiteY2" fmla="*/ 1638300 h 3619500"/>
              <a:gd name="connsiteX3" fmla="*/ 5905500 w 5905500"/>
              <a:gd name="connsiteY3" fmla="*/ 3619500 h 3619500"/>
              <a:gd name="connsiteX0" fmla="*/ 0 w 5734050"/>
              <a:gd name="connsiteY0" fmla="*/ 0 h 3676650"/>
              <a:gd name="connsiteX1" fmla="*/ 704850 w 5734050"/>
              <a:gd name="connsiteY1" fmla="*/ 1228725 h 3676650"/>
              <a:gd name="connsiteX2" fmla="*/ 2238375 w 5734050"/>
              <a:gd name="connsiteY2" fmla="*/ 16954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38375 w 5734050"/>
              <a:gd name="connsiteY2" fmla="*/ 16954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38375 w 5734050"/>
              <a:gd name="connsiteY2" fmla="*/ 16954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  <a:gd name="connsiteX0" fmla="*/ 0 w 5734050"/>
              <a:gd name="connsiteY0" fmla="*/ 0 h 3676650"/>
              <a:gd name="connsiteX1" fmla="*/ 714375 w 5734050"/>
              <a:gd name="connsiteY1" fmla="*/ 1114425 h 3676650"/>
              <a:gd name="connsiteX2" fmla="*/ 2209800 w 5734050"/>
              <a:gd name="connsiteY2" fmla="*/ 1733550 h 3676650"/>
              <a:gd name="connsiteX3" fmla="*/ 5734050 w 5734050"/>
              <a:gd name="connsiteY3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050" h="3676650">
                <a:moveTo>
                  <a:pt x="0" y="0"/>
                </a:moveTo>
                <a:cubicBezTo>
                  <a:pt x="336550" y="554037"/>
                  <a:pt x="514265" y="821974"/>
                  <a:pt x="714375" y="1114425"/>
                </a:cubicBezTo>
                <a:cubicBezTo>
                  <a:pt x="930576" y="1430393"/>
                  <a:pt x="1373188" y="1306513"/>
                  <a:pt x="2209800" y="1733550"/>
                </a:cubicBezTo>
                <a:cubicBezTo>
                  <a:pt x="3046413" y="2160588"/>
                  <a:pt x="4564062" y="3130153"/>
                  <a:pt x="5734050" y="3676650"/>
                </a:cubicBezTo>
              </a:path>
            </a:pathLst>
          </a:cu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702935" y="2695574"/>
            <a:ext cx="6004560" cy="3893185"/>
          </a:xfrm>
          <a:custGeom>
            <a:avLst/>
            <a:gdLst>
              <a:gd name="connsiteX0" fmla="*/ 0 w 6210300"/>
              <a:gd name="connsiteY0" fmla="*/ 0 h 3848100"/>
              <a:gd name="connsiteX1" fmla="*/ 723900 w 6210300"/>
              <a:gd name="connsiteY1" fmla="*/ 1190625 h 3848100"/>
              <a:gd name="connsiteX2" fmla="*/ 695325 w 6210300"/>
              <a:gd name="connsiteY2" fmla="*/ 1666875 h 3848100"/>
              <a:gd name="connsiteX3" fmla="*/ 1162050 w 6210300"/>
              <a:gd name="connsiteY3" fmla="*/ 2238375 h 3848100"/>
              <a:gd name="connsiteX4" fmla="*/ 2695575 w 6210300"/>
              <a:gd name="connsiteY4" fmla="*/ 2857500 h 3848100"/>
              <a:gd name="connsiteX5" fmla="*/ 4505325 w 6210300"/>
              <a:gd name="connsiteY5" fmla="*/ 3343275 h 3848100"/>
              <a:gd name="connsiteX6" fmla="*/ 5448300 w 6210300"/>
              <a:gd name="connsiteY6" fmla="*/ 3524250 h 3848100"/>
              <a:gd name="connsiteX7" fmla="*/ 6210300 w 6210300"/>
              <a:gd name="connsiteY7" fmla="*/ 3848100 h 3848100"/>
              <a:gd name="connsiteX0" fmla="*/ 0 w 6096000"/>
              <a:gd name="connsiteY0" fmla="*/ 0 h 3867150"/>
              <a:gd name="connsiteX1" fmla="*/ 609600 w 6096000"/>
              <a:gd name="connsiteY1" fmla="*/ 12096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609600 w 6096000"/>
              <a:gd name="connsiteY1" fmla="*/ 12096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609600 w 6096000"/>
              <a:gd name="connsiteY1" fmla="*/ 12096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581025 w 6096000"/>
              <a:gd name="connsiteY2" fmla="*/ 16859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523875 w 6096000"/>
              <a:gd name="connsiteY2" fmla="*/ 1762125 h 3867150"/>
              <a:gd name="connsiteX3" fmla="*/ 1047750 w 6096000"/>
              <a:gd name="connsiteY3" fmla="*/ 2257425 h 3867150"/>
              <a:gd name="connsiteX4" fmla="*/ 2581275 w 6096000"/>
              <a:gd name="connsiteY4" fmla="*/ 2876550 h 3867150"/>
              <a:gd name="connsiteX5" fmla="*/ 4391025 w 6096000"/>
              <a:gd name="connsiteY5" fmla="*/ 3362325 h 3867150"/>
              <a:gd name="connsiteX6" fmla="*/ 5334000 w 6096000"/>
              <a:gd name="connsiteY6" fmla="*/ 3543300 h 3867150"/>
              <a:gd name="connsiteX7" fmla="*/ 6096000 w 6096000"/>
              <a:gd name="connsiteY7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90550 w 6096000"/>
              <a:gd name="connsiteY1" fmla="*/ 1095375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33400 w 6096000"/>
              <a:gd name="connsiteY1" fmla="*/ 1362075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47750 w 6096000"/>
              <a:gd name="connsiteY2" fmla="*/ 225742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09600 w 6096000"/>
              <a:gd name="connsiteY1" fmla="*/ 142875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1000125 w 6096000"/>
              <a:gd name="connsiteY2" fmla="*/ 21717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90600 w 6096000"/>
              <a:gd name="connsiteY2" fmla="*/ 22002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561975 w 6096000"/>
              <a:gd name="connsiteY1" fmla="*/ 1333500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952500 w 6096000"/>
              <a:gd name="connsiteY2" fmla="*/ 2238375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1917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1917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11442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114425 w 6096000"/>
              <a:gd name="connsiteY2" fmla="*/ 2247900 h 3867150"/>
              <a:gd name="connsiteX3" fmla="*/ 2581275 w 6096000"/>
              <a:gd name="connsiteY3" fmla="*/ 2876550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114425 w 6096000"/>
              <a:gd name="connsiteY2" fmla="*/ 2247900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4391025 w 6096000"/>
              <a:gd name="connsiteY4" fmla="*/ 3362325 h 3867150"/>
              <a:gd name="connsiteX5" fmla="*/ 5334000 w 6096000"/>
              <a:gd name="connsiteY5" fmla="*/ 3543300 h 3867150"/>
              <a:gd name="connsiteX6" fmla="*/ 6096000 w 6096000"/>
              <a:gd name="connsiteY6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34000 w 6096000"/>
              <a:gd name="connsiteY4" fmla="*/ 3543300 h 3867150"/>
              <a:gd name="connsiteX5" fmla="*/ 6096000 w 6096000"/>
              <a:gd name="connsiteY5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34000 w 6096000"/>
              <a:gd name="connsiteY4" fmla="*/ 3571875 h 3867150"/>
              <a:gd name="connsiteX5" fmla="*/ 6096000 w 6096000"/>
              <a:gd name="connsiteY5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24475 w 6096000"/>
              <a:gd name="connsiteY4" fmla="*/ 3609975 h 3867150"/>
              <a:gd name="connsiteX5" fmla="*/ 6096000 w 6096000"/>
              <a:gd name="connsiteY5" fmla="*/ 3867150 h 3867150"/>
              <a:gd name="connsiteX0" fmla="*/ 0 w 6096000"/>
              <a:gd name="connsiteY0" fmla="*/ 0 h 3867150"/>
              <a:gd name="connsiteX1" fmla="*/ 619125 w 6096000"/>
              <a:gd name="connsiteY1" fmla="*/ 1323975 h 3867150"/>
              <a:gd name="connsiteX2" fmla="*/ 1095375 w 6096000"/>
              <a:gd name="connsiteY2" fmla="*/ 2295525 h 3867150"/>
              <a:gd name="connsiteX3" fmla="*/ 2647950 w 6096000"/>
              <a:gd name="connsiteY3" fmla="*/ 2924175 h 3867150"/>
              <a:gd name="connsiteX4" fmla="*/ 5324475 w 6096000"/>
              <a:gd name="connsiteY4" fmla="*/ 3609975 h 3867150"/>
              <a:gd name="connsiteX5" fmla="*/ 6096000 w 6096000"/>
              <a:gd name="connsiteY5" fmla="*/ 3867150 h 3867150"/>
              <a:gd name="connsiteX0" fmla="*/ 0 w 6086475"/>
              <a:gd name="connsiteY0" fmla="*/ 0 h 3905250"/>
              <a:gd name="connsiteX1" fmla="*/ 619125 w 6086475"/>
              <a:gd name="connsiteY1" fmla="*/ 1323975 h 3905250"/>
              <a:gd name="connsiteX2" fmla="*/ 1095375 w 6086475"/>
              <a:gd name="connsiteY2" fmla="*/ 2295525 h 3905250"/>
              <a:gd name="connsiteX3" fmla="*/ 2647950 w 6086475"/>
              <a:gd name="connsiteY3" fmla="*/ 2924175 h 3905250"/>
              <a:gd name="connsiteX4" fmla="*/ 5324475 w 6086475"/>
              <a:gd name="connsiteY4" fmla="*/ 3609975 h 3905250"/>
              <a:gd name="connsiteX5" fmla="*/ 6086475 w 6086475"/>
              <a:gd name="connsiteY5" fmla="*/ 3905250 h 3905250"/>
              <a:gd name="connsiteX0" fmla="*/ 0 w 6134100"/>
              <a:gd name="connsiteY0" fmla="*/ 0 h 3943350"/>
              <a:gd name="connsiteX1" fmla="*/ 619125 w 6134100"/>
              <a:gd name="connsiteY1" fmla="*/ 1323975 h 3943350"/>
              <a:gd name="connsiteX2" fmla="*/ 1095375 w 6134100"/>
              <a:gd name="connsiteY2" fmla="*/ 2295525 h 3943350"/>
              <a:gd name="connsiteX3" fmla="*/ 2647950 w 6134100"/>
              <a:gd name="connsiteY3" fmla="*/ 2924175 h 3943350"/>
              <a:gd name="connsiteX4" fmla="*/ 5324475 w 6134100"/>
              <a:gd name="connsiteY4" fmla="*/ 3609975 h 3943350"/>
              <a:gd name="connsiteX5" fmla="*/ 6134100 w 6134100"/>
              <a:gd name="connsiteY5" fmla="*/ 3943350 h 3943350"/>
              <a:gd name="connsiteX0" fmla="*/ 0 w 6134100"/>
              <a:gd name="connsiteY0" fmla="*/ 0 h 3943350"/>
              <a:gd name="connsiteX1" fmla="*/ 619125 w 6134100"/>
              <a:gd name="connsiteY1" fmla="*/ 1323975 h 3943350"/>
              <a:gd name="connsiteX2" fmla="*/ 1095375 w 6134100"/>
              <a:gd name="connsiteY2" fmla="*/ 2295525 h 3943350"/>
              <a:gd name="connsiteX3" fmla="*/ 2647950 w 6134100"/>
              <a:gd name="connsiteY3" fmla="*/ 2924175 h 3943350"/>
              <a:gd name="connsiteX4" fmla="*/ 5324475 w 6134100"/>
              <a:gd name="connsiteY4" fmla="*/ 3609975 h 3943350"/>
              <a:gd name="connsiteX5" fmla="*/ 6134100 w 6134100"/>
              <a:gd name="connsiteY5" fmla="*/ 3943350 h 3943350"/>
              <a:gd name="connsiteX0" fmla="*/ 0 w 6096000"/>
              <a:gd name="connsiteY0" fmla="*/ 0 h 3819525"/>
              <a:gd name="connsiteX1" fmla="*/ 619125 w 6096000"/>
              <a:gd name="connsiteY1" fmla="*/ 1323975 h 3819525"/>
              <a:gd name="connsiteX2" fmla="*/ 1095375 w 6096000"/>
              <a:gd name="connsiteY2" fmla="*/ 2295525 h 3819525"/>
              <a:gd name="connsiteX3" fmla="*/ 2647950 w 6096000"/>
              <a:gd name="connsiteY3" fmla="*/ 2924175 h 3819525"/>
              <a:gd name="connsiteX4" fmla="*/ 5324475 w 6096000"/>
              <a:gd name="connsiteY4" fmla="*/ 3609975 h 3819525"/>
              <a:gd name="connsiteX5" fmla="*/ 6096000 w 6096000"/>
              <a:gd name="connsiteY5" fmla="*/ 3819525 h 3819525"/>
              <a:gd name="connsiteX0" fmla="*/ 0 w 6076950"/>
              <a:gd name="connsiteY0" fmla="*/ 0 h 3876675"/>
              <a:gd name="connsiteX1" fmla="*/ 619125 w 6076950"/>
              <a:gd name="connsiteY1" fmla="*/ 1323975 h 3876675"/>
              <a:gd name="connsiteX2" fmla="*/ 1095375 w 6076950"/>
              <a:gd name="connsiteY2" fmla="*/ 2295525 h 3876675"/>
              <a:gd name="connsiteX3" fmla="*/ 2647950 w 6076950"/>
              <a:gd name="connsiteY3" fmla="*/ 2924175 h 3876675"/>
              <a:gd name="connsiteX4" fmla="*/ 5324475 w 6076950"/>
              <a:gd name="connsiteY4" fmla="*/ 3609975 h 3876675"/>
              <a:gd name="connsiteX5" fmla="*/ 6076950 w 6076950"/>
              <a:gd name="connsiteY5" fmla="*/ 3876675 h 3876675"/>
              <a:gd name="connsiteX0" fmla="*/ 0 w 6076950"/>
              <a:gd name="connsiteY0" fmla="*/ 0 h 3876675"/>
              <a:gd name="connsiteX1" fmla="*/ 619125 w 6076950"/>
              <a:gd name="connsiteY1" fmla="*/ 1323975 h 3876675"/>
              <a:gd name="connsiteX2" fmla="*/ 1095375 w 6076950"/>
              <a:gd name="connsiteY2" fmla="*/ 2295525 h 3876675"/>
              <a:gd name="connsiteX3" fmla="*/ 2647950 w 6076950"/>
              <a:gd name="connsiteY3" fmla="*/ 2924175 h 3876675"/>
              <a:gd name="connsiteX4" fmla="*/ 5324475 w 6076950"/>
              <a:gd name="connsiteY4" fmla="*/ 3609975 h 3876675"/>
              <a:gd name="connsiteX5" fmla="*/ 6076950 w 6076950"/>
              <a:gd name="connsiteY5" fmla="*/ 3876675 h 3876675"/>
              <a:gd name="connsiteX0" fmla="*/ 0 w 6057900"/>
              <a:gd name="connsiteY0" fmla="*/ 0 h 3924300"/>
              <a:gd name="connsiteX1" fmla="*/ 619125 w 6057900"/>
              <a:gd name="connsiteY1" fmla="*/ 1323975 h 3924300"/>
              <a:gd name="connsiteX2" fmla="*/ 1095375 w 6057900"/>
              <a:gd name="connsiteY2" fmla="*/ 2295525 h 3924300"/>
              <a:gd name="connsiteX3" fmla="*/ 2647950 w 6057900"/>
              <a:gd name="connsiteY3" fmla="*/ 2924175 h 3924300"/>
              <a:gd name="connsiteX4" fmla="*/ 5324475 w 6057900"/>
              <a:gd name="connsiteY4" fmla="*/ 3609975 h 3924300"/>
              <a:gd name="connsiteX5" fmla="*/ 6057900 w 6057900"/>
              <a:gd name="connsiteY5" fmla="*/ 3924300 h 3924300"/>
              <a:gd name="connsiteX0" fmla="*/ 0 w 6057900"/>
              <a:gd name="connsiteY0" fmla="*/ 0 h 3924300"/>
              <a:gd name="connsiteX1" fmla="*/ 619125 w 6057900"/>
              <a:gd name="connsiteY1" fmla="*/ 1323975 h 3924300"/>
              <a:gd name="connsiteX2" fmla="*/ 1095375 w 6057900"/>
              <a:gd name="connsiteY2" fmla="*/ 2295525 h 3924300"/>
              <a:gd name="connsiteX3" fmla="*/ 2647950 w 6057900"/>
              <a:gd name="connsiteY3" fmla="*/ 2924175 h 3924300"/>
              <a:gd name="connsiteX4" fmla="*/ 5324475 w 6057900"/>
              <a:gd name="connsiteY4" fmla="*/ 3609975 h 3924300"/>
              <a:gd name="connsiteX5" fmla="*/ 6057900 w 6057900"/>
              <a:gd name="connsiteY5" fmla="*/ 3924300 h 3924300"/>
              <a:gd name="connsiteX0" fmla="*/ 0 w 6057900"/>
              <a:gd name="connsiteY0" fmla="*/ 0 h 3924300"/>
              <a:gd name="connsiteX1" fmla="*/ 619125 w 6057900"/>
              <a:gd name="connsiteY1" fmla="*/ 1323975 h 3924300"/>
              <a:gd name="connsiteX2" fmla="*/ 1095375 w 6057900"/>
              <a:gd name="connsiteY2" fmla="*/ 2295525 h 3924300"/>
              <a:gd name="connsiteX3" fmla="*/ 2647950 w 6057900"/>
              <a:gd name="connsiteY3" fmla="*/ 2924175 h 3924300"/>
              <a:gd name="connsiteX4" fmla="*/ 5324475 w 6057900"/>
              <a:gd name="connsiteY4" fmla="*/ 3609975 h 3924300"/>
              <a:gd name="connsiteX5" fmla="*/ 6057900 w 60579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6019800"/>
              <a:gd name="connsiteY0" fmla="*/ 0 h 3924300"/>
              <a:gd name="connsiteX1" fmla="*/ 581025 w 6019800"/>
              <a:gd name="connsiteY1" fmla="*/ 1323975 h 3924300"/>
              <a:gd name="connsiteX2" fmla="*/ 1057275 w 6019800"/>
              <a:gd name="connsiteY2" fmla="*/ 2295525 h 3924300"/>
              <a:gd name="connsiteX3" fmla="*/ 2609850 w 6019800"/>
              <a:gd name="connsiteY3" fmla="*/ 2924175 h 3924300"/>
              <a:gd name="connsiteX4" fmla="*/ 5286375 w 6019800"/>
              <a:gd name="connsiteY4" fmla="*/ 3609975 h 3924300"/>
              <a:gd name="connsiteX5" fmla="*/ 6019800 w 6019800"/>
              <a:gd name="connsiteY5" fmla="*/ 3924300 h 3924300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04825 w 5943600"/>
              <a:gd name="connsiteY1" fmla="*/ 13335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71500 w 5943600"/>
              <a:gd name="connsiteY1" fmla="*/ 154305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71500 w 5943600"/>
              <a:gd name="connsiteY1" fmla="*/ 154305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52450 w 5943600"/>
              <a:gd name="connsiteY1" fmla="*/ 146685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533650 w 5943600"/>
              <a:gd name="connsiteY3" fmla="*/ 29337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981075 w 5943600"/>
              <a:gd name="connsiteY2" fmla="*/ 2305050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09850 w 5943600"/>
              <a:gd name="connsiteY3" fmla="*/ 2867025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2686050 w 5943600"/>
              <a:gd name="connsiteY3" fmla="*/ 2895600 h 3933825"/>
              <a:gd name="connsiteX4" fmla="*/ 5210175 w 5943600"/>
              <a:gd name="connsiteY4" fmla="*/ 3619500 h 3933825"/>
              <a:gd name="connsiteX5" fmla="*/ 5943600 w 5943600"/>
              <a:gd name="connsiteY5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133475 w 5943600"/>
              <a:gd name="connsiteY2" fmla="*/ 227647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25955 w 5943600"/>
              <a:gd name="connsiteY2" fmla="*/ 262191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05635 w 5943600"/>
              <a:gd name="connsiteY2" fmla="*/ 265239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05635 w 5943600"/>
              <a:gd name="connsiteY2" fmla="*/ 265239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5943600"/>
              <a:gd name="connsiteY0" fmla="*/ 0 h 3933825"/>
              <a:gd name="connsiteX1" fmla="*/ 561975 w 5943600"/>
              <a:gd name="connsiteY1" fmla="*/ 1409700 h 3933825"/>
              <a:gd name="connsiteX2" fmla="*/ 1905635 w 5943600"/>
              <a:gd name="connsiteY2" fmla="*/ 2652395 h 3933825"/>
              <a:gd name="connsiteX3" fmla="*/ 5210175 w 5943600"/>
              <a:gd name="connsiteY3" fmla="*/ 3619500 h 3933825"/>
              <a:gd name="connsiteX4" fmla="*/ 5943600 w 5943600"/>
              <a:gd name="connsiteY4" fmla="*/ 3933825 h 3933825"/>
              <a:gd name="connsiteX0" fmla="*/ 0 w 6004560"/>
              <a:gd name="connsiteY0" fmla="*/ 0 h 3893185"/>
              <a:gd name="connsiteX1" fmla="*/ 561975 w 6004560"/>
              <a:gd name="connsiteY1" fmla="*/ 1409700 h 3893185"/>
              <a:gd name="connsiteX2" fmla="*/ 1905635 w 6004560"/>
              <a:gd name="connsiteY2" fmla="*/ 2652395 h 3893185"/>
              <a:gd name="connsiteX3" fmla="*/ 5210175 w 6004560"/>
              <a:gd name="connsiteY3" fmla="*/ 3619500 h 3893185"/>
              <a:gd name="connsiteX4" fmla="*/ 6004560 w 6004560"/>
              <a:gd name="connsiteY4" fmla="*/ 3893185 h 3893185"/>
              <a:gd name="connsiteX0" fmla="*/ 0 w 6004560"/>
              <a:gd name="connsiteY0" fmla="*/ 0 h 3893185"/>
              <a:gd name="connsiteX1" fmla="*/ 561975 w 6004560"/>
              <a:gd name="connsiteY1" fmla="*/ 1409700 h 3893185"/>
              <a:gd name="connsiteX2" fmla="*/ 1905635 w 6004560"/>
              <a:gd name="connsiteY2" fmla="*/ 2652395 h 3893185"/>
              <a:gd name="connsiteX3" fmla="*/ 5210175 w 6004560"/>
              <a:gd name="connsiteY3" fmla="*/ 3619500 h 3893185"/>
              <a:gd name="connsiteX4" fmla="*/ 6004560 w 6004560"/>
              <a:gd name="connsiteY4" fmla="*/ 3893185 h 389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560" h="3893185">
                <a:moveTo>
                  <a:pt x="0" y="0"/>
                </a:moveTo>
                <a:cubicBezTo>
                  <a:pt x="370681" y="570706"/>
                  <a:pt x="793009" y="1079394"/>
                  <a:pt x="561975" y="1409700"/>
                </a:cubicBezTo>
                <a:cubicBezTo>
                  <a:pt x="330941" y="1740006"/>
                  <a:pt x="710015" y="2189722"/>
                  <a:pt x="1905635" y="2652395"/>
                </a:cubicBezTo>
                <a:cubicBezTo>
                  <a:pt x="2568575" y="2908935"/>
                  <a:pt x="4527021" y="3412702"/>
                  <a:pt x="5210175" y="3619500"/>
                </a:cubicBezTo>
                <a:cubicBezTo>
                  <a:pt x="5893329" y="3826298"/>
                  <a:pt x="5646896" y="3753009"/>
                  <a:pt x="6004560" y="3893185"/>
                </a:cubicBezTo>
              </a:path>
            </a:pathLst>
          </a:cu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361399" y="4035097"/>
            <a:ext cx="4389245" cy="2003753"/>
          </a:xfrm>
          <a:custGeom>
            <a:avLst/>
            <a:gdLst>
              <a:gd name="connsiteX0" fmla="*/ 0 w 647000"/>
              <a:gd name="connsiteY0" fmla="*/ 0 h 312316"/>
              <a:gd name="connsiteX1" fmla="*/ 646981 w 647000"/>
              <a:gd name="connsiteY1" fmla="*/ 310551 h 312316"/>
              <a:gd name="connsiteX2" fmla="*/ 17253 w 647000"/>
              <a:gd name="connsiteY2" fmla="*/ 103517 h 312316"/>
              <a:gd name="connsiteX0" fmla="*/ 0 w 647000"/>
              <a:gd name="connsiteY0" fmla="*/ 0 h 312316"/>
              <a:gd name="connsiteX1" fmla="*/ 646981 w 647000"/>
              <a:gd name="connsiteY1" fmla="*/ 310551 h 312316"/>
              <a:gd name="connsiteX2" fmla="*/ 17253 w 647000"/>
              <a:gd name="connsiteY2" fmla="*/ 103517 h 312316"/>
              <a:gd name="connsiteX3" fmla="*/ 0 w 647000"/>
              <a:gd name="connsiteY3" fmla="*/ 0 h 312316"/>
              <a:gd name="connsiteX0" fmla="*/ 0 w 805109"/>
              <a:gd name="connsiteY0" fmla="*/ 0 h 397334"/>
              <a:gd name="connsiteX1" fmla="*/ 805096 w 805109"/>
              <a:gd name="connsiteY1" fmla="*/ 396276 h 397334"/>
              <a:gd name="connsiteX2" fmla="*/ 17253 w 805109"/>
              <a:gd name="connsiteY2" fmla="*/ 103517 h 397334"/>
              <a:gd name="connsiteX3" fmla="*/ 0 w 805109"/>
              <a:gd name="connsiteY3" fmla="*/ 0 h 397334"/>
              <a:gd name="connsiteX0" fmla="*/ 0 w 787856"/>
              <a:gd name="connsiteY0" fmla="*/ 0 h 293817"/>
              <a:gd name="connsiteX1" fmla="*/ 787843 w 787856"/>
              <a:gd name="connsiteY1" fmla="*/ 292759 h 293817"/>
              <a:gd name="connsiteX2" fmla="*/ 0 w 787856"/>
              <a:gd name="connsiteY2" fmla="*/ 0 h 293817"/>
              <a:gd name="connsiteX0" fmla="*/ 0 w 787852"/>
              <a:gd name="connsiteY0" fmla="*/ 25690 h 318938"/>
              <a:gd name="connsiteX1" fmla="*/ 787843 w 787852"/>
              <a:gd name="connsiteY1" fmla="*/ 318449 h 318938"/>
              <a:gd name="connsiteX2" fmla="*/ 0 w 787852"/>
              <a:gd name="connsiteY2" fmla="*/ 25690 h 318938"/>
              <a:gd name="connsiteX0" fmla="*/ 2421 w 790273"/>
              <a:gd name="connsiteY0" fmla="*/ 25690 h 318938"/>
              <a:gd name="connsiteX1" fmla="*/ 790264 w 790273"/>
              <a:gd name="connsiteY1" fmla="*/ 318449 h 318938"/>
              <a:gd name="connsiteX2" fmla="*/ 2421 w 790273"/>
              <a:gd name="connsiteY2" fmla="*/ 25690 h 318938"/>
              <a:gd name="connsiteX0" fmla="*/ 13209 w 801061"/>
              <a:gd name="connsiteY0" fmla="*/ 25690 h 318938"/>
              <a:gd name="connsiteX1" fmla="*/ 801052 w 801061"/>
              <a:gd name="connsiteY1" fmla="*/ 318449 h 318938"/>
              <a:gd name="connsiteX2" fmla="*/ 13209 w 801061"/>
              <a:gd name="connsiteY2" fmla="*/ 25690 h 318938"/>
              <a:gd name="connsiteX0" fmla="*/ 13246 w 801098"/>
              <a:gd name="connsiteY0" fmla="*/ 25690 h 318938"/>
              <a:gd name="connsiteX1" fmla="*/ 801089 w 801098"/>
              <a:gd name="connsiteY1" fmla="*/ 318449 h 318938"/>
              <a:gd name="connsiteX2" fmla="*/ 13246 w 801098"/>
              <a:gd name="connsiteY2" fmla="*/ 25690 h 318938"/>
              <a:gd name="connsiteX0" fmla="*/ 13246 w 801098"/>
              <a:gd name="connsiteY0" fmla="*/ 25690 h 318938"/>
              <a:gd name="connsiteX1" fmla="*/ 801089 w 801098"/>
              <a:gd name="connsiteY1" fmla="*/ 318449 h 318938"/>
              <a:gd name="connsiteX2" fmla="*/ 13246 w 801098"/>
              <a:gd name="connsiteY2" fmla="*/ 25690 h 318938"/>
              <a:gd name="connsiteX0" fmla="*/ 13419 w 801551"/>
              <a:gd name="connsiteY0" fmla="*/ 27446 h 321612"/>
              <a:gd name="connsiteX1" fmla="*/ 801262 w 801551"/>
              <a:gd name="connsiteY1" fmla="*/ 320205 h 321612"/>
              <a:gd name="connsiteX2" fmla="*/ 13419 w 801551"/>
              <a:gd name="connsiteY2" fmla="*/ 27446 h 321612"/>
              <a:gd name="connsiteX0" fmla="*/ 13761 w 801893"/>
              <a:gd name="connsiteY0" fmla="*/ 43878 h 338509"/>
              <a:gd name="connsiteX1" fmla="*/ 801604 w 801893"/>
              <a:gd name="connsiteY1" fmla="*/ 336637 h 338509"/>
              <a:gd name="connsiteX2" fmla="*/ 13761 w 801893"/>
              <a:gd name="connsiteY2" fmla="*/ 43878 h 338509"/>
              <a:gd name="connsiteX0" fmla="*/ 9754 w 1191932"/>
              <a:gd name="connsiteY0" fmla="*/ 33425 h 491919"/>
              <a:gd name="connsiteX1" fmla="*/ 1191932 w 1191932"/>
              <a:gd name="connsiteY1" fmla="*/ 491919 h 491919"/>
              <a:gd name="connsiteX2" fmla="*/ 9754 w 1191932"/>
              <a:gd name="connsiteY2" fmla="*/ 33425 h 491919"/>
              <a:gd name="connsiteX0" fmla="*/ 11318 w 1193496"/>
              <a:gd name="connsiteY0" fmla="*/ 59637 h 518131"/>
              <a:gd name="connsiteX1" fmla="*/ 1193496 w 1193496"/>
              <a:gd name="connsiteY1" fmla="*/ 518131 h 518131"/>
              <a:gd name="connsiteX2" fmla="*/ 11318 w 1193496"/>
              <a:gd name="connsiteY2" fmla="*/ 59637 h 518131"/>
              <a:gd name="connsiteX0" fmla="*/ 4 w 1337785"/>
              <a:gd name="connsiteY0" fmla="*/ 2067 h 471114"/>
              <a:gd name="connsiteX1" fmla="*/ 1182182 w 1337785"/>
              <a:gd name="connsiteY1" fmla="*/ 460561 h 471114"/>
              <a:gd name="connsiteX2" fmla="*/ 1195840 w 1337785"/>
              <a:gd name="connsiteY2" fmla="*/ 298061 h 471114"/>
              <a:gd name="connsiteX3" fmla="*/ 4 w 1337785"/>
              <a:gd name="connsiteY3" fmla="*/ 2067 h 471114"/>
              <a:gd name="connsiteX0" fmla="*/ 4 w 1284794"/>
              <a:gd name="connsiteY0" fmla="*/ 2067 h 462990"/>
              <a:gd name="connsiteX1" fmla="*/ 1182182 w 1284794"/>
              <a:gd name="connsiteY1" fmla="*/ 460561 h 462990"/>
              <a:gd name="connsiteX2" fmla="*/ 1195840 w 1284794"/>
              <a:gd name="connsiteY2" fmla="*/ 298061 h 462990"/>
              <a:gd name="connsiteX3" fmla="*/ 4 w 1284794"/>
              <a:gd name="connsiteY3" fmla="*/ 2067 h 462990"/>
              <a:gd name="connsiteX0" fmla="*/ 4 w 1182182"/>
              <a:gd name="connsiteY0" fmla="*/ 0 h 460923"/>
              <a:gd name="connsiteX1" fmla="*/ 1182182 w 1182182"/>
              <a:gd name="connsiteY1" fmla="*/ 458494 h 460923"/>
              <a:gd name="connsiteX2" fmla="*/ 4 w 1182182"/>
              <a:gd name="connsiteY2" fmla="*/ 0 h 460923"/>
              <a:gd name="connsiteX0" fmla="*/ 4 w 1201382"/>
              <a:gd name="connsiteY0" fmla="*/ 0 h 504844"/>
              <a:gd name="connsiteX1" fmla="*/ 1182182 w 1201382"/>
              <a:gd name="connsiteY1" fmla="*/ 458494 h 504844"/>
              <a:gd name="connsiteX2" fmla="*/ 4 w 1201382"/>
              <a:gd name="connsiteY2" fmla="*/ 0 h 504844"/>
              <a:gd name="connsiteX0" fmla="*/ 7097 w 1204525"/>
              <a:gd name="connsiteY0" fmla="*/ 38301 h 551777"/>
              <a:gd name="connsiteX1" fmla="*/ 1189275 w 1204525"/>
              <a:gd name="connsiteY1" fmla="*/ 496795 h 551777"/>
              <a:gd name="connsiteX2" fmla="*/ 7097 w 1204525"/>
              <a:gd name="connsiteY2" fmla="*/ 38301 h 551777"/>
              <a:gd name="connsiteX0" fmla="*/ 6343 w 1188825"/>
              <a:gd name="connsiteY0" fmla="*/ 29186 h 492249"/>
              <a:gd name="connsiteX1" fmla="*/ 1188521 w 1188825"/>
              <a:gd name="connsiteY1" fmla="*/ 487680 h 492249"/>
              <a:gd name="connsiteX2" fmla="*/ 6343 w 1188825"/>
              <a:gd name="connsiteY2" fmla="*/ 29186 h 492249"/>
              <a:gd name="connsiteX0" fmla="*/ 11165 w 1193657"/>
              <a:gd name="connsiteY0" fmla="*/ 47232 h 511100"/>
              <a:gd name="connsiteX1" fmla="*/ 1193343 w 1193657"/>
              <a:gd name="connsiteY1" fmla="*/ 505726 h 511100"/>
              <a:gd name="connsiteX2" fmla="*/ 11165 w 1193657"/>
              <a:gd name="connsiteY2" fmla="*/ 47232 h 511100"/>
              <a:gd name="connsiteX0" fmla="*/ 6556 w 1189038"/>
              <a:gd name="connsiteY0" fmla="*/ 30279 h 493387"/>
              <a:gd name="connsiteX1" fmla="*/ 1188734 w 1189038"/>
              <a:gd name="connsiteY1" fmla="*/ 488773 h 493387"/>
              <a:gd name="connsiteX2" fmla="*/ 6556 w 1189038"/>
              <a:gd name="connsiteY2" fmla="*/ 30279 h 493387"/>
              <a:gd name="connsiteX0" fmla="*/ 6547 w 1188978"/>
              <a:gd name="connsiteY0" fmla="*/ 29735 h 490796"/>
              <a:gd name="connsiteX1" fmla="*/ 1188725 w 1188978"/>
              <a:gd name="connsiteY1" fmla="*/ 488229 h 490796"/>
              <a:gd name="connsiteX2" fmla="*/ 6547 w 1188978"/>
              <a:gd name="connsiteY2" fmla="*/ 29735 h 490796"/>
              <a:gd name="connsiteX0" fmla="*/ 1273 w 1243578"/>
              <a:gd name="connsiteY0" fmla="*/ 2510 h 470145"/>
              <a:gd name="connsiteX1" fmla="*/ 1183451 w 1243578"/>
              <a:gd name="connsiteY1" fmla="*/ 461004 h 470145"/>
              <a:gd name="connsiteX2" fmla="*/ 958984 w 1243578"/>
              <a:gd name="connsiteY2" fmla="*/ 285167 h 470145"/>
              <a:gd name="connsiteX3" fmla="*/ 1273 w 1243578"/>
              <a:gd name="connsiteY3" fmla="*/ 2510 h 470145"/>
              <a:gd name="connsiteX0" fmla="*/ 12 w 1101785"/>
              <a:gd name="connsiteY0" fmla="*/ 978 h 403514"/>
              <a:gd name="connsiteX1" fmla="*/ 978355 w 1101785"/>
              <a:gd name="connsiteY1" fmla="*/ 388987 h 403514"/>
              <a:gd name="connsiteX2" fmla="*/ 957723 w 1101785"/>
              <a:gd name="connsiteY2" fmla="*/ 283635 h 403514"/>
              <a:gd name="connsiteX3" fmla="*/ 12 w 1101785"/>
              <a:gd name="connsiteY3" fmla="*/ 978 h 403514"/>
              <a:gd name="connsiteX0" fmla="*/ 6989 w 1108762"/>
              <a:gd name="connsiteY0" fmla="*/ 32802 h 435338"/>
              <a:gd name="connsiteX1" fmla="*/ 985332 w 1108762"/>
              <a:gd name="connsiteY1" fmla="*/ 420811 h 435338"/>
              <a:gd name="connsiteX2" fmla="*/ 964700 w 1108762"/>
              <a:gd name="connsiteY2" fmla="*/ 315459 h 435338"/>
              <a:gd name="connsiteX3" fmla="*/ 6989 w 1108762"/>
              <a:gd name="connsiteY3" fmla="*/ 32802 h 435338"/>
              <a:gd name="connsiteX0" fmla="*/ 6989 w 985332"/>
              <a:gd name="connsiteY0" fmla="*/ 0 h 388009"/>
              <a:gd name="connsiteX1" fmla="*/ 985332 w 985332"/>
              <a:gd name="connsiteY1" fmla="*/ 388009 h 388009"/>
              <a:gd name="connsiteX2" fmla="*/ 6989 w 985332"/>
              <a:gd name="connsiteY2" fmla="*/ 0 h 388009"/>
              <a:gd name="connsiteX0" fmla="*/ 0 w 1016443"/>
              <a:gd name="connsiteY0" fmla="*/ 0 h 374674"/>
              <a:gd name="connsiteX1" fmla="*/ 1016443 w 1016443"/>
              <a:gd name="connsiteY1" fmla="*/ 374674 h 374674"/>
              <a:gd name="connsiteX2" fmla="*/ 0 w 1016443"/>
              <a:gd name="connsiteY2" fmla="*/ 0 h 374674"/>
              <a:gd name="connsiteX0" fmla="*/ 0 w 1067496"/>
              <a:gd name="connsiteY0" fmla="*/ 0 h 374679"/>
              <a:gd name="connsiteX1" fmla="*/ 1016443 w 1067496"/>
              <a:gd name="connsiteY1" fmla="*/ 374674 h 374679"/>
              <a:gd name="connsiteX2" fmla="*/ 0 w 1067496"/>
              <a:gd name="connsiteY2" fmla="*/ 0 h 374679"/>
              <a:gd name="connsiteX0" fmla="*/ 10157 w 1069693"/>
              <a:gd name="connsiteY0" fmla="*/ 27843 h 402519"/>
              <a:gd name="connsiteX1" fmla="*/ 1026600 w 1069693"/>
              <a:gd name="connsiteY1" fmla="*/ 402517 h 402519"/>
              <a:gd name="connsiteX2" fmla="*/ 10157 w 1069693"/>
              <a:gd name="connsiteY2" fmla="*/ 27843 h 402519"/>
              <a:gd name="connsiteX0" fmla="*/ 7917 w 1024495"/>
              <a:gd name="connsiteY0" fmla="*/ 29091 h 405821"/>
              <a:gd name="connsiteX1" fmla="*/ 1024360 w 1024495"/>
              <a:gd name="connsiteY1" fmla="*/ 403765 h 405821"/>
              <a:gd name="connsiteX2" fmla="*/ 7917 w 1024495"/>
              <a:gd name="connsiteY2" fmla="*/ 29091 h 405821"/>
              <a:gd name="connsiteX0" fmla="*/ 7831 w 1024274"/>
              <a:gd name="connsiteY0" fmla="*/ 29531 h 407736"/>
              <a:gd name="connsiteX1" fmla="*/ 1024274 w 1024274"/>
              <a:gd name="connsiteY1" fmla="*/ 404205 h 407736"/>
              <a:gd name="connsiteX2" fmla="*/ 7831 w 1024274"/>
              <a:gd name="connsiteY2" fmla="*/ 29531 h 40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4274" h="407736">
                <a:moveTo>
                  <a:pt x="7831" y="29531"/>
                </a:moveTo>
                <a:cubicBezTo>
                  <a:pt x="-104288" y="182770"/>
                  <a:pt x="1024676" y="440916"/>
                  <a:pt x="1024274" y="404205"/>
                </a:cubicBezTo>
                <a:cubicBezTo>
                  <a:pt x="1023872" y="367494"/>
                  <a:pt x="119950" y="-123708"/>
                  <a:pt x="7831" y="2953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74310" y="5062373"/>
            <a:ext cx="5457285" cy="0"/>
          </a:xfrm>
          <a:prstGeom prst="straightConnector1">
            <a:avLst/>
          </a:prstGeom>
          <a:ln w="25400" cap="sq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02960" y="2665206"/>
            <a:ext cx="762000" cy="126360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366107">
            <a:off x="4725019" y="3779611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orientation of fin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3119768">
            <a:off x="6480734" y="289632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path of flukes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3547792">
            <a:off x="5506278" y="2195338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flow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27586" y="5016363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thrust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43987" y="4852456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path of animal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319768">
            <a:off x="7292281" y="5798646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lift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3119768">
            <a:off x="8180311" y="459304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Condensed" panose="020B0502040204020203" pitchFamily="34" charset="0"/>
              </a:rPr>
              <a:t>drag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864861" y="5062373"/>
            <a:ext cx="2580196" cy="0"/>
          </a:xfrm>
          <a:prstGeom prst="straightConnector1">
            <a:avLst/>
          </a:prstGeom>
          <a:ln w="38100" cap="rnd">
            <a:solidFill>
              <a:srgbClr val="E69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7387173" y="4170243"/>
            <a:ext cx="854264" cy="854264"/>
          </a:xfrm>
          <a:prstGeom prst="arc">
            <a:avLst>
              <a:gd name="adj1" fmla="val 10606565"/>
              <a:gd name="adj2" fmla="val 1573346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3126313">
            <a:off x="8158948" y="4917932"/>
            <a:ext cx="237917" cy="252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379211" y="5069205"/>
            <a:ext cx="2053162" cy="1600088"/>
          </a:xfrm>
          <a:prstGeom prst="straightConnector1">
            <a:avLst/>
          </a:prstGeom>
          <a:ln w="38100" cap="rnd">
            <a:solidFill>
              <a:srgbClr val="009E7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76630" y="429830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319270" y="2333169"/>
            <a:ext cx="3355590" cy="4305756"/>
          </a:xfrm>
          <a:prstGeom prst="straightConnector1">
            <a:avLst/>
          </a:prstGeom>
          <a:ln w="25400" cap="sq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445486" y="5061585"/>
            <a:ext cx="363872" cy="466907"/>
          </a:xfrm>
          <a:prstGeom prst="straightConnector1">
            <a:avLst/>
          </a:prstGeom>
          <a:ln w="38100" cap="rnd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945889" y="3596640"/>
            <a:ext cx="6620255" cy="2767584"/>
          </a:xfrm>
          <a:prstGeom prst="straightConnector1">
            <a:avLst/>
          </a:prstGeom>
          <a:ln w="25400" cap="rnd">
            <a:solidFill>
              <a:srgbClr val="CC79A7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949" y="2778865"/>
            <a:ext cx="3872228" cy="3748566"/>
            <a:chOff x="826396" y="3199127"/>
            <a:chExt cx="3413353" cy="330434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247093" y="4170243"/>
              <a:ext cx="2992656" cy="0"/>
            </a:xfrm>
            <a:prstGeom prst="straightConnector1">
              <a:avLst/>
            </a:prstGeom>
            <a:ln w="19050" cap="flat">
              <a:solidFill>
                <a:schemeClr val="bg1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826397" y="3199127"/>
              <a:ext cx="2818341" cy="3304346"/>
            </a:xfrm>
            <a:custGeom>
              <a:avLst/>
              <a:gdLst>
                <a:gd name="connsiteX0" fmla="*/ 114739 w 2417248"/>
                <a:gd name="connsiteY0" fmla="*/ 1093759 h 2629638"/>
                <a:gd name="connsiteX1" fmla="*/ 709099 w 2417248"/>
                <a:gd name="connsiteY1" fmla="*/ 1154719 h 2629638"/>
                <a:gd name="connsiteX2" fmla="*/ 1063429 w 2417248"/>
                <a:gd name="connsiteY2" fmla="*/ 1105189 h 2629638"/>
                <a:gd name="connsiteX3" fmla="*/ 1280599 w 2417248"/>
                <a:gd name="connsiteY3" fmla="*/ 922309 h 2629638"/>
                <a:gd name="connsiteX4" fmla="*/ 1543489 w 2417248"/>
                <a:gd name="connsiteY4" fmla="*/ 503209 h 2629638"/>
                <a:gd name="connsiteX5" fmla="*/ 1825429 w 2417248"/>
                <a:gd name="connsiteY5" fmla="*/ 179359 h 2629638"/>
                <a:gd name="connsiteX6" fmla="*/ 2107369 w 2417248"/>
                <a:gd name="connsiteY6" fmla="*/ 7909 h 2629638"/>
                <a:gd name="connsiteX7" fmla="*/ 2377879 w 2417248"/>
                <a:gd name="connsiteY7" fmla="*/ 65059 h 2629638"/>
                <a:gd name="connsiteX8" fmla="*/ 2259769 w 2417248"/>
                <a:gd name="connsiteY8" fmla="*/ 381289 h 2629638"/>
                <a:gd name="connsiteX9" fmla="*/ 2194999 w 2417248"/>
                <a:gd name="connsiteY9" fmla="*/ 739429 h 2629638"/>
                <a:gd name="connsiteX10" fmla="*/ 2179759 w 2417248"/>
                <a:gd name="connsiteY10" fmla="*/ 1032799 h 2629638"/>
                <a:gd name="connsiteX11" fmla="*/ 2156899 w 2417248"/>
                <a:gd name="connsiteY11" fmla="*/ 1219489 h 2629638"/>
                <a:gd name="connsiteX12" fmla="*/ 2065459 w 2417248"/>
                <a:gd name="connsiteY12" fmla="*/ 1288069 h 2629638"/>
                <a:gd name="connsiteX13" fmla="*/ 2183569 w 2417248"/>
                <a:gd name="connsiteY13" fmla="*/ 1459519 h 2629638"/>
                <a:gd name="connsiteX14" fmla="*/ 2179759 w 2417248"/>
                <a:gd name="connsiteY14" fmla="*/ 1672879 h 2629638"/>
                <a:gd name="connsiteX15" fmla="*/ 2210239 w 2417248"/>
                <a:gd name="connsiteY15" fmla="*/ 1943389 h 2629638"/>
                <a:gd name="connsiteX16" fmla="*/ 2324539 w 2417248"/>
                <a:gd name="connsiteY16" fmla="*/ 2263429 h 2629638"/>
                <a:gd name="connsiteX17" fmla="*/ 2415979 w 2417248"/>
                <a:gd name="connsiteY17" fmla="*/ 2469169 h 2629638"/>
                <a:gd name="connsiteX18" fmla="*/ 2255959 w 2417248"/>
                <a:gd name="connsiteY18" fmla="*/ 2629189 h 2629638"/>
                <a:gd name="connsiteX19" fmla="*/ 1859719 w 2417248"/>
                <a:gd name="connsiteY19" fmla="*/ 2419639 h 2629638"/>
                <a:gd name="connsiteX20" fmla="*/ 1554919 w 2417248"/>
                <a:gd name="connsiteY20" fmla="*/ 2103409 h 2629638"/>
                <a:gd name="connsiteX21" fmla="*/ 1333939 w 2417248"/>
                <a:gd name="connsiteY21" fmla="*/ 1745269 h 2629638"/>
                <a:gd name="connsiteX22" fmla="*/ 1055809 w 2417248"/>
                <a:gd name="connsiteY22" fmla="*/ 1509049 h 2629638"/>
                <a:gd name="connsiteX23" fmla="*/ 648139 w 2417248"/>
                <a:gd name="connsiteY23" fmla="*/ 1463329 h 2629638"/>
                <a:gd name="connsiteX24" fmla="*/ 286189 w 2417248"/>
                <a:gd name="connsiteY24" fmla="*/ 1516669 h 2629638"/>
                <a:gd name="connsiteX25" fmla="*/ 95689 w 2417248"/>
                <a:gd name="connsiteY25" fmla="*/ 1562389 h 2629638"/>
                <a:gd name="connsiteX26" fmla="*/ 27109 w 2417248"/>
                <a:gd name="connsiteY26" fmla="*/ 1364269 h 2629638"/>
                <a:gd name="connsiteX27" fmla="*/ 4249 w 2417248"/>
                <a:gd name="connsiteY27" fmla="*/ 1196629 h 2629638"/>
                <a:gd name="connsiteX28" fmla="*/ 114739 w 2417248"/>
                <a:gd name="connsiteY28" fmla="*/ 1093759 h 2629638"/>
                <a:gd name="connsiteX0" fmla="*/ 114739 w 2417248"/>
                <a:gd name="connsiteY0" fmla="*/ 1197450 h 2733329"/>
                <a:gd name="connsiteX1" fmla="*/ 709099 w 2417248"/>
                <a:gd name="connsiteY1" fmla="*/ 1258410 h 2733329"/>
                <a:gd name="connsiteX2" fmla="*/ 1063429 w 2417248"/>
                <a:gd name="connsiteY2" fmla="*/ 1208880 h 2733329"/>
                <a:gd name="connsiteX3" fmla="*/ 1280599 w 2417248"/>
                <a:gd name="connsiteY3" fmla="*/ 1026000 h 2733329"/>
                <a:gd name="connsiteX4" fmla="*/ 1543489 w 2417248"/>
                <a:gd name="connsiteY4" fmla="*/ 606900 h 2733329"/>
                <a:gd name="connsiteX5" fmla="*/ 1825429 w 2417248"/>
                <a:gd name="connsiteY5" fmla="*/ 283050 h 2733329"/>
                <a:gd name="connsiteX6" fmla="*/ 2107369 w 2417248"/>
                <a:gd name="connsiteY6" fmla="*/ 111600 h 2733329"/>
                <a:gd name="connsiteX7" fmla="*/ 2382726 w 2417248"/>
                <a:gd name="connsiteY7" fmla="*/ 18481 h 2733329"/>
                <a:gd name="connsiteX8" fmla="*/ 2259769 w 2417248"/>
                <a:gd name="connsiteY8" fmla="*/ 484980 h 2733329"/>
                <a:gd name="connsiteX9" fmla="*/ 2194999 w 2417248"/>
                <a:gd name="connsiteY9" fmla="*/ 843120 h 2733329"/>
                <a:gd name="connsiteX10" fmla="*/ 2179759 w 2417248"/>
                <a:gd name="connsiteY10" fmla="*/ 1136490 h 2733329"/>
                <a:gd name="connsiteX11" fmla="*/ 2156899 w 2417248"/>
                <a:gd name="connsiteY11" fmla="*/ 1323180 h 2733329"/>
                <a:gd name="connsiteX12" fmla="*/ 2065459 w 2417248"/>
                <a:gd name="connsiteY12" fmla="*/ 1391760 h 2733329"/>
                <a:gd name="connsiteX13" fmla="*/ 2183569 w 2417248"/>
                <a:gd name="connsiteY13" fmla="*/ 1563210 h 2733329"/>
                <a:gd name="connsiteX14" fmla="*/ 2179759 w 2417248"/>
                <a:gd name="connsiteY14" fmla="*/ 1776570 h 2733329"/>
                <a:gd name="connsiteX15" fmla="*/ 2210239 w 2417248"/>
                <a:gd name="connsiteY15" fmla="*/ 2047080 h 2733329"/>
                <a:gd name="connsiteX16" fmla="*/ 2324539 w 2417248"/>
                <a:gd name="connsiteY16" fmla="*/ 2367120 h 2733329"/>
                <a:gd name="connsiteX17" fmla="*/ 2415979 w 2417248"/>
                <a:gd name="connsiteY17" fmla="*/ 2572860 h 2733329"/>
                <a:gd name="connsiteX18" fmla="*/ 2255959 w 2417248"/>
                <a:gd name="connsiteY18" fmla="*/ 2732880 h 2733329"/>
                <a:gd name="connsiteX19" fmla="*/ 1859719 w 2417248"/>
                <a:gd name="connsiteY19" fmla="*/ 2523330 h 2733329"/>
                <a:gd name="connsiteX20" fmla="*/ 1554919 w 2417248"/>
                <a:gd name="connsiteY20" fmla="*/ 2207100 h 2733329"/>
                <a:gd name="connsiteX21" fmla="*/ 1333939 w 2417248"/>
                <a:gd name="connsiteY21" fmla="*/ 1848960 h 2733329"/>
                <a:gd name="connsiteX22" fmla="*/ 1055809 w 2417248"/>
                <a:gd name="connsiteY22" fmla="*/ 1612740 h 2733329"/>
                <a:gd name="connsiteX23" fmla="*/ 648139 w 2417248"/>
                <a:gd name="connsiteY23" fmla="*/ 1567020 h 2733329"/>
                <a:gd name="connsiteX24" fmla="*/ 286189 w 2417248"/>
                <a:gd name="connsiteY24" fmla="*/ 1620360 h 2733329"/>
                <a:gd name="connsiteX25" fmla="*/ 95689 w 2417248"/>
                <a:gd name="connsiteY25" fmla="*/ 1666080 h 2733329"/>
                <a:gd name="connsiteX26" fmla="*/ 27109 w 2417248"/>
                <a:gd name="connsiteY26" fmla="*/ 1467960 h 2733329"/>
                <a:gd name="connsiteX27" fmla="*/ 4249 w 2417248"/>
                <a:gd name="connsiteY27" fmla="*/ 1300320 h 2733329"/>
                <a:gd name="connsiteX28" fmla="*/ 114739 w 2417248"/>
                <a:gd name="connsiteY28" fmla="*/ 1197450 h 2733329"/>
                <a:gd name="connsiteX0" fmla="*/ 114739 w 2417248"/>
                <a:gd name="connsiteY0" fmla="*/ 1205954 h 2741833"/>
                <a:gd name="connsiteX1" fmla="*/ 709099 w 2417248"/>
                <a:gd name="connsiteY1" fmla="*/ 1266914 h 2741833"/>
                <a:gd name="connsiteX2" fmla="*/ 1063429 w 2417248"/>
                <a:gd name="connsiteY2" fmla="*/ 1217384 h 2741833"/>
                <a:gd name="connsiteX3" fmla="*/ 1280599 w 2417248"/>
                <a:gd name="connsiteY3" fmla="*/ 1034504 h 2741833"/>
                <a:gd name="connsiteX4" fmla="*/ 1543489 w 2417248"/>
                <a:gd name="connsiteY4" fmla="*/ 615404 h 2741833"/>
                <a:gd name="connsiteX5" fmla="*/ 1825429 w 2417248"/>
                <a:gd name="connsiteY5" fmla="*/ 291554 h 2741833"/>
                <a:gd name="connsiteX6" fmla="*/ 2073437 w 2417248"/>
                <a:gd name="connsiteY6" fmla="*/ 81325 h 2741833"/>
                <a:gd name="connsiteX7" fmla="*/ 2382726 w 2417248"/>
                <a:gd name="connsiteY7" fmla="*/ 26985 h 2741833"/>
                <a:gd name="connsiteX8" fmla="*/ 2259769 w 2417248"/>
                <a:gd name="connsiteY8" fmla="*/ 493484 h 2741833"/>
                <a:gd name="connsiteX9" fmla="*/ 2194999 w 2417248"/>
                <a:gd name="connsiteY9" fmla="*/ 851624 h 2741833"/>
                <a:gd name="connsiteX10" fmla="*/ 2179759 w 2417248"/>
                <a:gd name="connsiteY10" fmla="*/ 1144994 h 2741833"/>
                <a:gd name="connsiteX11" fmla="*/ 2156899 w 2417248"/>
                <a:gd name="connsiteY11" fmla="*/ 1331684 h 2741833"/>
                <a:gd name="connsiteX12" fmla="*/ 2065459 w 2417248"/>
                <a:gd name="connsiteY12" fmla="*/ 1400264 h 2741833"/>
                <a:gd name="connsiteX13" fmla="*/ 2183569 w 2417248"/>
                <a:gd name="connsiteY13" fmla="*/ 1571714 h 2741833"/>
                <a:gd name="connsiteX14" fmla="*/ 2179759 w 2417248"/>
                <a:gd name="connsiteY14" fmla="*/ 1785074 h 2741833"/>
                <a:gd name="connsiteX15" fmla="*/ 2210239 w 2417248"/>
                <a:gd name="connsiteY15" fmla="*/ 2055584 h 2741833"/>
                <a:gd name="connsiteX16" fmla="*/ 2324539 w 2417248"/>
                <a:gd name="connsiteY16" fmla="*/ 2375624 h 2741833"/>
                <a:gd name="connsiteX17" fmla="*/ 2415979 w 2417248"/>
                <a:gd name="connsiteY17" fmla="*/ 2581364 h 2741833"/>
                <a:gd name="connsiteX18" fmla="*/ 2255959 w 2417248"/>
                <a:gd name="connsiteY18" fmla="*/ 2741384 h 2741833"/>
                <a:gd name="connsiteX19" fmla="*/ 1859719 w 2417248"/>
                <a:gd name="connsiteY19" fmla="*/ 2531834 h 2741833"/>
                <a:gd name="connsiteX20" fmla="*/ 1554919 w 2417248"/>
                <a:gd name="connsiteY20" fmla="*/ 2215604 h 2741833"/>
                <a:gd name="connsiteX21" fmla="*/ 1333939 w 2417248"/>
                <a:gd name="connsiteY21" fmla="*/ 1857464 h 2741833"/>
                <a:gd name="connsiteX22" fmla="*/ 1055809 w 2417248"/>
                <a:gd name="connsiteY22" fmla="*/ 1621244 h 2741833"/>
                <a:gd name="connsiteX23" fmla="*/ 648139 w 2417248"/>
                <a:gd name="connsiteY23" fmla="*/ 1575524 h 2741833"/>
                <a:gd name="connsiteX24" fmla="*/ 286189 w 2417248"/>
                <a:gd name="connsiteY24" fmla="*/ 1628864 h 2741833"/>
                <a:gd name="connsiteX25" fmla="*/ 95689 w 2417248"/>
                <a:gd name="connsiteY25" fmla="*/ 1674584 h 2741833"/>
                <a:gd name="connsiteX26" fmla="*/ 27109 w 2417248"/>
                <a:gd name="connsiteY26" fmla="*/ 1476464 h 2741833"/>
                <a:gd name="connsiteX27" fmla="*/ 4249 w 2417248"/>
                <a:gd name="connsiteY27" fmla="*/ 1308824 h 2741833"/>
                <a:gd name="connsiteX28" fmla="*/ 114739 w 2417248"/>
                <a:gd name="connsiteY28" fmla="*/ 1205954 h 2741833"/>
                <a:gd name="connsiteX0" fmla="*/ 114739 w 2417248"/>
                <a:gd name="connsiteY0" fmla="*/ 1252587 h 2788466"/>
                <a:gd name="connsiteX1" fmla="*/ 709099 w 2417248"/>
                <a:gd name="connsiteY1" fmla="*/ 1313547 h 2788466"/>
                <a:gd name="connsiteX2" fmla="*/ 1063429 w 2417248"/>
                <a:gd name="connsiteY2" fmla="*/ 1264017 h 2788466"/>
                <a:gd name="connsiteX3" fmla="*/ 1280599 w 2417248"/>
                <a:gd name="connsiteY3" fmla="*/ 1081137 h 2788466"/>
                <a:gd name="connsiteX4" fmla="*/ 1543489 w 2417248"/>
                <a:gd name="connsiteY4" fmla="*/ 662037 h 2788466"/>
                <a:gd name="connsiteX5" fmla="*/ 1825429 w 2417248"/>
                <a:gd name="connsiteY5" fmla="*/ 338187 h 2788466"/>
                <a:gd name="connsiteX6" fmla="*/ 2073437 w 2417248"/>
                <a:gd name="connsiteY6" fmla="*/ 127958 h 2788466"/>
                <a:gd name="connsiteX7" fmla="*/ 2358489 w 2417248"/>
                <a:gd name="connsiteY7" fmla="*/ 20297 h 2788466"/>
                <a:gd name="connsiteX8" fmla="*/ 2259769 w 2417248"/>
                <a:gd name="connsiteY8" fmla="*/ 540117 h 2788466"/>
                <a:gd name="connsiteX9" fmla="*/ 2194999 w 2417248"/>
                <a:gd name="connsiteY9" fmla="*/ 898257 h 2788466"/>
                <a:gd name="connsiteX10" fmla="*/ 2179759 w 2417248"/>
                <a:gd name="connsiteY10" fmla="*/ 1191627 h 2788466"/>
                <a:gd name="connsiteX11" fmla="*/ 2156899 w 2417248"/>
                <a:gd name="connsiteY11" fmla="*/ 1378317 h 2788466"/>
                <a:gd name="connsiteX12" fmla="*/ 2065459 w 2417248"/>
                <a:gd name="connsiteY12" fmla="*/ 1446897 h 2788466"/>
                <a:gd name="connsiteX13" fmla="*/ 2183569 w 2417248"/>
                <a:gd name="connsiteY13" fmla="*/ 1618347 h 2788466"/>
                <a:gd name="connsiteX14" fmla="*/ 2179759 w 2417248"/>
                <a:gd name="connsiteY14" fmla="*/ 1831707 h 2788466"/>
                <a:gd name="connsiteX15" fmla="*/ 2210239 w 2417248"/>
                <a:gd name="connsiteY15" fmla="*/ 2102217 h 2788466"/>
                <a:gd name="connsiteX16" fmla="*/ 2324539 w 2417248"/>
                <a:gd name="connsiteY16" fmla="*/ 2422257 h 2788466"/>
                <a:gd name="connsiteX17" fmla="*/ 2415979 w 2417248"/>
                <a:gd name="connsiteY17" fmla="*/ 2627997 h 2788466"/>
                <a:gd name="connsiteX18" fmla="*/ 2255959 w 2417248"/>
                <a:gd name="connsiteY18" fmla="*/ 2788017 h 2788466"/>
                <a:gd name="connsiteX19" fmla="*/ 1859719 w 2417248"/>
                <a:gd name="connsiteY19" fmla="*/ 2578467 h 2788466"/>
                <a:gd name="connsiteX20" fmla="*/ 1554919 w 2417248"/>
                <a:gd name="connsiteY20" fmla="*/ 2262237 h 2788466"/>
                <a:gd name="connsiteX21" fmla="*/ 1333939 w 2417248"/>
                <a:gd name="connsiteY21" fmla="*/ 1904097 h 2788466"/>
                <a:gd name="connsiteX22" fmla="*/ 1055809 w 2417248"/>
                <a:gd name="connsiteY22" fmla="*/ 1667877 h 2788466"/>
                <a:gd name="connsiteX23" fmla="*/ 648139 w 2417248"/>
                <a:gd name="connsiteY23" fmla="*/ 1622157 h 2788466"/>
                <a:gd name="connsiteX24" fmla="*/ 286189 w 2417248"/>
                <a:gd name="connsiteY24" fmla="*/ 1675497 h 2788466"/>
                <a:gd name="connsiteX25" fmla="*/ 95689 w 2417248"/>
                <a:gd name="connsiteY25" fmla="*/ 1721217 h 2788466"/>
                <a:gd name="connsiteX26" fmla="*/ 27109 w 2417248"/>
                <a:gd name="connsiteY26" fmla="*/ 1523097 h 2788466"/>
                <a:gd name="connsiteX27" fmla="*/ 4249 w 2417248"/>
                <a:gd name="connsiteY27" fmla="*/ 1355457 h 2788466"/>
                <a:gd name="connsiteX28" fmla="*/ 114739 w 2417248"/>
                <a:gd name="connsiteY28" fmla="*/ 1252587 h 2788466"/>
                <a:gd name="connsiteX0" fmla="*/ 114739 w 2416812"/>
                <a:gd name="connsiteY0" fmla="*/ 1252587 h 2861021"/>
                <a:gd name="connsiteX1" fmla="*/ 709099 w 2416812"/>
                <a:gd name="connsiteY1" fmla="*/ 1313547 h 2861021"/>
                <a:gd name="connsiteX2" fmla="*/ 1063429 w 2416812"/>
                <a:gd name="connsiteY2" fmla="*/ 1264017 h 2861021"/>
                <a:gd name="connsiteX3" fmla="*/ 1280599 w 2416812"/>
                <a:gd name="connsiteY3" fmla="*/ 1081137 h 2861021"/>
                <a:gd name="connsiteX4" fmla="*/ 1543489 w 2416812"/>
                <a:gd name="connsiteY4" fmla="*/ 662037 h 2861021"/>
                <a:gd name="connsiteX5" fmla="*/ 1825429 w 2416812"/>
                <a:gd name="connsiteY5" fmla="*/ 338187 h 2861021"/>
                <a:gd name="connsiteX6" fmla="*/ 2073437 w 2416812"/>
                <a:gd name="connsiteY6" fmla="*/ 127958 h 2861021"/>
                <a:gd name="connsiteX7" fmla="*/ 2358489 w 2416812"/>
                <a:gd name="connsiteY7" fmla="*/ 20297 h 2861021"/>
                <a:gd name="connsiteX8" fmla="*/ 2259769 w 2416812"/>
                <a:gd name="connsiteY8" fmla="*/ 540117 h 2861021"/>
                <a:gd name="connsiteX9" fmla="*/ 2194999 w 2416812"/>
                <a:gd name="connsiteY9" fmla="*/ 898257 h 2861021"/>
                <a:gd name="connsiteX10" fmla="*/ 2179759 w 2416812"/>
                <a:gd name="connsiteY10" fmla="*/ 1191627 h 2861021"/>
                <a:gd name="connsiteX11" fmla="*/ 2156899 w 2416812"/>
                <a:gd name="connsiteY11" fmla="*/ 1378317 h 2861021"/>
                <a:gd name="connsiteX12" fmla="*/ 2065459 w 2416812"/>
                <a:gd name="connsiteY12" fmla="*/ 1446897 h 2861021"/>
                <a:gd name="connsiteX13" fmla="*/ 2183569 w 2416812"/>
                <a:gd name="connsiteY13" fmla="*/ 1618347 h 2861021"/>
                <a:gd name="connsiteX14" fmla="*/ 2179759 w 2416812"/>
                <a:gd name="connsiteY14" fmla="*/ 1831707 h 2861021"/>
                <a:gd name="connsiteX15" fmla="*/ 2210239 w 2416812"/>
                <a:gd name="connsiteY15" fmla="*/ 2102217 h 2861021"/>
                <a:gd name="connsiteX16" fmla="*/ 2324539 w 2416812"/>
                <a:gd name="connsiteY16" fmla="*/ 2422257 h 2861021"/>
                <a:gd name="connsiteX17" fmla="*/ 2415979 w 2416812"/>
                <a:gd name="connsiteY17" fmla="*/ 2627997 h 2861021"/>
                <a:gd name="connsiteX18" fmla="*/ 2270502 w 2416812"/>
                <a:gd name="connsiteY18" fmla="*/ 2860728 h 2861021"/>
                <a:gd name="connsiteX19" fmla="*/ 1859719 w 2416812"/>
                <a:gd name="connsiteY19" fmla="*/ 2578467 h 2861021"/>
                <a:gd name="connsiteX20" fmla="*/ 1554919 w 2416812"/>
                <a:gd name="connsiteY20" fmla="*/ 2262237 h 2861021"/>
                <a:gd name="connsiteX21" fmla="*/ 1333939 w 2416812"/>
                <a:gd name="connsiteY21" fmla="*/ 1904097 h 2861021"/>
                <a:gd name="connsiteX22" fmla="*/ 1055809 w 2416812"/>
                <a:gd name="connsiteY22" fmla="*/ 1667877 h 2861021"/>
                <a:gd name="connsiteX23" fmla="*/ 648139 w 2416812"/>
                <a:gd name="connsiteY23" fmla="*/ 1622157 h 2861021"/>
                <a:gd name="connsiteX24" fmla="*/ 286189 w 2416812"/>
                <a:gd name="connsiteY24" fmla="*/ 1675497 h 2861021"/>
                <a:gd name="connsiteX25" fmla="*/ 95689 w 2416812"/>
                <a:gd name="connsiteY25" fmla="*/ 1721217 h 2861021"/>
                <a:gd name="connsiteX26" fmla="*/ 27109 w 2416812"/>
                <a:gd name="connsiteY26" fmla="*/ 1523097 h 2861021"/>
                <a:gd name="connsiteX27" fmla="*/ 4249 w 2416812"/>
                <a:gd name="connsiteY27" fmla="*/ 1355457 h 2861021"/>
                <a:gd name="connsiteX28" fmla="*/ 114739 w 2416812"/>
                <a:gd name="connsiteY28" fmla="*/ 1252587 h 2861021"/>
                <a:gd name="connsiteX0" fmla="*/ 114739 w 2542354"/>
                <a:gd name="connsiteY0" fmla="*/ 1252587 h 2949240"/>
                <a:gd name="connsiteX1" fmla="*/ 709099 w 2542354"/>
                <a:gd name="connsiteY1" fmla="*/ 1313547 h 2949240"/>
                <a:gd name="connsiteX2" fmla="*/ 1063429 w 2542354"/>
                <a:gd name="connsiteY2" fmla="*/ 1264017 h 2949240"/>
                <a:gd name="connsiteX3" fmla="*/ 1280599 w 2542354"/>
                <a:gd name="connsiteY3" fmla="*/ 1081137 h 2949240"/>
                <a:gd name="connsiteX4" fmla="*/ 1543489 w 2542354"/>
                <a:gd name="connsiteY4" fmla="*/ 662037 h 2949240"/>
                <a:gd name="connsiteX5" fmla="*/ 1825429 w 2542354"/>
                <a:gd name="connsiteY5" fmla="*/ 338187 h 2949240"/>
                <a:gd name="connsiteX6" fmla="*/ 2073437 w 2542354"/>
                <a:gd name="connsiteY6" fmla="*/ 127958 h 2949240"/>
                <a:gd name="connsiteX7" fmla="*/ 2358489 w 2542354"/>
                <a:gd name="connsiteY7" fmla="*/ 20297 h 2949240"/>
                <a:gd name="connsiteX8" fmla="*/ 2259769 w 2542354"/>
                <a:gd name="connsiteY8" fmla="*/ 540117 h 2949240"/>
                <a:gd name="connsiteX9" fmla="*/ 2194999 w 2542354"/>
                <a:gd name="connsiteY9" fmla="*/ 898257 h 2949240"/>
                <a:gd name="connsiteX10" fmla="*/ 2179759 w 2542354"/>
                <a:gd name="connsiteY10" fmla="*/ 1191627 h 2949240"/>
                <a:gd name="connsiteX11" fmla="*/ 2156899 w 2542354"/>
                <a:gd name="connsiteY11" fmla="*/ 1378317 h 2949240"/>
                <a:gd name="connsiteX12" fmla="*/ 2065459 w 2542354"/>
                <a:gd name="connsiteY12" fmla="*/ 1446897 h 2949240"/>
                <a:gd name="connsiteX13" fmla="*/ 2183569 w 2542354"/>
                <a:gd name="connsiteY13" fmla="*/ 1618347 h 2949240"/>
                <a:gd name="connsiteX14" fmla="*/ 2179759 w 2542354"/>
                <a:gd name="connsiteY14" fmla="*/ 1831707 h 2949240"/>
                <a:gd name="connsiteX15" fmla="*/ 2210239 w 2542354"/>
                <a:gd name="connsiteY15" fmla="*/ 2102217 h 2949240"/>
                <a:gd name="connsiteX16" fmla="*/ 2324539 w 2542354"/>
                <a:gd name="connsiteY16" fmla="*/ 2422257 h 2949240"/>
                <a:gd name="connsiteX17" fmla="*/ 2542012 w 2542354"/>
                <a:gd name="connsiteY17" fmla="*/ 2918841 h 2949240"/>
                <a:gd name="connsiteX18" fmla="*/ 2270502 w 2542354"/>
                <a:gd name="connsiteY18" fmla="*/ 2860728 h 2949240"/>
                <a:gd name="connsiteX19" fmla="*/ 1859719 w 2542354"/>
                <a:gd name="connsiteY19" fmla="*/ 2578467 h 2949240"/>
                <a:gd name="connsiteX20" fmla="*/ 1554919 w 2542354"/>
                <a:gd name="connsiteY20" fmla="*/ 2262237 h 2949240"/>
                <a:gd name="connsiteX21" fmla="*/ 1333939 w 2542354"/>
                <a:gd name="connsiteY21" fmla="*/ 1904097 h 2949240"/>
                <a:gd name="connsiteX22" fmla="*/ 1055809 w 2542354"/>
                <a:gd name="connsiteY22" fmla="*/ 1667877 h 2949240"/>
                <a:gd name="connsiteX23" fmla="*/ 648139 w 2542354"/>
                <a:gd name="connsiteY23" fmla="*/ 1622157 h 2949240"/>
                <a:gd name="connsiteX24" fmla="*/ 286189 w 2542354"/>
                <a:gd name="connsiteY24" fmla="*/ 1675497 h 2949240"/>
                <a:gd name="connsiteX25" fmla="*/ 95689 w 2542354"/>
                <a:gd name="connsiteY25" fmla="*/ 1721217 h 2949240"/>
                <a:gd name="connsiteX26" fmla="*/ 27109 w 2542354"/>
                <a:gd name="connsiteY26" fmla="*/ 1523097 h 2949240"/>
                <a:gd name="connsiteX27" fmla="*/ 4249 w 2542354"/>
                <a:gd name="connsiteY27" fmla="*/ 1355457 h 2949240"/>
                <a:gd name="connsiteX28" fmla="*/ 114739 w 2542354"/>
                <a:gd name="connsiteY28" fmla="*/ 1252587 h 2949240"/>
                <a:gd name="connsiteX0" fmla="*/ 114739 w 2542354"/>
                <a:gd name="connsiteY0" fmla="*/ 1292758 h 2989411"/>
                <a:gd name="connsiteX1" fmla="*/ 709099 w 2542354"/>
                <a:gd name="connsiteY1" fmla="*/ 1353718 h 2989411"/>
                <a:gd name="connsiteX2" fmla="*/ 1063429 w 2542354"/>
                <a:gd name="connsiteY2" fmla="*/ 1304188 h 2989411"/>
                <a:gd name="connsiteX3" fmla="*/ 1280599 w 2542354"/>
                <a:gd name="connsiteY3" fmla="*/ 1121308 h 2989411"/>
                <a:gd name="connsiteX4" fmla="*/ 1543489 w 2542354"/>
                <a:gd name="connsiteY4" fmla="*/ 702208 h 2989411"/>
                <a:gd name="connsiteX5" fmla="*/ 1825429 w 2542354"/>
                <a:gd name="connsiteY5" fmla="*/ 378358 h 2989411"/>
                <a:gd name="connsiteX6" fmla="*/ 2073437 w 2542354"/>
                <a:gd name="connsiteY6" fmla="*/ 168129 h 2989411"/>
                <a:gd name="connsiteX7" fmla="*/ 2426352 w 2542354"/>
                <a:gd name="connsiteY7" fmla="*/ 16841 h 2989411"/>
                <a:gd name="connsiteX8" fmla="*/ 2259769 w 2542354"/>
                <a:gd name="connsiteY8" fmla="*/ 580288 h 2989411"/>
                <a:gd name="connsiteX9" fmla="*/ 2194999 w 2542354"/>
                <a:gd name="connsiteY9" fmla="*/ 938428 h 2989411"/>
                <a:gd name="connsiteX10" fmla="*/ 2179759 w 2542354"/>
                <a:gd name="connsiteY10" fmla="*/ 1231798 h 2989411"/>
                <a:gd name="connsiteX11" fmla="*/ 2156899 w 2542354"/>
                <a:gd name="connsiteY11" fmla="*/ 1418488 h 2989411"/>
                <a:gd name="connsiteX12" fmla="*/ 2065459 w 2542354"/>
                <a:gd name="connsiteY12" fmla="*/ 1487068 h 2989411"/>
                <a:gd name="connsiteX13" fmla="*/ 2183569 w 2542354"/>
                <a:gd name="connsiteY13" fmla="*/ 1658518 h 2989411"/>
                <a:gd name="connsiteX14" fmla="*/ 2179759 w 2542354"/>
                <a:gd name="connsiteY14" fmla="*/ 1871878 h 2989411"/>
                <a:gd name="connsiteX15" fmla="*/ 2210239 w 2542354"/>
                <a:gd name="connsiteY15" fmla="*/ 2142388 h 2989411"/>
                <a:gd name="connsiteX16" fmla="*/ 2324539 w 2542354"/>
                <a:gd name="connsiteY16" fmla="*/ 2462428 h 2989411"/>
                <a:gd name="connsiteX17" fmla="*/ 2542012 w 2542354"/>
                <a:gd name="connsiteY17" fmla="*/ 2959012 h 2989411"/>
                <a:gd name="connsiteX18" fmla="*/ 2270502 w 2542354"/>
                <a:gd name="connsiteY18" fmla="*/ 2900899 h 2989411"/>
                <a:gd name="connsiteX19" fmla="*/ 1859719 w 2542354"/>
                <a:gd name="connsiteY19" fmla="*/ 2618638 h 2989411"/>
                <a:gd name="connsiteX20" fmla="*/ 1554919 w 2542354"/>
                <a:gd name="connsiteY20" fmla="*/ 2302408 h 2989411"/>
                <a:gd name="connsiteX21" fmla="*/ 1333939 w 2542354"/>
                <a:gd name="connsiteY21" fmla="*/ 1944268 h 2989411"/>
                <a:gd name="connsiteX22" fmla="*/ 1055809 w 2542354"/>
                <a:gd name="connsiteY22" fmla="*/ 1708048 h 2989411"/>
                <a:gd name="connsiteX23" fmla="*/ 648139 w 2542354"/>
                <a:gd name="connsiteY23" fmla="*/ 1662328 h 2989411"/>
                <a:gd name="connsiteX24" fmla="*/ 286189 w 2542354"/>
                <a:gd name="connsiteY24" fmla="*/ 1715668 h 2989411"/>
                <a:gd name="connsiteX25" fmla="*/ 95689 w 2542354"/>
                <a:gd name="connsiteY25" fmla="*/ 1761388 h 2989411"/>
                <a:gd name="connsiteX26" fmla="*/ 27109 w 2542354"/>
                <a:gd name="connsiteY26" fmla="*/ 1563268 h 2989411"/>
                <a:gd name="connsiteX27" fmla="*/ 4249 w 2542354"/>
                <a:gd name="connsiteY27" fmla="*/ 1395628 h 2989411"/>
                <a:gd name="connsiteX28" fmla="*/ 114739 w 2542354"/>
                <a:gd name="connsiteY28" fmla="*/ 1292758 h 2989411"/>
                <a:gd name="connsiteX0" fmla="*/ 114739 w 2542354"/>
                <a:gd name="connsiteY0" fmla="*/ 1310958 h 3007611"/>
                <a:gd name="connsiteX1" fmla="*/ 709099 w 2542354"/>
                <a:gd name="connsiteY1" fmla="*/ 1371918 h 3007611"/>
                <a:gd name="connsiteX2" fmla="*/ 1063429 w 2542354"/>
                <a:gd name="connsiteY2" fmla="*/ 1322388 h 3007611"/>
                <a:gd name="connsiteX3" fmla="*/ 1280599 w 2542354"/>
                <a:gd name="connsiteY3" fmla="*/ 1139508 h 3007611"/>
                <a:gd name="connsiteX4" fmla="*/ 1543489 w 2542354"/>
                <a:gd name="connsiteY4" fmla="*/ 720408 h 3007611"/>
                <a:gd name="connsiteX5" fmla="*/ 1825429 w 2542354"/>
                <a:gd name="connsiteY5" fmla="*/ 396558 h 3007611"/>
                <a:gd name="connsiteX6" fmla="*/ 2073437 w 2542354"/>
                <a:gd name="connsiteY6" fmla="*/ 186329 h 3007611"/>
                <a:gd name="connsiteX7" fmla="*/ 2406963 w 2542354"/>
                <a:gd name="connsiteY7" fmla="*/ 15651 h 3007611"/>
                <a:gd name="connsiteX8" fmla="*/ 2259769 w 2542354"/>
                <a:gd name="connsiteY8" fmla="*/ 598488 h 3007611"/>
                <a:gd name="connsiteX9" fmla="*/ 2194999 w 2542354"/>
                <a:gd name="connsiteY9" fmla="*/ 956628 h 3007611"/>
                <a:gd name="connsiteX10" fmla="*/ 2179759 w 2542354"/>
                <a:gd name="connsiteY10" fmla="*/ 1249998 h 3007611"/>
                <a:gd name="connsiteX11" fmla="*/ 2156899 w 2542354"/>
                <a:gd name="connsiteY11" fmla="*/ 1436688 h 3007611"/>
                <a:gd name="connsiteX12" fmla="*/ 2065459 w 2542354"/>
                <a:gd name="connsiteY12" fmla="*/ 1505268 h 3007611"/>
                <a:gd name="connsiteX13" fmla="*/ 2183569 w 2542354"/>
                <a:gd name="connsiteY13" fmla="*/ 1676718 h 3007611"/>
                <a:gd name="connsiteX14" fmla="*/ 2179759 w 2542354"/>
                <a:gd name="connsiteY14" fmla="*/ 1890078 h 3007611"/>
                <a:gd name="connsiteX15" fmla="*/ 2210239 w 2542354"/>
                <a:gd name="connsiteY15" fmla="*/ 2160588 h 3007611"/>
                <a:gd name="connsiteX16" fmla="*/ 2324539 w 2542354"/>
                <a:gd name="connsiteY16" fmla="*/ 2480628 h 3007611"/>
                <a:gd name="connsiteX17" fmla="*/ 2542012 w 2542354"/>
                <a:gd name="connsiteY17" fmla="*/ 2977212 h 3007611"/>
                <a:gd name="connsiteX18" fmla="*/ 2270502 w 2542354"/>
                <a:gd name="connsiteY18" fmla="*/ 2919099 h 3007611"/>
                <a:gd name="connsiteX19" fmla="*/ 1859719 w 2542354"/>
                <a:gd name="connsiteY19" fmla="*/ 2636838 h 3007611"/>
                <a:gd name="connsiteX20" fmla="*/ 1554919 w 2542354"/>
                <a:gd name="connsiteY20" fmla="*/ 2320608 h 3007611"/>
                <a:gd name="connsiteX21" fmla="*/ 1333939 w 2542354"/>
                <a:gd name="connsiteY21" fmla="*/ 1962468 h 3007611"/>
                <a:gd name="connsiteX22" fmla="*/ 1055809 w 2542354"/>
                <a:gd name="connsiteY22" fmla="*/ 1726248 h 3007611"/>
                <a:gd name="connsiteX23" fmla="*/ 648139 w 2542354"/>
                <a:gd name="connsiteY23" fmla="*/ 1680528 h 3007611"/>
                <a:gd name="connsiteX24" fmla="*/ 286189 w 2542354"/>
                <a:gd name="connsiteY24" fmla="*/ 1733868 h 3007611"/>
                <a:gd name="connsiteX25" fmla="*/ 95689 w 2542354"/>
                <a:gd name="connsiteY25" fmla="*/ 1779588 h 3007611"/>
                <a:gd name="connsiteX26" fmla="*/ 27109 w 2542354"/>
                <a:gd name="connsiteY26" fmla="*/ 1581468 h 3007611"/>
                <a:gd name="connsiteX27" fmla="*/ 4249 w 2542354"/>
                <a:gd name="connsiteY27" fmla="*/ 1413828 h 3007611"/>
                <a:gd name="connsiteX28" fmla="*/ 114739 w 2542354"/>
                <a:gd name="connsiteY28" fmla="*/ 1310958 h 3007611"/>
                <a:gd name="connsiteX0" fmla="*/ 114739 w 2542354"/>
                <a:gd name="connsiteY0" fmla="*/ 1315751 h 3012404"/>
                <a:gd name="connsiteX1" fmla="*/ 709099 w 2542354"/>
                <a:gd name="connsiteY1" fmla="*/ 1376711 h 3012404"/>
                <a:gd name="connsiteX2" fmla="*/ 1063429 w 2542354"/>
                <a:gd name="connsiteY2" fmla="*/ 1327181 h 3012404"/>
                <a:gd name="connsiteX3" fmla="*/ 1280599 w 2542354"/>
                <a:gd name="connsiteY3" fmla="*/ 1144301 h 3012404"/>
                <a:gd name="connsiteX4" fmla="*/ 1543489 w 2542354"/>
                <a:gd name="connsiteY4" fmla="*/ 725201 h 3012404"/>
                <a:gd name="connsiteX5" fmla="*/ 1825429 w 2542354"/>
                <a:gd name="connsiteY5" fmla="*/ 401351 h 3012404"/>
                <a:gd name="connsiteX6" fmla="*/ 2092826 w 2542354"/>
                <a:gd name="connsiteY6" fmla="*/ 157190 h 3012404"/>
                <a:gd name="connsiteX7" fmla="*/ 2406963 w 2542354"/>
                <a:gd name="connsiteY7" fmla="*/ 20444 h 3012404"/>
                <a:gd name="connsiteX8" fmla="*/ 2259769 w 2542354"/>
                <a:gd name="connsiteY8" fmla="*/ 603281 h 3012404"/>
                <a:gd name="connsiteX9" fmla="*/ 2194999 w 2542354"/>
                <a:gd name="connsiteY9" fmla="*/ 961421 h 3012404"/>
                <a:gd name="connsiteX10" fmla="*/ 2179759 w 2542354"/>
                <a:gd name="connsiteY10" fmla="*/ 1254791 h 3012404"/>
                <a:gd name="connsiteX11" fmla="*/ 2156899 w 2542354"/>
                <a:gd name="connsiteY11" fmla="*/ 1441481 h 3012404"/>
                <a:gd name="connsiteX12" fmla="*/ 2065459 w 2542354"/>
                <a:gd name="connsiteY12" fmla="*/ 1510061 h 3012404"/>
                <a:gd name="connsiteX13" fmla="*/ 2183569 w 2542354"/>
                <a:gd name="connsiteY13" fmla="*/ 1681511 h 3012404"/>
                <a:gd name="connsiteX14" fmla="*/ 2179759 w 2542354"/>
                <a:gd name="connsiteY14" fmla="*/ 1894871 h 3012404"/>
                <a:gd name="connsiteX15" fmla="*/ 2210239 w 2542354"/>
                <a:gd name="connsiteY15" fmla="*/ 2165381 h 3012404"/>
                <a:gd name="connsiteX16" fmla="*/ 2324539 w 2542354"/>
                <a:gd name="connsiteY16" fmla="*/ 2485421 h 3012404"/>
                <a:gd name="connsiteX17" fmla="*/ 2542012 w 2542354"/>
                <a:gd name="connsiteY17" fmla="*/ 2982005 h 3012404"/>
                <a:gd name="connsiteX18" fmla="*/ 2270502 w 2542354"/>
                <a:gd name="connsiteY18" fmla="*/ 2923892 h 3012404"/>
                <a:gd name="connsiteX19" fmla="*/ 1859719 w 2542354"/>
                <a:gd name="connsiteY19" fmla="*/ 2641631 h 3012404"/>
                <a:gd name="connsiteX20" fmla="*/ 1554919 w 2542354"/>
                <a:gd name="connsiteY20" fmla="*/ 2325401 h 3012404"/>
                <a:gd name="connsiteX21" fmla="*/ 1333939 w 2542354"/>
                <a:gd name="connsiteY21" fmla="*/ 1967261 h 3012404"/>
                <a:gd name="connsiteX22" fmla="*/ 1055809 w 2542354"/>
                <a:gd name="connsiteY22" fmla="*/ 1731041 h 3012404"/>
                <a:gd name="connsiteX23" fmla="*/ 648139 w 2542354"/>
                <a:gd name="connsiteY23" fmla="*/ 1685321 h 3012404"/>
                <a:gd name="connsiteX24" fmla="*/ 286189 w 2542354"/>
                <a:gd name="connsiteY24" fmla="*/ 1738661 h 3012404"/>
                <a:gd name="connsiteX25" fmla="*/ 95689 w 2542354"/>
                <a:gd name="connsiteY25" fmla="*/ 1784381 h 3012404"/>
                <a:gd name="connsiteX26" fmla="*/ 27109 w 2542354"/>
                <a:gd name="connsiteY26" fmla="*/ 1586261 h 3012404"/>
                <a:gd name="connsiteX27" fmla="*/ 4249 w 2542354"/>
                <a:gd name="connsiteY27" fmla="*/ 1418621 h 3012404"/>
                <a:gd name="connsiteX28" fmla="*/ 114739 w 2542354"/>
                <a:gd name="connsiteY28" fmla="*/ 1315751 h 3012404"/>
                <a:gd name="connsiteX0" fmla="*/ 114739 w 2542354"/>
                <a:gd name="connsiteY0" fmla="*/ 1285052 h 2981705"/>
                <a:gd name="connsiteX1" fmla="*/ 709099 w 2542354"/>
                <a:gd name="connsiteY1" fmla="*/ 1346012 h 2981705"/>
                <a:gd name="connsiteX2" fmla="*/ 1063429 w 2542354"/>
                <a:gd name="connsiteY2" fmla="*/ 1296482 h 2981705"/>
                <a:gd name="connsiteX3" fmla="*/ 1280599 w 2542354"/>
                <a:gd name="connsiteY3" fmla="*/ 1113602 h 2981705"/>
                <a:gd name="connsiteX4" fmla="*/ 1543489 w 2542354"/>
                <a:gd name="connsiteY4" fmla="*/ 694502 h 2981705"/>
                <a:gd name="connsiteX5" fmla="*/ 1825429 w 2542354"/>
                <a:gd name="connsiteY5" fmla="*/ 370652 h 2981705"/>
                <a:gd name="connsiteX6" fmla="*/ 2092826 w 2542354"/>
                <a:gd name="connsiteY6" fmla="*/ 126491 h 2981705"/>
                <a:gd name="connsiteX7" fmla="*/ 2416658 w 2542354"/>
                <a:gd name="connsiteY7" fmla="*/ 23677 h 2981705"/>
                <a:gd name="connsiteX8" fmla="*/ 2259769 w 2542354"/>
                <a:gd name="connsiteY8" fmla="*/ 572582 h 2981705"/>
                <a:gd name="connsiteX9" fmla="*/ 2194999 w 2542354"/>
                <a:gd name="connsiteY9" fmla="*/ 930722 h 2981705"/>
                <a:gd name="connsiteX10" fmla="*/ 2179759 w 2542354"/>
                <a:gd name="connsiteY10" fmla="*/ 1224092 h 2981705"/>
                <a:gd name="connsiteX11" fmla="*/ 2156899 w 2542354"/>
                <a:gd name="connsiteY11" fmla="*/ 1410782 h 2981705"/>
                <a:gd name="connsiteX12" fmla="*/ 2065459 w 2542354"/>
                <a:gd name="connsiteY12" fmla="*/ 1479362 h 2981705"/>
                <a:gd name="connsiteX13" fmla="*/ 2183569 w 2542354"/>
                <a:gd name="connsiteY13" fmla="*/ 1650812 h 2981705"/>
                <a:gd name="connsiteX14" fmla="*/ 2179759 w 2542354"/>
                <a:gd name="connsiteY14" fmla="*/ 1864172 h 2981705"/>
                <a:gd name="connsiteX15" fmla="*/ 2210239 w 2542354"/>
                <a:gd name="connsiteY15" fmla="*/ 2134682 h 2981705"/>
                <a:gd name="connsiteX16" fmla="*/ 2324539 w 2542354"/>
                <a:gd name="connsiteY16" fmla="*/ 2454722 h 2981705"/>
                <a:gd name="connsiteX17" fmla="*/ 2542012 w 2542354"/>
                <a:gd name="connsiteY17" fmla="*/ 2951306 h 2981705"/>
                <a:gd name="connsiteX18" fmla="*/ 2270502 w 2542354"/>
                <a:gd name="connsiteY18" fmla="*/ 2893193 h 2981705"/>
                <a:gd name="connsiteX19" fmla="*/ 1859719 w 2542354"/>
                <a:gd name="connsiteY19" fmla="*/ 2610932 h 2981705"/>
                <a:gd name="connsiteX20" fmla="*/ 1554919 w 2542354"/>
                <a:gd name="connsiteY20" fmla="*/ 2294702 h 2981705"/>
                <a:gd name="connsiteX21" fmla="*/ 1333939 w 2542354"/>
                <a:gd name="connsiteY21" fmla="*/ 1936562 h 2981705"/>
                <a:gd name="connsiteX22" fmla="*/ 1055809 w 2542354"/>
                <a:gd name="connsiteY22" fmla="*/ 1700342 h 2981705"/>
                <a:gd name="connsiteX23" fmla="*/ 648139 w 2542354"/>
                <a:gd name="connsiteY23" fmla="*/ 1654622 h 2981705"/>
                <a:gd name="connsiteX24" fmla="*/ 286189 w 2542354"/>
                <a:gd name="connsiteY24" fmla="*/ 1707962 h 2981705"/>
                <a:gd name="connsiteX25" fmla="*/ 95689 w 2542354"/>
                <a:gd name="connsiteY25" fmla="*/ 1753682 h 2981705"/>
                <a:gd name="connsiteX26" fmla="*/ 27109 w 2542354"/>
                <a:gd name="connsiteY26" fmla="*/ 1555562 h 2981705"/>
                <a:gd name="connsiteX27" fmla="*/ 4249 w 2542354"/>
                <a:gd name="connsiteY27" fmla="*/ 1387922 h 2981705"/>
                <a:gd name="connsiteX28" fmla="*/ 114739 w 2542354"/>
                <a:gd name="connsiteY28" fmla="*/ 1285052 h 2981705"/>
                <a:gd name="connsiteX0" fmla="*/ 114739 w 2542354"/>
                <a:gd name="connsiteY0" fmla="*/ 1284116 h 2980769"/>
                <a:gd name="connsiteX1" fmla="*/ 709099 w 2542354"/>
                <a:gd name="connsiteY1" fmla="*/ 1345076 h 2980769"/>
                <a:gd name="connsiteX2" fmla="*/ 1063429 w 2542354"/>
                <a:gd name="connsiteY2" fmla="*/ 1295546 h 2980769"/>
                <a:gd name="connsiteX3" fmla="*/ 1280599 w 2542354"/>
                <a:gd name="connsiteY3" fmla="*/ 1112666 h 2980769"/>
                <a:gd name="connsiteX4" fmla="*/ 1543489 w 2542354"/>
                <a:gd name="connsiteY4" fmla="*/ 693566 h 2980769"/>
                <a:gd name="connsiteX5" fmla="*/ 1825429 w 2542354"/>
                <a:gd name="connsiteY5" fmla="*/ 369716 h 2980769"/>
                <a:gd name="connsiteX6" fmla="*/ 2107369 w 2542354"/>
                <a:gd name="connsiteY6" fmla="*/ 130402 h 2980769"/>
                <a:gd name="connsiteX7" fmla="*/ 2416658 w 2542354"/>
                <a:gd name="connsiteY7" fmla="*/ 22741 h 2980769"/>
                <a:gd name="connsiteX8" fmla="*/ 2259769 w 2542354"/>
                <a:gd name="connsiteY8" fmla="*/ 571646 h 2980769"/>
                <a:gd name="connsiteX9" fmla="*/ 2194999 w 2542354"/>
                <a:gd name="connsiteY9" fmla="*/ 929786 h 2980769"/>
                <a:gd name="connsiteX10" fmla="*/ 2179759 w 2542354"/>
                <a:gd name="connsiteY10" fmla="*/ 1223156 h 2980769"/>
                <a:gd name="connsiteX11" fmla="*/ 2156899 w 2542354"/>
                <a:gd name="connsiteY11" fmla="*/ 1409846 h 2980769"/>
                <a:gd name="connsiteX12" fmla="*/ 2065459 w 2542354"/>
                <a:gd name="connsiteY12" fmla="*/ 1478426 h 2980769"/>
                <a:gd name="connsiteX13" fmla="*/ 2183569 w 2542354"/>
                <a:gd name="connsiteY13" fmla="*/ 1649876 h 2980769"/>
                <a:gd name="connsiteX14" fmla="*/ 2179759 w 2542354"/>
                <a:gd name="connsiteY14" fmla="*/ 1863236 h 2980769"/>
                <a:gd name="connsiteX15" fmla="*/ 2210239 w 2542354"/>
                <a:gd name="connsiteY15" fmla="*/ 2133746 h 2980769"/>
                <a:gd name="connsiteX16" fmla="*/ 2324539 w 2542354"/>
                <a:gd name="connsiteY16" fmla="*/ 2453786 h 2980769"/>
                <a:gd name="connsiteX17" fmla="*/ 2542012 w 2542354"/>
                <a:gd name="connsiteY17" fmla="*/ 2950370 h 2980769"/>
                <a:gd name="connsiteX18" fmla="*/ 2270502 w 2542354"/>
                <a:gd name="connsiteY18" fmla="*/ 2892257 h 2980769"/>
                <a:gd name="connsiteX19" fmla="*/ 1859719 w 2542354"/>
                <a:gd name="connsiteY19" fmla="*/ 2609996 h 2980769"/>
                <a:gd name="connsiteX20" fmla="*/ 1554919 w 2542354"/>
                <a:gd name="connsiteY20" fmla="*/ 2293766 h 2980769"/>
                <a:gd name="connsiteX21" fmla="*/ 1333939 w 2542354"/>
                <a:gd name="connsiteY21" fmla="*/ 1935626 h 2980769"/>
                <a:gd name="connsiteX22" fmla="*/ 1055809 w 2542354"/>
                <a:gd name="connsiteY22" fmla="*/ 1699406 h 2980769"/>
                <a:gd name="connsiteX23" fmla="*/ 648139 w 2542354"/>
                <a:gd name="connsiteY23" fmla="*/ 1653686 h 2980769"/>
                <a:gd name="connsiteX24" fmla="*/ 286189 w 2542354"/>
                <a:gd name="connsiteY24" fmla="*/ 1707026 h 2980769"/>
                <a:gd name="connsiteX25" fmla="*/ 95689 w 2542354"/>
                <a:gd name="connsiteY25" fmla="*/ 1752746 h 2980769"/>
                <a:gd name="connsiteX26" fmla="*/ 27109 w 2542354"/>
                <a:gd name="connsiteY26" fmla="*/ 1554626 h 2980769"/>
                <a:gd name="connsiteX27" fmla="*/ 4249 w 2542354"/>
                <a:gd name="connsiteY27" fmla="*/ 1386986 h 2980769"/>
                <a:gd name="connsiteX28" fmla="*/ 114739 w 2542354"/>
                <a:gd name="connsiteY28" fmla="*/ 1284116 h 29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542354" h="2980769">
                  <a:moveTo>
                    <a:pt x="114739" y="1284116"/>
                  </a:moveTo>
                  <a:cubicBezTo>
                    <a:pt x="232214" y="1277131"/>
                    <a:pt x="550984" y="1343171"/>
                    <a:pt x="709099" y="1345076"/>
                  </a:cubicBezTo>
                  <a:cubicBezTo>
                    <a:pt x="867214" y="1346981"/>
                    <a:pt x="968179" y="1334281"/>
                    <a:pt x="1063429" y="1295546"/>
                  </a:cubicBezTo>
                  <a:cubicBezTo>
                    <a:pt x="1158679" y="1256811"/>
                    <a:pt x="1200589" y="1212996"/>
                    <a:pt x="1280599" y="1112666"/>
                  </a:cubicBezTo>
                  <a:cubicBezTo>
                    <a:pt x="1360609" y="1012336"/>
                    <a:pt x="1452684" y="817391"/>
                    <a:pt x="1543489" y="693566"/>
                  </a:cubicBezTo>
                  <a:cubicBezTo>
                    <a:pt x="1634294" y="569741"/>
                    <a:pt x="1731449" y="463577"/>
                    <a:pt x="1825429" y="369716"/>
                  </a:cubicBezTo>
                  <a:cubicBezTo>
                    <a:pt x="1919409" y="275855"/>
                    <a:pt x="2008831" y="188231"/>
                    <a:pt x="2107369" y="130402"/>
                  </a:cubicBezTo>
                  <a:cubicBezTo>
                    <a:pt x="2205907" y="72573"/>
                    <a:pt x="2391258" y="-50800"/>
                    <a:pt x="2416658" y="22741"/>
                  </a:cubicBezTo>
                  <a:cubicBezTo>
                    <a:pt x="2442058" y="96282"/>
                    <a:pt x="2296712" y="420472"/>
                    <a:pt x="2259769" y="571646"/>
                  </a:cubicBezTo>
                  <a:cubicBezTo>
                    <a:pt x="2222826" y="722820"/>
                    <a:pt x="2208334" y="821201"/>
                    <a:pt x="2194999" y="929786"/>
                  </a:cubicBezTo>
                  <a:cubicBezTo>
                    <a:pt x="2181664" y="1038371"/>
                    <a:pt x="2186109" y="1143146"/>
                    <a:pt x="2179759" y="1223156"/>
                  </a:cubicBezTo>
                  <a:cubicBezTo>
                    <a:pt x="2173409" y="1303166"/>
                    <a:pt x="2175949" y="1367301"/>
                    <a:pt x="2156899" y="1409846"/>
                  </a:cubicBezTo>
                  <a:cubicBezTo>
                    <a:pt x="2137849" y="1452391"/>
                    <a:pt x="2061014" y="1438421"/>
                    <a:pt x="2065459" y="1478426"/>
                  </a:cubicBezTo>
                  <a:cubicBezTo>
                    <a:pt x="2069904" y="1518431"/>
                    <a:pt x="2164519" y="1585741"/>
                    <a:pt x="2183569" y="1649876"/>
                  </a:cubicBezTo>
                  <a:cubicBezTo>
                    <a:pt x="2202619" y="1714011"/>
                    <a:pt x="2175314" y="1782591"/>
                    <a:pt x="2179759" y="1863236"/>
                  </a:cubicBezTo>
                  <a:cubicBezTo>
                    <a:pt x="2184204" y="1943881"/>
                    <a:pt x="2186109" y="2035321"/>
                    <a:pt x="2210239" y="2133746"/>
                  </a:cubicBezTo>
                  <a:cubicBezTo>
                    <a:pt x="2234369" y="2232171"/>
                    <a:pt x="2269244" y="2317682"/>
                    <a:pt x="2324539" y="2453786"/>
                  </a:cubicBezTo>
                  <a:cubicBezTo>
                    <a:pt x="2379834" y="2589890"/>
                    <a:pt x="2551018" y="2877292"/>
                    <a:pt x="2542012" y="2950370"/>
                  </a:cubicBezTo>
                  <a:cubicBezTo>
                    <a:pt x="2533006" y="3023448"/>
                    <a:pt x="2384217" y="2948986"/>
                    <a:pt x="2270502" y="2892257"/>
                  </a:cubicBezTo>
                  <a:cubicBezTo>
                    <a:pt x="2156787" y="2835528"/>
                    <a:pt x="1978983" y="2709745"/>
                    <a:pt x="1859719" y="2609996"/>
                  </a:cubicBezTo>
                  <a:cubicBezTo>
                    <a:pt x="1740455" y="2510248"/>
                    <a:pt x="1642549" y="2406161"/>
                    <a:pt x="1554919" y="2293766"/>
                  </a:cubicBezTo>
                  <a:cubicBezTo>
                    <a:pt x="1467289" y="2181371"/>
                    <a:pt x="1417124" y="2034686"/>
                    <a:pt x="1333939" y="1935626"/>
                  </a:cubicBezTo>
                  <a:cubicBezTo>
                    <a:pt x="1250754" y="1836566"/>
                    <a:pt x="1170109" y="1746396"/>
                    <a:pt x="1055809" y="1699406"/>
                  </a:cubicBezTo>
                  <a:cubicBezTo>
                    <a:pt x="941509" y="1652416"/>
                    <a:pt x="776409" y="1652416"/>
                    <a:pt x="648139" y="1653686"/>
                  </a:cubicBezTo>
                  <a:cubicBezTo>
                    <a:pt x="519869" y="1654956"/>
                    <a:pt x="378264" y="1690516"/>
                    <a:pt x="286189" y="1707026"/>
                  </a:cubicBezTo>
                  <a:cubicBezTo>
                    <a:pt x="194114" y="1723536"/>
                    <a:pt x="138869" y="1778146"/>
                    <a:pt x="95689" y="1752746"/>
                  </a:cubicBezTo>
                  <a:cubicBezTo>
                    <a:pt x="52509" y="1727346"/>
                    <a:pt x="42349" y="1615586"/>
                    <a:pt x="27109" y="1554626"/>
                  </a:cubicBezTo>
                  <a:cubicBezTo>
                    <a:pt x="11869" y="1493666"/>
                    <a:pt x="-9086" y="1433341"/>
                    <a:pt x="4249" y="1386986"/>
                  </a:cubicBezTo>
                  <a:cubicBezTo>
                    <a:pt x="17584" y="1340631"/>
                    <a:pt x="-2736" y="1291101"/>
                    <a:pt x="114739" y="1284116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58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 flipV="1">
              <a:off x="888524" y="4769207"/>
              <a:ext cx="2129246" cy="83838"/>
            </a:xfrm>
            <a:custGeom>
              <a:avLst/>
              <a:gdLst>
                <a:gd name="connsiteX0" fmla="*/ 0 w 1942011"/>
                <a:gd name="connsiteY0" fmla="*/ 0 h 17417"/>
                <a:gd name="connsiteX1" fmla="*/ 862148 w 1942011"/>
                <a:gd name="connsiteY1" fmla="*/ 17417 h 17417"/>
                <a:gd name="connsiteX2" fmla="*/ 1942011 w 1942011"/>
                <a:gd name="connsiteY2" fmla="*/ 8708 h 17417"/>
                <a:gd name="connsiteX0" fmla="*/ 0 w 1980741"/>
                <a:gd name="connsiteY0" fmla="*/ 968 h 18386"/>
                <a:gd name="connsiteX1" fmla="*/ 862148 w 1980741"/>
                <a:gd name="connsiteY1" fmla="*/ 18385 h 18386"/>
                <a:gd name="connsiteX2" fmla="*/ 1980741 w 1980741"/>
                <a:gd name="connsiteY2" fmla="*/ 0 h 18386"/>
                <a:gd name="connsiteX0" fmla="*/ 0 w 1980741"/>
                <a:gd name="connsiteY0" fmla="*/ 968 h 21657"/>
                <a:gd name="connsiteX1" fmla="*/ 862148 w 1980741"/>
                <a:gd name="connsiteY1" fmla="*/ 18385 h 21657"/>
                <a:gd name="connsiteX2" fmla="*/ 1502390 w 1980741"/>
                <a:gd name="connsiteY2" fmla="*/ 19979 h 21657"/>
                <a:gd name="connsiteX3" fmla="*/ 1980741 w 1980741"/>
                <a:gd name="connsiteY3" fmla="*/ 0 h 21657"/>
                <a:gd name="connsiteX0" fmla="*/ 0 w 2043677"/>
                <a:gd name="connsiteY0" fmla="*/ 22256 h 22256"/>
                <a:gd name="connsiteX1" fmla="*/ 925084 w 2043677"/>
                <a:gd name="connsiteY1" fmla="*/ 18385 h 22256"/>
                <a:gd name="connsiteX2" fmla="*/ 1565326 w 2043677"/>
                <a:gd name="connsiteY2" fmla="*/ 19979 h 22256"/>
                <a:gd name="connsiteX3" fmla="*/ 2043677 w 2043677"/>
                <a:gd name="connsiteY3" fmla="*/ 0 h 22256"/>
                <a:gd name="connsiteX0" fmla="*/ 0 w 2043677"/>
                <a:gd name="connsiteY0" fmla="*/ 22256 h 27720"/>
                <a:gd name="connsiteX1" fmla="*/ 509945 w 2043677"/>
                <a:gd name="connsiteY1" fmla="*/ 27720 h 27720"/>
                <a:gd name="connsiteX2" fmla="*/ 925084 w 2043677"/>
                <a:gd name="connsiteY2" fmla="*/ 18385 h 27720"/>
                <a:gd name="connsiteX3" fmla="*/ 1565326 w 2043677"/>
                <a:gd name="connsiteY3" fmla="*/ 19979 h 27720"/>
                <a:gd name="connsiteX4" fmla="*/ 2043677 w 2043677"/>
                <a:gd name="connsiteY4" fmla="*/ 0 h 27720"/>
                <a:gd name="connsiteX0" fmla="*/ 0 w 2043677"/>
                <a:gd name="connsiteY0" fmla="*/ 22256 h 30164"/>
                <a:gd name="connsiteX1" fmla="*/ 509945 w 2043677"/>
                <a:gd name="connsiteY1" fmla="*/ 27720 h 30164"/>
                <a:gd name="connsiteX2" fmla="*/ 1050955 w 2043677"/>
                <a:gd name="connsiteY2" fmla="*/ 29997 h 30164"/>
                <a:gd name="connsiteX3" fmla="*/ 1565326 w 2043677"/>
                <a:gd name="connsiteY3" fmla="*/ 19979 h 30164"/>
                <a:gd name="connsiteX4" fmla="*/ 2043677 w 2043677"/>
                <a:gd name="connsiteY4" fmla="*/ 0 h 30164"/>
                <a:gd name="connsiteX0" fmla="*/ 0 w 2048518"/>
                <a:gd name="connsiteY0" fmla="*/ 8709 h 30164"/>
                <a:gd name="connsiteX1" fmla="*/ 514786 w 2048518"/>
                <a:gd name="connsiteY1" fmla="*/ 27720 h 30164"/>
                <a:gd name="connsiteX2" fmla="*/ 1055796 w 2048518"/>
                <a:gd name="connsiteY2" fmla="*/ 29997 h 30164"/>
                <a:gd name="connsiteX3" fmla="*/ 1570167 w 2048518"/>
                <a:gd name="connsiteY3" fmla="*/ 19979 h 30164"/>
                <a:gd name="connsiteX4" fmla="*/ 2048518 w 2048518"/>
                <a:gd name="connsiteY4" fmla="*/ 0 h 30164"/>
                <a:gd name="connsiteX0" fmla="*/ 0 w 2048518"/>
                <a:gd name="connsiteY0" fmla="*/ 8709 h 29997"/>
                <a:gd name="connsiteX1" fmla="*/ 514786 w 2048518"/>
                <a:gd name="connsiteY1" fmla="*/ 19979 h 29997"/>
                <a:gd name="connsiteX2" fmla="*/ 1055796 w 2048518"/>
                <a:gd name="connsiteY2" fmla="*/ 29997 h 29997"/>
                <a:gd name="connsiteX3" fmla="*/ 1570167 w 2048518"/>
                <a:gd name="connsiteY3" fmla="*/ 19979 h 29997"/>
                <a:gd name="connsiteX4" fmla="*/ 2048518 w 2048518"/>
                <a:gd name="connsiteY4" fmla="*/ 0 h 29997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1570167 w 2048518"/>
                <a:gd name="connsiteY3" fmla="*/ 19979 h 24191"/>
                <a:gd name="connsiteX4" fmla="*/ 2048518 w 2048518"/>
                <a:gd name="connsiteY4" fmla="*/ 0 h 24191"/>
                <a:gd name="connsiteX0" fmla="*/ 0 w 2048518"/>
                <a:gd name="connsiteY0" fmla="*/ 8709 h 24191"/>
                <a:gd name="connsiteX1" fmla="*/ 514786 w 2048518"/>
                <a:gd name="connsiteY1" fmla="*/ 19979 h 24191"/>
                <a:gd name="connsiteX2" fmla="*/ 1050955 w 2048518"/>
                <a:gd name="connsiteY2" fmla="*/ 24191 h 24191"/>
                <a:gd name="connsiteX3" fmla="*/ 2048518 w 2048518"/>
                <a:gd name="connsiteY3" fmla="*/ 0 h 24191"/>
                <a:gd name="connsiteX0" fmla="*/ 0 w 2048518"/>
                <a:gd name="connsiteY0" fmla="*/ 8709 h 24191"/>
                <a:gd name="connsiteX1" fmla="*/ 1050955 w 2048518"/>
                <a:gd name="connsiteY1" fmla="*/ 24191 h 24191"/>
                <a:gd name="connsiteX2" fmla="*/ 2048518 w 2048518"/>
                <a:gd name="connsiteY2" fmla="*/ 0 h 24191"/>
                <a:gd name="connsiteX0" fmla="*/ 0 w 2048518"/>
                <a:gd name="connsiteY0" fmla="*/ 8709 h 24191"/>
                <a:gd name="connsiteX1" fmla="*/ 1050955 w 2048518"/>
                <a:gd name="connsiteY1" fmla="*/ 24191 h 24191"/>
                <a:gd name="connsiteX2" fmla="*/ 2048518 w 2048518"/>
                <a:gd name="connsiteY2" fmla="*/ 0 h 24191"/>
                <a:gd name="connsiteX0" fmla="*/ 0 w 2048518"/>
                <a:gd name="connsiteY0" fmla="*/ 8709 h 24941"/>
                <a:gd name="connsiteX1" fmla="*/ 1050955 w 2048518"/>
                <a:gd name="connsiteY1" fmla="*/ 24191 h 24941"/>
                <a:gd name="connsiteX2" fmla="*/ 2048518 w 2048518"/>
                <a:gd name="connsiteY2" fmla="*/ 0 h 24941"/>
                <a:gd name="connsiteX0" fmla="*/ 0 w 2048518"/>
                <a:gd name="connsiteY0" fmla="*/ 8709 h 34352"/>
                <a:gd name="connsiteX1" fmla="*/ 1104208 w 2048518"/>
                <a:gd name="connsiteY1" fmla="*/ 33867 h 34352"/>
                <a:gd name="connsiteX2" fmla="*/ 2048518 w 2048518"/>
                <a:gd name="connsiteY2" fmla="*/ 0 h 34352"/>
                <a:gd name="connsiteX0" fmla="*/ 0 w 2048518"/>
                <a:gd name="connsiteY0" fmla="*/ 8709 h 34352"/>
                <a:gd name="connsiteX1" fmla="*/ 1104208 w 2048518"/>
                <a:gd name="connsiteY1" fmla="*/ 33867 h 34352"/>
                <a:gd name="connsiteX2" fmla="*/ 2048518 w 2048518"/>
                <a:gd name="connsiteY2" fmla="*/ 0 h 34352"/>
                <a:gd name="connsiteX0" fmla="*/ 0 w 2048518"/>
                <a:gd name="connsiteY0" fmla="*/ 8709 h 32454"/>
                <a:gd name="connsiteX1" fmla="*/ 1157461 w 2048518"/>
                <a:gd name="connsiteY1" fmla="*/ 31932 h 32454"/>
                <a:gd name="connsiteX2" fmla="*/ 2048518 w 2048518"/>
                <a:gd name="connsiteY2" fmla="*/ 0 h 32454"/>
                <a:gd name="connsiteX0" fmla="*/ 0 w 2048518"/>
                <a:gd name="connsiteY0" fmla="*/ 8709 h 32005"/>
                <a:gd name="connsiteX1" fmla="*/ 1157461 w 2048518"/>
                <a:gd name="connsiteY1" fmla="*/ 31932 h 32005"/>
                <a:gd name="connsiteX2" fmla="*/ 2048518 w 2048518"/>
                <a:gd name="connsiteY2" fmla="*/ 0 h 32005"/>
                <a:gd name="connsiteX0" fmla="*/ 0 w 2029153"/>
                <a:gd name="connsiteY0" fmla="*/ 2903 h 31939"/>
                <a:gd name="connsiteX1" fmla="*/ 1138096 w 2029153"/>
                <a:gd name="connsiteY1" fmla="*/ 31932 h 31939"/>
                <a:gd name="connsiteX2" fmla="*/ 2029153 w 2029153"/>
                <a:gd name="connsiteY2" fmla="*/ 0 h 3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9153" h="31939">
                  <a:moveTo>
                    <a:pt x="0" y="2903"/>
                  </a:moveTo>
                  <a:cubicBezTo>
                    <a:pt x="350318" y="8064"/>
                    <a:pt x="799904" y="32416"/>
                    <a:pt x="1138096" y="31932"/>
                  </a:cubicBezTo>
                  <a:cubicBezTo>
                    <a:pt x="1476288" y="31448"/>
                    <a:pt x="1696632" y="8064"/>
                    <a:pt x="2029153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20235332">
              <a:off x="2425334" y="3982134"/>
              <a:ext cx="810485" cy="360698"/>
            </a:xfrm>
            <a:custGeom>
              <a:avLst/>
              <a:gdLst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0" fmla="*/ 0 w 647000"/>
                <a:gd name="connsiteY0" fmla="*/ 0 h 312316"/>
                <a:gd name="connsiteX1" fmla="*/ 646981 w 647000"/>
                <a:gd name="connsiteY1" fmla="*/ 310551 h 312316"/>
                <a:gd name="connsiteX2" fmla="*/ 17253 w 647000"/>
                <a:gd name="connsiteY2" fmla="*/ 103517 h 312316"/>
                <a:gd name="connsiteX3" fmla="*/ 0 w 647000"/>
                <a:gd name="connsiteY3" fmla="*/ 0 h 312316"/>
                <a:gd name="connsiteX0" fmla="*/ 0 w 805109"/>
                <a:gd name="connsiteY0" fmla="*/ 0 h 397334"/>
                <a:gd name="connsiteX1" fmla="*/ 805096 w 805109"/>
                <a:gd name="connsiteY1" fmla="*/ 396276 h 397334"/>
                <a:gd name="connsiteX2" fmla="*/ 17253 w 805109"/>
                <a:gd name="connsiteY2" fmla="*/ 103517 h 397334"/>
                <a:gd name="connsiteX3" fmla="*/ 0 w 805109"/>
                <a:gd name="connsiteY3" fmla="*/ 0 h 397334"/>
                <a:gd name="connsiteX0" fmla="*/ 0 w 787856"/>
                <a:gd name="connsiteY0" fmla="*/ 0 h 293817"/>
                <a:gd name="connsiteX1" fmla="*/ 787843 w 787856"/>
                <a:gd name="connsiteY1" fmla="*/ 292759 h 293817"/>
                <a:gd name="connsiteX2" fmla="*/ 0 w 787856"/>
                <a:gd name="connsiteY2" fmla="*/ 0 h 293817"/>
                <a:gd name="connsiteX0" fmla="*/ 0 w 787852"/>
                <a:gd name="connsiteY0" fmla="*/ 25690 h 318938"/>
                <a:gd name="connsiteX1" fmla="*/ 787843 w 787852"/>
                <a:gd name="connsiteY1" fmla="*/ 318449 h 318938"/>
                <a:gd name="connsiteX2" fmla="*/ 0 w 787852"/>
                <a:gd name="connsiteY2" fmla="*/ 25690 h 318938"/>
                <a:gd name="connsiteX0" fmla="*/ 2421 w 790273"/>
                <a:gd name="connsiteY0" fmla="*/ 25690 h 318938"/>
                <a:gd name="connsiteX1" fmla="*/ 790264 w 790273"/>
                <a:gd name="connsiteY1" fmla="*/ 318449 h 318938"/>
                <a:gd name="connsiteX2" fmla="*/ 2421 w 790273"/>
                <a:gd name="connsiteY2" fmla="*/ 25690 h 318938"/>
                <a:gd name="connsiteX0" fmla="*/ 13209 w 801061"/>
                <a:gd name="connsiteY0" fmla="*/ 25690 h 318938"/>
                <a:gd name="connsiteX1" fmla="*/ 801052 w 801061"/>
                <a:gd name="connsiteY1" fmla="*/ 318449 h 318938"/>
                <a:gd name="connsiteX2" fmla="*/ 13209 w 801061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246 w 801098"/>
                <a:gd name="connsiteY0" fmla="*/ 25690 h 318938"/>
                <a:gd name="connsiteX1" fmla="*/ 801089 w 801098"/>
                <a:gd name="connsiteY1" fmla="*/ 318449 h 318938"/>
                <a:gd name="connsiteX2" fmla="*/ 13246 w 801098"/>
                <a:gd name="connsiteY2" fmla="*/ 25690 h 318938"/>
                <a:gd name="connsiteX0" fmla="*/ 13419 w 801551"/>
                <a:gd name="connsiteY0" fmla="*/ 27446 h 321612"/>
                <a:gd name="connsiteX1" fmla="*/ 801262 w 801551"/>
                <a:gd name="connsiteY1" fmla="*/ 320205 h 321612"/>
                <a:gd name="connsiteX2" fmla="*/ 13419 w 801551"/>
                <a:gd name="connsiteY2" fmla="*/ 27446 h 321612"/>
                <a:gd name="connsiteX0" fmla="*/ 13761 w 801893"/>
                <a:gd name="connsiteY0" fmla="*/ 43878 h 338509"/>
                <a:gd name="connsiteX1" fmla="*/ 801604 w 801893"/>
                <a:gd name="connsiteY1" fmla="*/ 336637 h 338509"/>
                <a:gd name="connsiteX2" fmla="*/ 13761 w 801893"/>
                <a:gd name="connsiteY2" fmla="*/ 43878 h 338509"/>
                <a:gd name="connsiteX0" fmla="*/ 9754 w 1191932"/>
                <a:gd name="connsiteY0" fmla="*/ 33425 h 491919"/>
                <a:gd name="connsiteX1" fmla="*/ 1191932 w 1191932"/>
                <a:gd name="connsiteY1" fmla="*/ 491919 h 491919"/>
                <a:gd name="connsiteX2" fmla="*/ 9754 w 1191932"/>
                <a:gd name="connsiteY2" fmla="*/ 33425 h 491919"/>
                <a:gd name="connsiteX0" fmla="*/ 11318 w 1193496"/>
                <a:gd name="connsiteY0" fmla="*/ 59637 h 518131"/>
                <a:gd name="connsiteX1" fmla="*/ 1193496 w 1193496"/>
                <a:gd name="connsiteY1" fmla="*/ 518131 h 518131"/>
                <a:gd name="connsiteX2" fmla="*/ 11318 w 1193496"/>
                <a:gd name="connsiteY2" fmla="*/ 59637 h 518131"/>
                <a:gd name="connsiteX0" fmla="*/ 4 w 1337785"/>
                <a:gd name="connsiteY0" fmla="*/ 2067 h 471114"/>
                <a:gd name="connsiteX1" fmla="*/ 1182182 w 1337785"/>
                <a:gd name="connsiteY1" fmla="*/ 460561 h 471114"/>
                <a:gd name="connsiteX2" fmla="*/ 1195840 w 1337785"/>
                <a:gd name="connsiteY2" fmla="*/ 298061 h 471114"/>
                <a:gd name="connsiteX3" fmla="*/ 4 w 1337785"/>
                <a:gd name="connsiteY3" fmla="*/ 2067 h 471114"/>
                <a:gd name="connsiteX0" fmla="*/ 4 w 1284794"/>
                <a:gd name="connsiteY0" fmla="*/ 2067 h 462990"/>
                <a:gd name="connsiteX1" fmla="*/ 1182182 w 1284794"/>
                <a:gd name="connsiteY1" fmla="*/ 460561 h 462990"/>
                <a:gd name="connsiteX2" fmla="*/ 1195840 w 1284794"/>
                <a:gd name="connsiteY2" fmla="*/ 298061 h 462990"/>
                <a:gd name="connsiteX3" fmla="*/ 4 w 1284794"/>
                <a:gd name="connsiteY3" fmla="*/ 2067 h 462990"/>
                <a:gd name="connsiteX0" fmla="*/ 4 w 1182182"/>
                <a:gd name="connsiteY0" fmla="*/ 0 h 460923"/>
                <a:gd name="connsiteX1" fmla="*/ 1182182 w 1182182"/>
                <a:gd name="connsiteY1" fmla="*/ 458494 h 460923"/>
                <a:gd name="connsiteX2" fmla="*/ 4 w 1182182"/>
                <a:gd name="connsiteY2" fmla="*/ 0 h 460923"/>
                <a:gd name="connsiteX0" fmla="*/ 4 w 1201382"/>
                <a:gd name="connsiteY0" fmla="*/ 0 h 504844"/>
                <a:gd name="connsiteX1" fmla="*/ 1182182 w 1201382"/>
                <a:gd name="connsiteY1" fmla="*/ 458494 h 504844"/>
                <a:gd name="connsiteX2" fmla="*/ 4 w 1201382"/>
                <a:gd name="connsiteY2" fmla="*/ 0 h 504844"/>
                <a:gd name="connsiteX0" fmla="*/ 7097 w 1204525"/>
                <a:gd name="connsiteY0" fmla="*/ 38301 h 551777"/>
                <a:gd name="connsiteX1" fmla="*/ 1189275 w 1204525"/>
                <a:gd name="connsiteY1" fmla="*/ 496795 h 551777"/>
                <a:gd name="connsiteX2" fmla="*/ 7097 w 1204525"/>
                <a:gd name="connsiteY2" fmla="*/ 38301 h 551777"/>
                <a:gd name="connsiteX0" fmla="*/ 6343 w 1188825"/>
                <a:gd name="connsiteY0" fmla="*/ 29186 h 492249"/>
                <a:gd name="connsiteX1" fmla="*/ 1188521 w 1188825"/>
                <a:gd name="connsiteY1" fmla="*/ 487680 h 492249"/>
                <a:gd name="connsiteX2" fmla="*/ 6343 w 1188825"/>
                <a:gd name="connsiteY2" fmla="*/ 29186 h 492249"/>
                <a:gd name="connsiteX0" fmla="*/ 11165 w 1193657"/>
                <a:gd name="connsiteY0" fmla="*/ 47232 h 511100"/>
                <a:gd name="connsiteX1" fmla="*/ 1193343 w 1193657"/>
                <a:gd name="connsiteY1" fmla="*/ 505726 h 511100"/>
                <a:gd name="connsiteX2" fmla="*/ 11165 w 1193657"/>
                <a:gd name="connsiteY2" fmla="*/ 47232 h 511100"/>
                <a:gd name="connsiteX0" fmla="*/ 6556 w 1189038"/>
                <a:gd name="connsiteY0" fmla="*/ 30279 h 493387"/>
                <a:gd name="connsiteX1" fmla="*/ 1188734 w 1189038"/>
                <a:gd name="connsiteY1" fmla="*/ 488773 h 493387"/>
                <a:gd name="connsiteX2" fmla="*/ 6556 w 1189038"/>
                <a:gd name="connsiteY2" fmla="*/ 30279 h 493387"/>
                <a:gd name="connsiteX0" fmla="*/ 6547 w 1188978"/>
                <a:gd name="connsiteY0" fmla="*/ 29735 h 490796"/>
                <a:gd name="connsiteX1" fmla="*/ 1188725 w 1188978"/>
                <a:gd name="connsiteY1" fmla="*/ 488229 h 490796"/>
                <a:gd name="connsiteX2" fmla="*/ 6547 w 1188978"/>
                <a:gd name="connsiteY2" fmla="*/ 29735 h 490796"/>
                <a:gd name="connsiteX0" fmla="*/ 1273 w 1243578"/>
                <a:gd name="connsiteY0" fmla="*/ 2510 h 470145"/>
                <a:gd name="connsiteX1" fmla="*/ 1183451 w 1243578"/>
                <a:gd name="connsiteY1" fmla="*/ 461004 h 470145"/>
                <a:gd name="connsiteX2" fmla="*/ 958984 w 1243578"/>
                <a:gd name="connsiteY2" fmla="*/ 285167 h 470145"/>
                <a:gd name="connsiteX3" fmla="*/ 1273 w 1243578"/>
                <a:gd name="connsiteY3" fmla="*/ 2510 h 470145"/>
                <a:gd name="connsiteX0" fmla="*/ 12 w 1101785"/>
                <a:gd name="connsiteY0" fmla="*/ 978 h 403514"/>
                <a:gd name="connsiteX1" fmla="*/ 978355 w 1101785"/>
                <a:gd name="connsiteY1" fmla="*/ 388987 h 403514"/>
                <a:gd name="connsiteX2" fmla="*/ 957723 w 1101785"/>
                <a:gd name="connsiteY2" fmla="*/ 283635 h 403514"/>
                <a:gd name="connsiteX3" fmla="*/ 12 w 1101785"/>
                <a:gd name="connsiteY3" fmla="*/ 978 h 403514"/>
                <a:gd name="connsiteX0" fmla="*/ 6989 w 1108762"/>
                <a:gd name="connsiteY0" fmla="*/ 32802 h 435338"/>
                <a:gd name="connsiteX1" fmla="*/ 985332 w 1108762"/>
                <a:gd name="connsiteY1" fmla="*/ 420811 h 435338"/>
                <a:gd name="connsiteX2" fmla="*/ 964700 w 1108762"/>
                <a:gd name="connsiteY2" fmla="*/ 315459 h 435338"/>
                <a:gd name="connsiteX3" fmla="*/ 6989 w 1108762"/>
                <a:gd name="connsiteY3" fmla="*/ 32802 h 435338"/>
                <a:gd name="connsiteX0" fmla="*/ 6989 w 985332"/>
                <a:gd name="connsiteY0" fmla="*/ 0 h 388009"/>
                <a:gd name="connsiteX1" fmla="*/ 985332 w 985332"/>
                <a:gd name="connsiteY1" fmla="*/ 388009 h 388009"/>
                <a:gd name="connsiteX2" fmla="*/ 6989 w 985332"/>
                <a:gd name="connsiteY2" fmla="*/ 0 h 388009"/>
                <a:gd name="connsiteX0" fmla="*/ 0 w 1016443"/>
                <a:gd name="connsiteY0" fmla="*/ 0 h 374674"/>
                <a:gd name="connsiteX1" fmla="*/ 1016443 w 1016443"/>
                <a:gd name="connsiteY1" fmla="*/ 374674 h 374674"/>
                <a:gd name="connsiteX2" fmla="*/ 0 w 1016443"/>
                <a:gd name="connsiteY2" fmla="*/ 0 h 374674"/>
                <a:gd name="connsiteX0" fmla="*/ 0 w 1067496"/>
                <a:gd name="connsiteY0" fmla="*/ 0 h 374679"/>
                <a:gd name="connsiteX1" fmla="*/ 1016443 w 1067496"/>
                <a:gd name="connsiteY1" fmla="*/ 374674 h 374679"/>
                <a:gd name="connsiteX2" fmla="*/ 0 w 1067496"/>
                <a:gd name="connsiteY2" fmla="*/ 0 h 374679"/>
                <a:gd name="connsiteX0" fmla="*/ 10157 w 1069693"/>
                <a:gd name="connsiteY0" fmla="*/ 27843 h 402519"/>
                <a:gd name="connsiteX1" fmla="*/ 1026600 w 1069693"/>
                <a:gd name="connsiteY1" fmla="*/ 402517 h 402519"/>
                <a:gd name="connsiteX2" fmla="*/ 10157 w 1069693"/>
                <a:gd name="connsiteY2" fmla="*/ 27843 h 402519"/>
                <a:gd name="connsiteX0" fmla="*/ 7917 w 1024495"/>
                <a:gd name="connsiteY0" fmla="*/ 29091 h 405821"/>
                <a:gd name="connsiteX1" fmla="*/ 1024360 w 1024495"/>
                <a:gd name="connsiteY1" fmla="*/ 403765 h 405821"/>
                <a:gd name="connsiteX2" fmla="*/ 7917 w 1024495"/>
                <a:gd name="connsiteY2" fmla="*/ 29091 h 405821"/>
                <a:gd name="connsiteX0" fmla="*/ 7831 w 1024274"/>
                <a:gd name="connsiteY0" fmla="*/ 29531 h 407736"/>
                <a:gd name="connsiteX1" fmla="*/ 1024274 w 1024274"/>
                <a:gd name="connsiteY1" fmla="*/ 404205 h 407736"/>
                <a:gd name="connsiteX2" fmla="*/ 7831 w 1024274"/>
                <a:gd name="connsiteY2" fmla="*/ 29531 h 40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274" h="407736">
                  <a:moveTo>
                    <a:pt x="7831" y="29531"/>
                  </a:moveTo>
                  <a:cubicBezTo>
                    <a:pt x="-104288" y="182770"/>
                    <a:pt x="1024676" y="440916"/>
                    <a:pt x="1024274" y="404205"/>
                  </a:cubicBezTo>
                  <a:cubicBezTo>
                    <a:pt x="1023872" y="367494"/>
                    <a:pt x="119950" y="-123708"/>
                    <a:pt x="7831" y="295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826396" y="3199127"/>
              <a:ext cx="2818341" cy="3304346"/>
            </a:xfrm>
            <a:custGeom>
              <a:avLst/>
              <a:gdLst>
                <a:gd name="connsiteX0" fmla="*/ 114739 w 2417248"/>
                <a:gd name="connsiteY0" fmla="*/ 1093759 h 2629638"/>
                <a:gd name="connsiteX1" fmla="*/ 709099 w 2417248"/>
                <a:gd name="connsiteY1" fmla="*/ 1154719 h 2629638"/>
                <a:gd name="connsiteX2" fmla="*/ 1063429 w 2417248"/>
                <a:gd name="connsiteY2" fmla="*/ 1105189 h 2629638"/>
                <a:gd name="connsiteX3" fmla="*/ 1280599 w 2417248"/>
                <a:gd name="connsiteY3" fmla="*/ 922309 h 2629638"/>
                <a:gd name="connsiteX4" fmla="*/ 1543489 w 2417248"/>
                <a:gd name="connsiteY4" fmla="*/ 503209 h 2629638"/>
                <a:gd name="connsiteX5" fmla="*/ 1825429 w 2417248"/>
                <a:gd name="connsiteY5" fmla="*/ 179359 h 2629638"/>
                <a:gd name="connsiteX6" fmla="*/ 2107369 w 2417248"/>
                <a:gd name="connsiteY6" fmla="*/ 7909 h 2629638"/>
                <a:gd name="connsiteX7" fmla="*/ 2377879 w 2417248"/>
                <a:gd name="connsiteY7" fmla="*/ 65059 h 2629638"/>
                <a:gd name="connsiteX8" fmla="*/ 2259769 w 2417248"/>
                <a:gd name="connsiteY8" fmla="*/ 381289 h 2629638"/>
                <a:gd name="connsiteX9" fmla="*/ 2194999 w 2417248"/>
                <a:gd name="connsiteY9" fmla="*/ 739429 h 2629638"/>
                <a:gd name="connsiteX10" fmla="*/ 2179759 w 2417248"/>
                <a:gd name="connsiteY10" fmla="*/ 1032799 h 2629638"/>
                <a:gd name="connsiteX11" fmla="*/ 2156899 w 2417248"/>
                <a:gd name="connsiteY11" fmla="*/ 1219489 h 2629638"/>
                <a:gd name="connsiteX12" fmla="*/ 2065459 w 2417248"/>
                <a:gd name="connsiteY12" fmla="*/ 1288069 h 2629638"/>
                <a:gd name="connsiteX13" fmla="*/ 2183569 w 2417248"/>
                <a:gd name="connsiteY13" fmla="*/ 1459519 h 2629638"/>
                <a:gd name="connsiteX14" fmla="*/ 2179759 w 2417248"/>
                <a:gd name="connsiteY14" fmla="*/ 1672879 h 2629638"/>
                <a:gd name="connsiteX15" fmla="*/ 2210239 w 2417248"/>
                <a:gd name="connsiteY15" fmla="*/ 1943389 h 2629638"/>
                <a:gd name="connsiteX16" fmla="*/ 2324539 w 2417248"/>
                <a:gd name="connsiteY16" fmla="*/ 2263429 h 2629638"/>
                <a:gd name="connsiteX17" fmla="*/ 2415979 w 2417248"/>
                <a:gd name="connsiteY17" fmla="*/ 2469169 h 2629638"/>
                <a:gd name="connsiteX18" fmla="*/ 2255959 w 2417248"/>
                <a:gd name="connsiteY18" fmla="*/ 2629189 h 2629638"/>
                <a:gd name="connsiteX19" fmla="*/ 1859719 w 2417248"/>
                <a:gd name="connsiteY19" fmla="*/ 2419639 h 2629638"/>
                <a:gd name="connsiteX20" fmla="*/ 1554919 w 2417248"/>
                <a:gd name="connsiteY20" fmla="*/ 2103409 h 2629638"/>
                <a:gd name="connsiteX21" fmla="*/ 1333939 w 2417248"/>
                <a:gd name="connsiteY21" fmla="*/ 1745269 h 2629638"/>
                <a:gd name="connsiteX22" fmla="*/ 1055809 w 2417248"/>
                <a:gd name="connsiteY22" fmla="*/ 1509049 h 2629638"/>
                <a:gd name="connsiteX23" fmla="*/ 648139 w 2417248"/>
                <a:gd name="connsiteY23" fmla="*/ 1463329 h 2629638"/>
                <a:gd name="connsiteX24" fmla="*/ 286189 w 2417248"/>
                <a:gd name="connsiteY24" fmla="*/ 1516669 h 2629638"/>
                <a:gd name="connsiteX25" fmla="*/ 95689 w 2417248"/>
                <a:gd name="connsiteY25" fmla="*/ 1562389 h 2629638"/>
                <a:gd name="connsiteX26" fmla="*/ 27109 w 2417248"/>
                <a:gd name="connsiteY26" fmla="*/ 1364269 h 2629638"/>
                <a:gd name="connsiteX27" fmla="*/ 4249 w 2417248"/>
                <a:gd name="connsiteY27" fmla="*/ 1196629 h 2629638"/>
                <a:gd name="connsiteX28" fmla="*/ 114739 w 2417248"/>
                <a:gd name="connsiteY28" fmla="*/ 1093759 h 2629638"/>
                <a:gd name="connsiteX0" fmla="*/ 114739 w 2417248"/>
                <a:gd name="connsiteY0" fmla="*/ 1197450 h 2733329"/>
                <a:gd name="connsiteX1" fmla="*/ 709099 w 2417248"/>
                <a:gd name="connsiteY1" fmla="*/ 1258410 h 2733329"/>
                <a:gd name="connsiteX2" fmla="*/ 1063429 w 2417248"/>
                <a:gd name="connsiteY2" fmla="*/ 1208880 h 2733329"/>
                <a:gd name="connsiteX3" fmla="*/ 1280599 w 2417248"/>
                <a:gd name="connsiteY3" fmla="*/ 1026000 h 2733329"/>
                <a:gd name="connsiteX4" fmla="*/ 1543489 w 2417248"/>
                <a:gd name="connsiteY4" fmla="*/ 606900 h 2733329"/>
                <a:gd name="connsiteX5" fmla="*/ 1825429 w 2417248"/>
                <a:gd name="connsiteY5" fmla="*/ 283050 h 2733329"/>
                <a:gd name="connsiteX6" fmla="*/ 2107369 w 2417248"/>
                <a:gd name="connsiteY6" fmla="*/ 111600 h 2733329"/>
                <a:gd name="connsiteX7" fmla="*/ 2382726 w 2417248"/>
                <a:gd name="connsiteY7" fmla="*/ 18481 h 2733329"/>
                <a:gd name="connsiteX8" fmla="*/ 2259769 w 2417248"/>
                <a:gd name="connsiteY8" fmla="*/ 484980 h 2733329"/>
                <a:gd name="connsiteX9" fmla="*/ 2194999 w 2417248"/>
                <a:gd name="connsiteY9" fmla="*/ 843120 h 2733329"/>
                <a:gd name="connsiteX10" fmla="*/ 2179759 w 2417248"/>
                <a:gd name="connsiteY10" fmla="*/ 1136490 h 2733329"/>
                <a:gd name="connsiteX11" fmla="*/ 2156899 w 2417248"/>
                <a:gd name="connsiteY11" fmla="*/ 1323180 h 2733329"/>
                <a:gd name="connsiteX12" fmla="*/ 2065459 w 2417248"/>
                <a:gd name="connsiteY12" fmla="*/ 1391760 h 2733329"/>
                <a:gd name="connsiteX13" fmla="*/ 2183569 w 2417248"/>
                <a:gd name="connsiteY13" fmla="*/ 1563210 h 2733329"/>
                <a:gd name="connsiteX14" fmla="*/ 2179759 w 2417248"/>
                <a:gd name="connsiteY14" fmla="*/ 1776570 h 2733329"/>
                <a:gd name="connsiteX15" fmla="*/ 2210239 w 2417248"/>
                <a:gd name="connsiteY15" fmla="*/ 2047080 h 2733329"/>
                <a:gd name="connsiteX16" fmla="*/ 2324539 w 2417248"/>
                <a:gd name="connsiteY16" fmla="*/ 2367120 h 2733329"/>
                <a:gd name="connsiteX17" fmla="*/ 2415979 w 2417248"/>
                <a:gd name="connsiteY17" fmla="*/ 2572860 h 2733329"/>
                <a:gd name="connsiteX18" fmla="*/ 2255959 w 2417248"/>
                <a:gd name="connsiteY18" fmla="*/ 2732880 h 2733329"/>
                <a:gd name="connsiteX19" fmla="*/ 1859719 w 2417248"/>
                <a:gd name="connsiteY19" fmla="*/ 2523330 h 2733329"/>
                <a:gd name="connsiteX20" fmla="*/ 1554919 w 2417248"/>
                <a:gd name="connsiteY20" fmla="*/ 2207100 h 2733329"/>
                <a:gd name="connsiteX21" fmla="*/ 1333939 w 2417248"/>
                <a:gd name="connsiteY21" fmla="*/ 1848960 h 2733329"/>
                <a:gd name="connsiteX22" fmla="*/ 1055809 w 2417248"/>
                <a:gd name="connsiteY22" fmla="*/ 1612740 h 2733329"/>
                <a:gd name="connsiteX23" fmla="*/ 648139 w 2417248"/>
                <a:gd name="connsiteY23" fmla="*/ 1567020 h 2733329"/>
                <a:gd name="connsiteX24" fmla="*/ 286189 w 2417248"/>
                <a:gd name="connsiteY24" fmla="*/ 1620360 h 2733329"/>
                <a:gd name="connsiteX25" fmla="*/ 95689 w 2417248"/>
                <a:gd name="connsiteY25" fmla="*/ 1666080 h 2733329"/>
                <a:gd name="connsiteX26" fmla="*/ 27109 w 2417248"/>
                <a:gd name="connsiteY26" fmla="*/ 1467960 h 2733329"/>
                <a:gd name="connsiteX27" fmla="*/ 4249 w 2417248"/>
                <a:gd name="connsiteY27" fmla="*/ 1300320 h 2733329"/>
                <a:gd name="connsiteX28" fmla="*/ 114739 w 2417248"/>
                <a:gd name="connsiteY28" fmla="*/ 1197450 h 2733329"/>
                <a:gd name="connsiteX0" fmla="*/ 114739 w 2417248"/>
                <a:gd name="connsiteY0" fmla="*/ 1205954 h 2741833"/>
                <a:gd name="connsiteX1" fmla="*/ 709099 w 2417248"/>
                <a:gd name="connsiteY1" fmla="*/ 1266914 h 2741833"/>
                <a:gd name="connsiteX2" fmla="*/ 1063429 w 2417248"/>
                <a:gd name="connsiteY2" fmla="*/ 1217384 h 2741833"/>
                <a:gd name="connsiteX3" fmla="*/ 1280599 w 2417248"/>
                <a:gd name="connsiteY3" fmla="*/ 1034504 h 2741833"/>
                <a:gd name="connsiteX4" fmla="*/ 1543489 w 2417248"/>
                <a:gd name="connsiteY4" fmla="*/ 615404 h 2741833"/>
                <a:gd name="connsiteX5" fmla="*/ 1825429 w 2417248"/>
                <a:gd name="connsiteY5" fmla="*/ 291554 h 2741833"/>
                <a:gd name="connsiteX6" fmla="*/ 2073437 w 2417248"/>
                <a:gd name="connsiteY6" fmla="*/ 81325 h 2741833"/>
                <a:gd name="connsiteX7" fmla="*/ 2382726 w 2417248"/>
                <a:gd name="connsiteY7" fmla="*/ 26985 h 2741833"/>
                <a:gd name="connsiteX8" fmla="*/ 2259769 w 2417248"/>
                <a:gd name="connsiteY8" fmla="*/ 493484 h 2741833"/>
                <a:gd name="connsiteX9" fmla="*/ 2194999 w 2417248"/>
                <a:gd name="connsiteY9" fmla="*/ 851624 h 2741833"/>
                <a:gd name="connsiteX10" fmla="*/ 2179759 w 2417248"/>
                <a:gd name="connsiteY10" fmla="*/ 1144994 h 2741833"/>
                <a:gd name="connsiteX11" fmla="*/ 2156899 w 2417248"/>
                <a:gd name="connsiteY11" fmla="*/ 1331684 h 2741833"/>
                <a:gd name="connsiteX12" fmla="*/ 2065459 w 2417248"/>
                <a:gd name="connsiteY12" fmla="*/ 1400264 h 2741833"/>
                <a:gd name="connsiteX13" fmla="*/ 2183569 w 2417248"/>
                <a:gd name="connsiteY13" fmla="*/ 1571714 h 2741833"/>
                <a:gd name="connsiteX14" fmla="*/ 2179759 w 2417248"/>
                <a:gd name="connsiteY14" fmla="*/ 1785074 h 2741833"/>
                <a:gd name="connsiteX15" fmla="*/ 2210239 w 2417248"/>
                <a:gd name="connsiteY15" fmla="*/ 2055584 h 2741833"/>
                <a:gd name="connsiteX16" fmla="*/ 2324539 w 2417248"/>
                <a:gd name="connsiteY16" fmla="*/ 2375624 h 2741833"/>
                <a:gd name="connsiteX17" fmla="*/ 2415979 w 2417248"/>
                <a:gd name="connsiteY17" fmla="*/ 2581364 h 2741833"/>
                <a:gd name="connsiteX18" fmla="*/ 2255959 w 2417248"/>
                <a:gd name="connsiteY18" fmla="*/ 2741384 h 2741833"/>
                <a:gd name="connsiteX19" fmla="*/ 1859719 w 2417248"/>
                <a:gd name="connsiteY19" fmla="*/ 2531834 h 2741833"/>
                <a:gd name="connsiteX20" fmla="*/ 1554919 w 2417248"/>
                <a:gd name="connsiteY20" fmla="*/ 2215604 h 2741833"/>
                <a:gd name="connsiteX21" fmla="*/ 1333939 w 2417248"/>
                <a:gd name="connsiteY21" fmla="*/ 1857464 h 2741833"/>
                <a:gd name="connsiteX22" fmla="*/ 1055809 w 2417248"/>
                <a:gd name="connsiteY22" fmla="*/ 1621244 h 2741833"/>
                <a:gd name="connsiteX23" fmla="*/ 648139 w 2417248"/>
                <a:gd name="connsiteY23" fmla="*/ 1575524 h 2741833"/>
                <a:gd name="connsiteX24" fmla="*/ 286189 w 2417248"/>
                <a:gd name="connsiteY24" fmla="*/ 1628864 h 2741833"/>
                <a:gd name="connsiteX25" fmla="*/ 95689 w 2417248"/>
                <a:gd name="connsiteY25" fmla="*/ 1674584 h 2741833"/>
                <a:gd name="connsiteX26" fmla="*/ 27109 w 2417248"/>
                <a:gd name="connsiteY26" fmla="*/ 1476464 h 2741833"/>
                <a:gd name="connsiteX27" fmla="*/ 4249 w 2417248"/>
                <a:gd name="connsiteY27" fmla="*/ 1308824 h 2741833"/>
                <a:gd name="connsiteX28" fmla="*/ 114739 w 2417248"/>
                <a:gd name="connsiteY28" fmla="*/ 1205954 h 2741833"/>
                <a:gd name="connsiteX0" fmla="*/ 114739 w 2417248"/>
                <a:gd name="connsiteY0" fmla="*/ 1252587 h 2788466"/>
                <a:gd name="connsiteX1" fmla="*/ 709099 w 2417248"/>
                <a:gd name="connsiteY1" fmla="*/ 1313547 h 2788466"/>
                <a:gd name="connsiteX2" fmla="*/ 1063429 w 2417248"/>
                <a:gd name="connsiteY2" fmla="*/ 1264017 h 2788466"/>
                <a:gd name="connsiteX3" fmla="*/ 1280599 w 2417248"/>
                <a:gd name="connsiteY3" fmla="*/ 1081137 h 2788466"/>
                <a:gd name="connsiteX4" fmla="*/ 1543489 w 2417248"/>
                <a:gd name="connsiteY4" fmla="*/ 662037 h 2788466"/>
                <a:gd name="connsiteX5" fmla="*/ 1825429 w 2417248"/>
                <a:gd name="connsiteY5" fmla="*/ 338187 h 2788466"/>
                <a:gd name="connsiteX6" fmla="*/ 2073437 w 2417248"/>
                <a:gd name="connsiteY6" fmla="*/ 127958 h 2788466"/>
                <a:gd name="connsiteX7" fmla="*/ 2358489 w 2417248"/>
                <a:gd name="connsiteY7" fmla="*/ 20297 h 2788466"/>
                <a:gd name="connsiteX8" fmla="*/ 2259769 w 2417248"/>
                <a:gd name="connsiteY8" fmla="*/ 540117 h 2788466"/>
                <a:gd name="connsiteX9" fmla="*/ 2194999 w 2417248"/>
                <a:gd name="connsiteY9" fmla="*/ 898257 h 2788466"/>
                <a:gd name="connsiteX10" fmla="*/ 2179759 w 2417248"/>
                <a:gd name="connsiteY10" fmla="*/ 1191627 h 2788466"/>
                <a:gd name="connsiteX11" fmla="*/ 2156899 w 2417248"/>
                <a:gd name="connsiteY11" fmla="*/ 1378317 h 2788466"/>
                <a:gd name="connsiteX12" fmla="*/ 2065459 w 2417248"/>
                <a:gd name="connsiteY12" fmla="*/ 1446897 h 2788466"/>
                <a:gd name="connsiteX13" fmla="*/ 2183569 w 2417248"/>
                <a:gd name="connsiteY13" fmla="*/ 1618347 h 2788466"/>
                <a:gd name="connsiteX14" fmla="*/ 2179759 w 2417248"/>
                <a:gd name="connsiteY14" fmla="*/ 1831707 h 2788466"/>
                <a:gd name="connsiteX15" fmla="*/ 2210239 w 2417248"/>
                <a:gd name="connsiteY15" fmla="*/ 2102217 h 2788466"/>
                <a:gd name="connsiteX16" fmla="*/ 2324539 w 2417248"/>
                <a:gd name="connsiteY16" fmla="*/ 2422257 h 2788466"/>
                <a:gd name="connsiteX17" fmla="*/ 2415979 w 2417248"/>
                <a:gd name="connsiteY17" fmla="*/ 2627997 h 2788466"/>
                <a:gd name="connsiteX18" fmla="*/ 2255959 w 2417248"/>
                <a:gd name="connsiteY18" fmla="*/ 2788017 h 2788466"/>
                <a:gd name="connsiteX19" fmla="*/ 1859719 w 2417248"/>
                <a:gd name="connsiteY19" fmla="*/ 2578467 h 2788466"/>
                <a:gd name="connsiteX20" fmla="*/ 1554919 w 2417248"/>
                <a:gd name="connsiteY20" fmla="*/ 2262237 h 2788466"/>
                <a:gd name="connsiteX21" fmla="*/ 1333939 w 2417248"/>
                <a:gd name="connsiteY21" fmla="*/ 1904097 h 2788466"/>
                <a:gd name="connsiteX22" fmla="*/ 1055809 w 2417248"/>
                <a:gd name="connsiteY22" fmla="*/ 1667877 h 2788466"/>
                <a:gd name="connsiteX23" fmla="*/ 648139 w 2417248"/>
                <a:gd name="connsiteY23" fmla="*/ 1622157 h 2788466"/>
                <a:gd name="connsiteX24" fmla="*/ 286189 w 2417248"/>
                <a:gd name="connsiteY24" fmla="*/ 1675497 h 2788466"/>
                <a:gd name="connsiteX25" fmla="*/ 95689 w 2417248"/>
                <a:gd name="connsiteY25" fmla="*/ 1721217 h 2788466"/>
                <a:gd name="connsiteX26" fmla="*/ 27109 w 2417248"/>
                <a:gd name="connsiteY26" fmla="*/ 1523097 h 2788466"/>
                <a:gd name="connsiteX27" fmla="*/ 4249 w 2417248"/>
                <a:gd name="connsiteY27" fmla="*/ 1355457 h 2788466"/>
                <a:gd name="connsiteX28" fmla="*/ 114739 w 2417248"/>
                <a:gd name="connsiteY28" fmla="*/ 1252587 h 2788466"/>
                <a:gd name="connsiteX0" fmla="*/ 114739 w 2416812"/>
                <a:gd name="connsiteY0" fmla="*/ 1252587 h 2861021"/>
                <a:gd name="connsiteX1" fmla="*/ 709099 w 2416812"/>
                <a:gd name="connsiteY1" fmla="*/ 1313547 h 2861021"/>
                <a:gd name="connsiteX2" fmla="*/ 1063429 w 2416812"/>
                <a:gd name="connsiteY2" fmla="*/ 1264017 h 2861021"/>
                <a:gd name="connsiteX3" fmla="*/ 1280599 w 2416812"/>
                <a:gd name="connsiteY3" fmla="*/ 1081137 h 2861021"/>
                <a:gd name="connsiteX4" fmla="*/ 1543489 w 2416812"/>
                <a:gd name="connsiteY4" fmla="*/ 662037 h 2861021"/>
                <a:gd name="connsiteX5" fmla="*/ 1825429 w 2416812"/>
                <a:gd name="connsiteY5" fmla="*/ 338187 h 2861021"/>
                <a:gd name="connsiteX6" fmla="*/ 2073437 w 2416812"/>
                <a:gd name="connsiteY6" fmla="*/ 127958 h 2861021"/>
                <a:gd name="connsiteX7" fmla="*/ 2358489 w 2416812"/>
                <a:gd name="connsiteY7" fmla="*/ 20297 h 2861021"/>
                <a:gd name="connsiteX8" fmla="*/ 2259769 w 2416812"/>
                <a:gd name="connsiteY8" fmla="*/ 540117 h 2861021"/>
                <a:gd name="connsiteX9" fmla="*/ 2194999 w 2416812"/>
                <a:gd name="connsiteY9" fmla="*/ 898257 h 2861021"/>
                <a:gd name="connsiteX10" fmla="*/ 2179759 w 2416812"/>
                <a:gd name="connsiteY10" fmla="*/ 1191627 h 2861021"/>
                <a:gd name="connsiteX11" fmla="*/ 2156899 w 2416812"/>
                <a:gd name="connsiteY11" fmla="*/ 1378317 h 2861021"/>
                <a:gd name="connsiteX12" fmla="*/ 2065459 w 2416812"/>
                <a:gd name="connsiteY12" fmla="*/ 1446897 h 2861021"/>
                <a:gd name="connsiteX13" fmla="*/ 2183569 w 2416812"/>
                <a:gd name="connsiteY13" fmla="*/ 1618347 h 2861021"/>
                <a:gd name="connsiteX14" fmla="*/ 2179759 w 2416812"/>
                <a:gd name="connsiteY14" fmla="*/ 1831707 h 2861021"/>
                <a:gd name="connsiteX15" fmla="*/ 2210239 w 2416812"/>
                <a:gd name="connsiteY15" fmla="*/ 2102217 h 2861021"/>
                <a:gd name="connsiteX16" fmla="*/ 2324539 w 2416812"/>
                <a:gd name="connsiteY16" fmla="*/ 2422257 h 2861021"/>
                <a:gd name="connsiteX17" fmla="*/ 2415979 w 2416812"/>
                <a:gd name="connsiteY17" fmla="*/ 2627997 h 2861021"/>
                <a:gd name="connsiteX18" fmla="*/ 2270502 w 2416812"/>
                <a:gd name="connsiteY18" fmla="*/ 2860728 h 2861021"/>
                <a:gd name="connsiteX19" fmla="*/ 1859719 w 2416812"/>
                <a:gd name="connsiteY19" fmla="*/ 2578467 h 2861021"/>
                <a:gd name="connsiteX20" fmla="*/ 1554919 w 2416812"/>
                <a:gd name="connsiteY20" fmla="*/ 2262237 h 2861021"/>
                <a:gd name="connsiteX21" fmla="*/ 1333939 w 2416812"/>
                <a:gd name="connsiteY21" fmla="*/ 1904097 h 2861021"/>
                <a:gd name="connsiteX22" fmla="*/ 1055809 w 2416812"/>
                <a:gd name="connsiteY22" fmla="*/ 1667877 h 2861021"/>
                <a:gd name="connsiteX23" fmla="*/ 648139 w 2416812"/>
                <a:gd name="connsiteY23" fmla="*/ 1622157 h 2861021"/>
                <a:gd name="connsiteX24" fmla="*/ 286189 w 2416812"/>
                <a:gd name="connsiteY24" fmla="*/ 1675497 h 2861021"/>
                <a:gd name="connsiteX25" fmla="*/ 95689 w 2416812"/>
                <a:gd name="connsiteY25" fmla="*/ 1721217 h 2861021"/>
                <a:gd name="connsiteX26" fmla="*/ 27109 w 2416812"/>
                <a:gd name="connsiteY26" fmla="*/ 1523097 h 2861021"/>
                <a:gd name="connsiteX27" fmla="*/ 4249 w 2416812"/>
                <a:gd name="connsiteY27" fmla="*/ 1355457 h 2861021"/>
                <a:gd name="connsiteX28" fmla="*/ 114739 w 2416812"/>
                <a:gd name="connsiteY28" fmla="*/ 1252587 h 2861021"/>
                <a:gd name="connsiteX0" fmla="*/ 114739 w 2542354"/>
                <a:gd name="connsiteY0" fmla="*/ 1252587 h 2949240"/>
                <a:gd name="connsiteX1" fmla="*/ 709099 w 2542354"/>
                <a:gd name="connsiteY1" fmla="*/ 1313547 h 2949240"/>
                <a:gd name="connsiteX2" fmla="*/ 1063429 w 2542354"/>
                <a:gd name="connsiteY2" fmla="*/ 1264017 h 2949240"/>
                <a:gd name="connsiteX3" fmla="*/ 1280599 w 2542354"/>
                <a:gd name="connsiteY3" fmla="*/ 1081137 h 2949240"/>
                <a:gd name="connsiteX4" fmla="*/ 1543489 w 2542354"/>
                <a:gd name="connsiteY4" fmla="*/ 662037 h 2949240"/>
                <a:gd name="connsiteX5" fmla="*/ 1825429 w 2542354"/>
                <a:gd name="connsiteY5" fmla="*/ 338187 h 2949240"/>
                <a:gd name="connsiteX6" fmla="*/ 2073437 w 2542354"/>
                <a:gd name="connsiteY6" fmla="*/ 127958 h 2949240"/>
                <a:gd name="connsiteX7" fmla="*/ 2358489 w 2542354"/>
                <a:gd name="connsiteY7" fmla="*/ 20297 h 2949240"/>
                <a:gd name="connsiteX8" fmla="*/ 2259769 w 2542354"/>
                <a:gd name="connsiteY8" fmla="*/ 540117 h 2949240"/>
                <a:gd name="connsiteX9" fmla="*/ 2194999 w 2542354"/>
                <a:gd name="connsiteY9" fmla="*/ 898257 h 2949240"/>
                <a:gd name="connsiteX10" fmla="*/ 2179759 w 2542354"/>
                <a:gd name="connsiteY10" fmla="*/ 1191627 h 2949240"/>
                <a:gd name="connsiteX11" fmla="*/ 2156899 w 2542354"/>
                <a:gd name="connsiteY11" fmla="*/ 1378317 h 2949240"/>
                <a:gd name="connsiteX12" fmla="*/ 2065459 w 2542354"/>
                <a:gd name="connsiteY12" fmla="*/ 1446897 h 2949240"/>
                <a:gd name="connsiteX13" fmla="*/ 2183569 w 2542354"/>
                <a:gd name="connsiteY13" fmla="*/ 1618347 h 2949240"/>
                <a:gd name="connsiteX14" fmla="*/ 2179759 w 2542354"/>
                <a:gd name="connsiteY14" fmla="*/ 1831707 h 2949240"/>
                <a:gd name="connsiteX15" fmla="*/ 2210239 w 2542354"/>
                <a:gd name="connsiteY15" fmla="*/ 2102217 h 2949240"/>
                <a:gd name="connsiteX16" fmla="*/ 2324539 w 2542354"/>
                <a:gd name="connsiteY16" fmla="*/ 2422257 h 2949240"/>
                <a:gd name="connsiteX17" fmla="*/ 2542012 w 2542354"/>
                <a:gd name="connsiteY17" fmla="*/ 2918841 h 2949240"/>
                <a:gd name="connsiteX18" fmla="*/ 2270502 w 2542354"/>
                <a:gd name="connsiteY18" fmla="*/ 2860728 h 2949240"/>
                <a:gd name="connsiteX19" fmla="*/ 1859719 w 2542354"/>
                <a:gd name="connsiteY19" fmla="*/ 2578467 h 2949240"/>
                <a:gd name="connsiteX20" fmla="*/ 1554919 w 2542354"/>
                <a:gd name="connsiteY20" fmla="*/ 2262237 h 2949240"/>
                <a:gd name="connsiteX21" fmla="*/ 1333939 w 2542354"/>
                <a:gd name="connsiteY21" fmla="*/ 1904097 h 2949240"/>
                <a:gd name="connsiteX22" fmla="*/ 1055809 w 2542354"/>
                <a:gd name="connsiteY22" fmla="*/ 1667877 h 2949240"/>
                <a:gd name="connsiteX23" fmla="*/ 648139 w 2542354"/>
                <a:gd name="connsiteY23" fmla="*/ 1622157 h 2949240"/>
                <a:gd name="connsiteX24" fmla="*/ 286189 w 2542354"/>
                <a:gd name="connsiteY24" fmla="*/ 1675497 h 2949240"/>
                <a:gd name="connsiteX25" fmla="*/ 95689 w 2542354"/>
                <a:gd name="connsiteY25" fmla="*/ 1721217 h 2949240"/>
                <a:gd name="connsiteX26" fmla="*/ 27109 w 2542354"/>
                <a:gd name="connsiteY26" fmla="*/ 1523097 h 2949240"/>
                <a:gd name="connsiteX27" fmla="*/ 4249 w 2542354"/>
                <a:gd name="connsiteY27" fmla="*/ 1355457 h 2949240"/>
                <a:gd name="connsiteX28" fmla="*/ 114739 w 2542354"/>
                <a:gd name="connsiteY28" fmla="*/ 1252587 h 2949240"/>
                <a:gd name="connsiteX0" fmla="*/ 114739 w 2542354"/>
                <a:gd name="connsiteY0" fmla="*/ 1292758 h 2989411"/>
                <a:gd name="connsiteX1" fmla="*/ 709099 w 2542354"/>
                <a:gd name="connsiteY1" fmla="*/ 1353718 h 2989411"/>
                <a:gd name="connsiteX2" fmla="*/ 1063429 w 2542354"/>
                <a:gd name="connsiteY2" fmla="*/ 1304188 h 2989411"/>
                <a:gd name="connsiteX3" fmla="*/ 1280599 w 2542354"/>
                <a:gd name="connsiteY3" fmla="*/ 1121308 h 2989411"/>
                <a:gd name="connsiteX4" fmla="*/ 1543489 w 2542354"/>
                <a:gd name="connsiteY4" fmla="*/ 702208 h 2989411"/>
                <a:gd name="connsiteX5" fmla="*/ 1825429 w 2542354"/>
                <a:gd name="connsiteY5" fmla="*/ 378358 h 2989411"/>
                <a:gd name="connsiteX6" fmla="*/ 2073437 w 2542354"/>
                <a:gd name="connsiteY6" fmla="*/ 168129 h 2989411"/>
                <a:gd name="connsiteX7" fmla="*/ 2426352 w 2542354"/>
                <a:gd name="connsiteY7" fmla="*/ 16841 h 2989411"/>
                <a:gd name="connsiteX8" fmla="*/ 2259769 w 2542354"/>
                <a:gd name="connsiteY8" fmla="*/ 580288 h 2989411"/>
                <a:gd name="connsiteX9" fmla="*/ 2194999 w 2542354"/>
                <a:gd name="connsiteY9" fmla="*/ 938428 h 2989411"/>
                <a:gd name="connsiteX10" fmla="*/ 2179759 w 2542354"/>
                <a:gd name="connsiteY10" fmla="*/ 1231798 h 2989411"/>
                <a:gd name="connsiteX11" fmla="*/ 2156899 w 2542354"/>
                <a:gd name="connsiteY11" fmla="*/ 1418488 h 2989411"/>
                <a:gd name="connsiteX12" fmla="*/ 2065459 w 2542354"/>
                <a:gd name="connsiteY12" fmla="*/ 1487068 h 2989411"/>
                <a:gd name="connsiteX13" fmla="*/ 2183569 w 2542354"/>
                <a:gd name="connsiteY13" fmla="*/ 1658518 h 2989411"/>
                <a:gd name="connsiteX14" fmla="*/ 2179759 w 2542354"/>
                <a:gd name="connsiteY14" fmla="*/ 1871878 h 2989411"/>
                <a:gd name="connsiteX15" fmla="*/ 2210239 w 2542354"/>
                <a:gd name="connsiteY15" fmla="*/ 2142388 h 2989411"/>
                <a:gd name="connsiteX16" fmla="*/ 2324539 w 2542354"/>
                <a:gd name="connsiteY16" fmla="*/ 2462428 h 2989411"/>
                <a:gd name="connsiteX17" fmla="*/ 2542012 w 2542354"/>
                <a:gd name="connsiteY17" fmla="*/ 2959012 h 2989411"/>
                <a:gd name="connsiteX18" fmla="*/ 2270502 w 2542354"/>
                <a:gd name="connsiteY18" fmla="*/ 2900899 h 2989411"/>
                <a:gd name="connsiteX19" fmla="*/ 1859719 w 2542354"/>
                <a:gd name="connsiteY19" fmla="*/ 2618638 h 2989411"/>
                <a:gd name="connsiteX20" fmla="*/ 1554919 w 2542354"/>
                <a:gd name="connsiteY20" fmla="*/ 2302408 h 2989411"/>
                <a:gd name="connsiteX21" fmla="*/ 1333939 w 2542354"/>
                <a:gd name="connsiteY21" fmla="*/ 1944268 h 2989411"/>
                <a:gd name="connsiteX22" fmla="*/ 1055809 w 2542354"/>
                <a:gd name="connsiteY22" fmla="*/ 1708048 h 2989411"/>
                <a:gd name="connsiteX23" fmla="*/ 648139 w 2542354"/>
                <a:gd name="connsiteY23" fmla="*/ 1662328 h 2989411"/>
                <a:gd name="connsiteX24" fmla="*/ 286189 w 2542354"/>
                <a:gd name="connsiteY24" fmla="*/ 1715668 h 2989411"/>
                <a:gd name="connsiteX25" fmla="*/ 95689 w 2542354"/>
                <a:gd name="connsiteY25" fmla="*/ 1761388 h 2989411"/>
                <a:gd name="connsiteX26" fmla="*/ 27109 w 2542354"/>
                <a:gd name="connsiteY26" fmla="*/ 1563268 h 2989411"/>
                <a:gd name="connsiteX27" fmla="*/ 4249 w 2542354"/>
                <a:gd name="connsiteY27" fmla="*/ 1395628 h 2989411"/>
                <a:gd name="connsiteX28" fmla="*/ 114739 w 2542354"/>
                <a:gd name="connsiteY28" fmla="*/ 1292758 h 2989411"/>
                <a:gd name="connsiteX0" fmla="*/ 114739 w 2542354"/>
                <a:gd name="connsiteY0" fmla="*/ 1310958 h 3007611"/>
                <a:gd name="connsiteX1" fmla="*/ 709099 w 2542354"/>
                <a:gd name="connsiteY1" fmla="*/ 1371918 h 3007611"/>
                <a:gd name="connsiteX2" fmla="*/ 1063429 w 2542354"/>
                <a:gd name="connsiteY2" fmla="*/ 1322388 h 3007611"/>
                <a:gd name="connsiteX3" fmla="*/ 1280599 w 2542354"/>
                <a:gd name="connsiteY3" fmla="*/ 1139508 h 3007611"/>
                <a:gd name="connsiteX4" fmla="*/ 1543489 w 2542354"/>
                <a:gd name="connsiteY4" fmla="*/ 720408 h 3007611"/>
                <a:gd name="connsiteX5" fmla="*/ 1825429 w 2542354"/>
                <a:gd name="connsiteY5" fmla="*/ 396558 h 3007611"/>
                <a:gd name="connsiteX6" fmla="*/ 2073437 w 2542354"/>
                <a:gd name="connsiteY6" fmla="*/ 186329 h 3007611"/>
                <a:gd name="connsiteX7" fmla="*/ 2406963 w 2542354"/>
                <a:gd name="connsiteY7" fmla="*/ 15651 h 3007611"/>
                <a:gd name="connsiteX8" fmla="*/ 2259769 w 2542354"/>
                <a:gd name="connsiteY8" fmla="*/ 598488 h 3007611"/>
                <a:gd name="connsiteX9" fmla="*/ 2194999 w 2542354"/>
                <a:gd name="connsiteY9" fmla="*/ 956628 h 3007611"/>
                <a:gd name="connsiteX10" fmla="*/ 2179759 w 2542354"/>
                <a:gd name="connsiteY10" fmla="*/ 1249998 h 3007611"/>
                <a:gd name="connsiteX11" fmla="*/ 2156899 w 2542354"/>
                <a:gd name="connsiteY11" fmla="*/ 1436688 h 3007611"/>
                <a:gd name="connsiteX12" fmla="*/ 2065459 w 2542354"/>
                <a:gd name="connsiteY12" fmla="*/ 1505268 h 3007611"/>
                <a:gd name="connsiteX13" fmla="*/ 2183569 w 2542354"/>
                <a:gd name="connsiteY13" fmla="*/ 1676718 h 3007611"/>
                <a:gd name="connsiteX14" fmla="*/ 2179759 w 2542354"/>
                <a:gd name="connsiteY14" fmla="*/ 1890078 h 3007611"/>
                <a:gd name="connsiteX15" fmla="*/ 2210239 w 2542354"/>
                <a:gd name="connsiteY15" fmla="*/ 2160588 h 3007611"/>
                <a:gd name="connsiteX16" fmla="*/ 2324539 w 2542354"/>
                <a:gd name="connsiteY16" fmla="*/ 2480628 h 3007611"/>
                <a:gd name="connsiteX17" fmla="*/ 2542012 w 2542354"/>
                <a:gd name="connsiteY17" fmla="*/ 2977212 h 3007611"/>
                <a:gd name="connsiteX18" fmla="*/ 2270502 w 2542354"/>
                <a:gd name="connsiteY18" fmla="*/ 2919099 h 3007611"/>
                <a:gd name="connsiteX19" fmla="*/ 1859719 w 2542354"/>
                <a:gd name="connsiteY19" fmla="*/ 2636838 h 3007611"/>
                <a:gd name="connsiteX20" fmla="*/ 1554919 w 2542354"/>
                <a:gd name="connsiteY20" fmla="*/ 2320608 h 3007611"/>
                <a:gd name="connsiteX21" fmla="*/ 1333939 w 2542354"/>
                <a:gd name="connsiteY21" fmla="*/ 1962468 h 3007611"/>
                <a:gd name="connsiteX22" fmla="*/ 1055809 w 2542354"/>
                <a:gd name="connsiteY22" fmla="*/ 1726248 h 3007611"/>
                <a:gd name="connsiteX23" fmla="*/ 648139 w 2542354"/>
                <a:gd name="connsiteY23" fmla="*/ 1680528 h 3007611"/>
                <a:gd name="connsiteX24" fmla="*/ 286189 w 2542354"/>
                <a:gd name="connsiteY24" fmla="*/ 1733868 h 3007611"/>
                <a:gd name="connsiteX25" fmla="*/ 95689 w 2542354"/>
                <a:gd name="connsiteY25" fmla="*/ 1779588 h 3007611"/>
                <a:gd name="connsiteX26" fmla="*/ 27109 w 2542354"/>
                <a:gd name="connsiteY26" fmla="*/ 1581468 h 3007611"/>
                <a:gd name="connsiteX27" fmla="*/ 4249 w 2542354"/>
                <a:gd name="connsiteY27" fmla="*/ 1413828 h 3007611"/>
                <a:gd name="connsiteX28" fmla="*/ 114739 w 2542354"/>
                <a:gd name="connsiteY28" fmla="*/ 1310958 h 3007611"/>
                <a:gd name="connsiteX0" fmla="*/ 114739 w 2542354"/>
                <a:gd name="connsiteY0" fmla="*/ 1315751 h 3012404"/>
                <a:gd name="connsiteX1" fmla="*/ 709099 w 2542354"/>
                <a:gd name="connsiteY1" fmla="*/ 1376711 h 3012404"/>
                <a:gd name="connsiteX2" fmla="*/ 1063429 w 2542354"/>
                <a:gd name="connsiteY2" fmla="*/ 1327181 h 3012404"/>
                <a:gd name="connsiteX3" fmla="*/ 1280599 w 2542354"/>
                <a:gd name="connsiteY3" fmla="*/ 1144301 h 3012404"/>
                <a:gd name="connsiteX4" fmla="*/ 1543489 w 2542354"/>
                <a:gd name="connsiteY4" fmla="*/ 725201 h 3012404"/>
                <a:gd name="connsiteX5" fmla="*/ 1825429 w 2542354"/>
                <a:gd name="connsiteY5" fmla="*/ 401351 h 3012404"/>
                <a:gd name="connsiteX6" fmla="*/ 2092826 w 2542354"/>
                <a:gd name="connsiteY6" fmla="*/ 157190 h 3012404"/>
                <a:gd name="connsiteX7" fmla="*/ 2406963 w 2542354"/>
                <a:gd name="connsiteY7" fmla="*/ 20444 h 3012404"/>
                <a:gd name="connsiteX8" fmla="*/ 2259769 w 2542354"/>
                <a:gd name="connsiteY8" fmla="*/ 603281 h 3012404"/>
                <a:gd name="connsiteX9" fmla="*/ 2194999 w 2542354"/>
                <a:gd name="connsiteY9" fmla="*/ 961421 h 3012404"/>
                <a:gd name="connsiteX10" fmla="*/ 2179759 w 2542354"/>
                <a:gd name="connsiteY10" fmla="*/ 1254791 h 3012404"/>
                <a:gd name="connsiteX11" fmla="*/ 2156899 w 2542354"/>
                <a:gd name="connsiteY11" fmla="*/ 1441481 h 3012404"/>
                <a:gd name="connsiteX12" fmla="*/ 2065459 w 2542354"/>
                <a:gd name="connsiteY12" fmla="*/ 1510061 h 3012404"/>
                <a:gd name="connsiteX13" fmla="*/ 2183569 w 2542354"/>
                <a:gd name="connsiteY13" fmla="*/ 1681511 h 3012404"/>
                <a:gd name="connsiteX14" fmla="*/ 2179759 w 2542354"/>
                <a:gd name="connsiteY14" fmla="*/ 1894871 h 3012404"/>
                <a:gd name="connsiteX15" fmla="*/ 2210239 w 2542354"/>
                <a:gd name="connsiteY15" fmla="*/ 2165381 h 3012404"/>
                <a:gd name="connsiteX16" fmla="*/ 2324539 w 2542354"/>
                <a:gd name="connsiteY16" fmla="*/ 2485421 h 3012404"/>
                <a:gd name="connsiteX17" fmla="*/ 2542012 w 2542354"/>
                <a:gd name="connsiteY17" fmla="*/ 2982005 h 3012404"/>
                <a:gd name="connsiteX18" fmla="*/ 2270502 w 2542354"/>
                <a:gd name="connsiteY18" fmla="*/ 2923892 h 3012404"/>
                <a:gd name="connsiteX19" fmla="*/ 1859719 w 2542354"/>
                <a:gd name="connsiteY19" fmla="*/ 2641631 h 3012404"/>
                <a:gd name="connsiteX20" fmla="*/ 1554919 w 2542354"/>
                <a:gd name="connsiteY20" fmla="*/ 2325401 h 3012404"/>
                <a:gd name="connsiteX21" fmla="*/ 1333939 w 2542354"/>
                <a:gd name="connsiteY21" fmla="*/ 1967261 h 3012404"/>
                <a:gd name="connsiteX22" fmla="*/ 1055809 w 2542354"/>
                <a:gd name="connsiteY22" fmla="*/ 1731041 h 3012404"/>
                <a:gd name="connsiteX23" fmla="*/ 648139 w 2542354"/>
                <a:gd name="connsiteY23" fmla="*/ 1685321 h 3012404"/>
                <a:gd name="connsiteX24" fmla="*/ 286189 w 2542354"/>
                <a:gd name="connsiteY24" fmla="*/ 1738661 h 3012404"/>
                <a:gd name="connsiteX25" fmla="*/ 95689 w 2542354"/>
                <a:gd name="connsiteY25" fmla="*/ 1784381 h 3012404"/>
                <a:gd name="connsiteX26" fmla="*/ 27109 w 2542354"/>
                <a:gd name="connsiteY26" fmla="*/ 1586261 h 3012404"/>
                <a:gd name="connsiteX27" fmla="*/ 4249 w 2542354"/>
                <a:gd name="connsiteY27" fmla="*/ 1418621 h 3012404"/>
                <a:gd name="connsiteX28" fmla="*/ 114739 w 2542354"/>
                <a:gd name="connsiteY28" fmla="*/ 1315751 h 3012404"/>
                <a:gd name="connsiteX0" fmla="*/ 114739 w 2542354"/>
                <a:gd name="connsiteY0" fmla="*/ 1285052 h 2981705"/>
                <a:gd name="connsiteX1" fmla="*/ 709099 w 2542354"/>
                <a:gd name="connsiteY1" fmla="*/ 1346012 h 2981705"/>
                <a:gd name="connsiteX2" fmla="*/ 1063429 w 2542354"/>
                <a:gd name="connsiteY2" fmla="*/ 1296482 h 2981705"/>
                <a:gd name="connsiteX3" fmla="*/ 1280599 w 2542354"/>
                <a:gd name="connsiteY3" fmla="*/ 1113602 h 2981705"/>
                <a:gd name="connsiteX4" fmla="*/ 1543489 w 2542354"/>
                <a:gd name="connsiteY4" fmla="*/ 694502 h 2981705"/>
                <a:gd name="connsiteX5" fmla="*/ 1825429 w 2542354"/>
                <a:gd name="connsiteY5" fmla="*/ 370652 h 2981705"/>
                <a:gd name="connsiteX6" fmla="*/ 2092826 w 2542354"/>
                <a:gd name="connsiteY6" fmla="*/ 126491 h 2981705"/>
                <a:gd name="connsiteX7" fmla="*/ 2416658 w 2542354"/>
                <a:gd name="connsiteY7" fmla="*/ 23677 h 2981705"/>
                <a:gd name="connsiteX8" fmla="*/ 2259769 w 2542354"/>
                <a:gd name="connsiteY8" fmla="*/ 572582 h 2981705"/>
                <a:gd name="connsiteX9" fmla="*/ 2194999 w 2542354"/>
                <a:gd name="connsiteY9" fmla="*/ 930722 h 2981705"/>
                <a:gd name="connsiteX10" fmla="*/ 2179759 w 2542354"/>
                <a:gd name="connsiteY10" fmla="*/ 1224092 h 2981705"/>
                <a:gd name="connsiteX11" fmla="*/ 2156899 w 2542354"/>
                <a:gd name="connsiteY11" fmla="*/ 1410782 h 2981705"/>
                <a:gd name="connsiteX12" fmla="*/ 2065459 w 2542354"/>
                <a:gd name="connsiteY12" fmla="*/ 1479362 h 2981705"/>
                <a:gd name="connsiteX13" fmla="*/ 2183569 w 2542354"/>
                <a:gd name="connsiteY13" fmla="*/ 1650812 h 2981705"/>
                <a:gd name="connsiteX14" fmla="*/ 2179759 w 2542354"/>
                <a:gd name="connsiteY14" fmla="*/ 1864172 h 2981705"/>
                <a:gd name="connsiteX15" fmla="*/ 2210239 w 2542354"/>
                <a:gd name="connsiteY15" fmla="*/ 2134682 h 2981705"/>
                <a:gd name="connsiteX16" fmla="*/ 2324539 w 2542354"/>
                <a:gd name="connsiteY16" fmla="*/ 2454722 h 2981705"/>
                <a:gd name="connsiteX17" fmla="*/ 2542012 w 2542354"/>
                <a:gd name="connsiteY17" fmla="*/ 2951306 h 2981705"/>
                <a:gd name="connsiteX18" fmla="*/ 2270502 w 2542354"/>
                <a:gd name="connsiteY18" fmla="*/ 2893193 h 2981705"/>
                <a:gd name="connsiteX19" fmla="*/ 1859719 w 2542354"/>
                <a:gd name="connsiteY19" fmla="*/ 2610932 h 2981705"/>
                <a:gd name="connsiteX20" fmla="*/ 1554919 w 2542354"/>
                <a:gd name="connsiteY20" fmla="*/ 2294702 h 2981705"/>
                <a:gd name="connsiteX21" fmla="*/ 1333939 w 2542354"/>
                <a:gd name="connsiteY21" fmla="*/ 1936562 h 2981705"/>
                <a:gd name="connsiteX22" fmla="*/ 1055809 w 2542354"/>
                <a:gd name="connsiteY22" fmla="*/ 1700342 h 2981705"/>
                <a:gd name="connsiteX23" fmla="*/ 648139 w 2542354"/>
                <a:gd name="connsiteY23" fmla="*/ 1654622 h 2981705"/>
                <a:gd name="connsiteX24" fmla="*/ 286189 w 2542354"/>
                <a:gd name="connsiteY24" fmla="*/ 1707962 h 2981705"/>
                <a:gd name="connsiteX25" fmla="*/ 95689 w 2542354"/>
                <a:gd name="connsiteY25" fmla="*/ 1753682 h 2981705"/>
                <a:gd name="connsiteX26" fmla="*/ 27109 w 2542354"/>
                <a:gd name="connsiteY26" fmla="*/ 1555562 h 2981705"/>
                <a:gd name="connsiteX27" fmla="*/ 4249 w 2542354"/>
                <a:gd name="connsiteY27" fmla="*/ 1387922 h 2981705"/>
                <a:gd name="connsiteX28" fmla="*/ 114739 w 2542354"/>
                <a:gd name="connsiteY28" fmla="*/ 1285052 h 2981705"/>
                <a:gd name="connsiteX0" fmla="*/ 114739 w 2542354"/>
                <a:gd name="connsiteY0" fmla="*/ 1284116 h 2980769"/>
                <a:gd name="connsiteX1" fmla="*/ 709099 w 2542354"/>
                <a:gd name="connsiteY1" fmla="*/ 1345076 h 2980769"/>
                <a:gd name="connsiteX2" fmla="*/ 1063429 w 2542354"/>
                <a:gd name="connsiteY2" fmla="*/ 1295546 h 2980769"/>
                <a:gd name="connsiteX3" fmla="*/ 1280599 w 2542354"/>
                <a:gd name="connsiteY3" fmla="*/ 1112666 h 2980769"/>
                <a:gd name="connsiteX4" fmla="*/ 1543489 w 2542354"/>
                <a:gd name="connsiteY4" fmla="*/ 693566 h 2980769"/>
                <a:gd name="connsiteX5" fmla="*/ 1825429 w 2542354"/>
                <a:gd name="connsiteY5" fmla="*/ 369716 h 2980769"/>
                <a:gd name="connsiteX6" fmla="*/ 2107369 w 2542354"/>
                <a:gd name="connsiteY6" fmla="*/ 130402 h 2980769"/>
                <a:gd name="connsiteX7" fmla="*/ 2416658 w 2542354"/>
                <a:gd name="connsiteY7" fmla="*/ 22741 h 2980769"/>
                <a:gd name="connsiteX8" fmla="*/ 2259769 w 2542354"/>
                <a:gd name="connsiteY8" fmla="*/ 571646 h 2980769"/>
                <a:gd name="connsiteX9" fmla="*/ 2194999 w 2542354"/>
                <a:gd name="connsiteY9" fmla="*/ 929786 h 2980769"/>
                <a:gd name="connsiteX10" fmla="*/ 2179759 w 2542354"/>
                <a:gd name="connsiteY10" fmla="*/ 1223156 h 2980769"/>
                <a:gd name="connsiteX11" fmla="*/ 2156899 w 2542354"/>
                <a:gd name="connsiteY11" fmla="*/ 1409846 h 2980769"/>
                <a:gd name="connsiteX12" fmla="*/ 2065459 w 2542354"/>
                <a:gd name="connsiteY12" fmla="*/ 1478426 h 2980769"/>
                <a:gd name="connsiteX13" fmla="*/ 2183569 w 2542354"/>
                <a:gd name="connsiteY13" fmla="*/ 1649876 h 2980769"/>
                <a:gd name="connsiteX14" fmla="*/ 2179759 w 2542354"/>
                <a:gd name="connsiteY14" fmla="*/ 1863236 h 2980769"/>
                <a:gd name="connsiteX15" fmla="*/ 2210239 w 2542354"/>
                <a:gd name="connsiteY15" fmla="*/ 2133746 h 2980769"/>
                <a:gd name="connsiteX16" fmla="*/ 2324539 w 2542354"/>
                <a:gd name="connsiteY16" fmla="*/ 2453786 h 2980769"/>
                <a:gd name="connsiteX17" fmla="*/ 2542012 w 2542354"/>
                <a:gd name="connsiteY17" fmla="*/ 2950370 h 2980769"/>
                <a:gd name="connsiteX18" fmla="*/ 2270502 w 2542354"/>
                <a:gd name="connsiteY18" fmla="*/ 2892257 h 2980769"/>
                <a:gd name="connsiteX19" fmla="*/ 1859719 w 2542354"/>
                <a:gd name="connsiteY19" fmla="*/ 2609996 h 2980769"/>
                <a:gd name="connsiteX20" fmla="*/ 1554919 w 2542354"/>
                <a:gd name="connsiteY20" fmla="*/ 2293766 h 2980769"/>
                <a:gd name="connsiteX21" fmla="*/ 1333939 w 2542354"/>
                <a:gd name="connsiteY21" fmla="*/ 1935626 h 2980769"/>
                <a:gd name="connsiteX22" fmla="*/ 1055809 w 2542354"/>
                <a:gd name="connsiteY22" fmla="*/ 1699406 h 2980769"/>
                <a:gd name="connsiteX23" fmla="*/ 648139 w 2542354"/>
                <a:gd name="connsiteY23" fmla="*/ 1653686 h 2980769"/>
                <a:gd name="connsiteX24" fmla="*/ 286189 w 2542354"/>
                <a:gd name="connsiteY24" fmla="*/ 1707026 h 2980769"/>
                <a:gd name="connsiteX25" fmla="*/ 95689 w 2542354"/>
                <a:gd name="connsiteY25" fmla="*/ 1752746 h 2980769"/>
                <a:gd name="connsiteX26" fmla="*/ 27109 w 2542354"/>
                <a:gd name="connsiteY26" fmla="*/ 1554626 h 2980769"/>
                <a:gd name="connsiteX27" fmla="*/ 4249 w 2542354"/>
                <a:gd name="connsiteY27" fmla="*/ 1386986 h 2980769"/>
                <a:gd name="connsiteX28" fmla="*/ 114739 w 2542354"/>
                <a:gd name="connsiteY28" fmla="*/ 1284116 h 29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542354" h="2980769">
                  <a:moveTo>
                    <a:pt x="114739" y="1284116"/>
                  </a:moveTo>
                  <a:cubicBezTo>
                    <a:pt x="232214" y="1277131"/>
                    <a:pt x="550984" y="1343171"/>
                    <a:pt x="709099" y="1345076"/>
                  </a:cubicBezTo>
                  <a:cubicBezTo>
                    <a:pt x="867214" y="1346981"/>
                    <a:pt x="968179" y="1334281"/>
                    <a:pt x="1063429" y="1295546"/>
                  </a:cubicBezTo>
                  <a:cubicBezTo>
                    <a:pt x="1158679" y="1256811"/>
                    <a:pt x="1200589" y="1212996"/>
                    <a:pt x="1280599" y="1112666"/>
                  </a:cubicBezTo>
                  <a:cubicBezTo>
                    <a:pt x="1360609" y="1012336"/>
                    <a:pt x="1452684" y="817391"/>
                    <a:pt x="1543489" y="693566"/>
                  </a:cubicBezTo>
                  <a:cubicBezTo>
                    <a:pt x="1634294" y="569741"/>
                    <a:pt x="1731449" y="463577"/>
                    <a:pt x="1825429" y="369716"/>
                  </a:cubicBezTo>
                  <a:cubicBezTo>
                    <a:pt x="1919409" y="275855"/>
                    <a:pt x="2008831" y="188231"/>
                    <a:pt x="2107369" y="130402"/>
                  </a:cubicBezTo>
                  <a:cubicBezTo>
                    <a:pt x="2205907" y="72573"/>
                    <a:pt x="2391258" y="-50800"/>
                    <a:pt x="2416658" y="22741"/>
                  </a:cubicBezTo>
                  <a:cubicBezTo>
                    <a:pt x="2442058" y="96282"/>
                    <a:pt x="2296712" y="420472"/>
                    <a:pt x="2259769" y="571646"/>
                  </a:cubicBezTo>
                  <a:cubicBezTo>
                    <a:pt x="2222826" y="722820"/>
                    <a:pt x="2208334" y="821201"/>
                    <a:pt x="2194999" y="929786"/>
                  </a:cubicBezTo>
                  <a:cubicBezTo>
                    <a:pt x="2181664" y="1038371"/>
                    <a:pt x="2186109" y="1143146"/>
                    <a:pt x="2179759" y="1223156"/>
                  </a:cubicBezTo>
                  <a:cubicBezTo>
                    <a:pt x="2173409" y="1303166"/>
                    <a:pt x="2175949" y="1367301"/>
                    <a:pt x="2156899" y="1409846"/>
                  </a:cubicBezTo>
                  <a:cubicBezTo>
                    <a:pt x="2137849" y="1452391"/>
                    <a:pt x="2061014" y="1438421"/>
                    <a:pt x="2065459" y="1478426"/>
                  </a:cubicBezTo>
                  <a:cubicBezTo>
                    <a:pt x="2069904" y="1518431"/>
                    <a:pt x="2164519" y="1585741"/>
                    <a:pt x="2183569" y="1649876"/>
                  </a:cubicBezTo>
                  <a:cubicBezTo>
                    <a:pt x="2202619" y="1714011"/>
                    <a:pt x="2175314" y="1782591"/>
                    <a:pt x="2179759" y="1863236"/>
                  </a:cubicBezTo>
                  <a:cubicBezTo>
                    <a:pt x="2184204" y="1943881"/>
                    <a:pt x="2186109" y="2035321"/>
                    <a:pt x="2210239" y="2133746"/>
                  </a:cubicBezTo>
                  <a:cubicBezTo>
                    <a:pt x="2234369" y="2232171"/>
                    <a:pt x="2269244" y="2317682"/>
                    <a:pt x="2324539" y="2453786"/>
                  </a:cubicBezTo>
                  <a:cubicBezTo>
                    <a:pt x="2379834" y="2589890"/>
                    <a:pt x="2551018" y="2877292"/>
                    <a:pt x="2542012" y="2950370"/>
                  </a:cubicBezTo>
                  <a:cubicBezTo>
                    <a:pt x="2533006" y="3023448"/>
                    <a:pt x="2384217" y="2948986"/>
                    <a:pt x="2270502" y="2892257"/>
                  </a:cubicBezTo>
                  <a:cubicBezTo>
                    <a:pt x="2156787" y="2835528"/>
                    <a:pt x="1978983" y="2709745"/>
                    <a:pt x="1859719" y="2609996"/>
                  </a:cubicBezTo>
                  <a:cubicBezTo>
                    <a:pt x="1740455" y="2510248"/>
                    <a:pt x="1642549" y="2406161"/>
                    <a:pt x="1554919" y="2293766"/>
                  </a:cubicBezTo>
                  <a:cubicBezTo>
                    <a:pt x="1467289" y="2181371"/>
                    <a:pt x="1417124" y="2034686"/>
                    <a:pt x="1333939" y="1935626"/>
                  </a:cubicBezTo>
                  <a:cubicBezTo>
                    <a:pt x="1250754" y="1836566"/>
                    <a:pt x="1170109" y="1746396"/>
                    <a:pt x="1055809" y="1699406"/>
                  </a:cubicBezTo>
                  <a:cubicBezTo>
                    <a:pt x="941509" y="1652416"/>
                    <a:pt x="776409" y="1652416"/>
                    <a:pt x="648139" y="1653686"/>
                  </a:cubicBezTo>
                  <a:cubicBezTo>
                    <a:pt x="519869" y="1654956"/>
                    <a:pt x="378264" y="1690516"/>
                    <a:pt x="286189" y="1707026"/>
                  </a:cubicBezTo>
                  <a:cubicBezTo>
                    <a:pt x="194114" y="1723536"/>
                    <a:pt x="138869" y="1778146"/>
                    <a:pt x="95689" y="1752746"/>
                  </a:cubicBezTo>
                  <a:cubicBezTo>
                    <a:pt x="52509" y="1727346"/>
                    <a:pt x="42349" y="1615586"/>
                    <a:pt x="27109" y="1554626"/>
                  </a:cubicBezTo>
                  <a:cubicBezTo>
                    <a:pt x="11869" y="1493666"/>
                    <a:pt x="-9086" y="1433341"/>
                    <a:pt x="4249" y="1386986"/>
                  </a:cubicBezTo>
                  <a:cubicBezTo>
                    <a:pt x="17584" y="1340631"/>
                    <a:pt x="-2736" y="1291101"/>
                    <a:pt x="114739" y="1284116"/>
                  </a:cubicBezTo>
                  <a:close/>
                </a:path>
              </a:pathLst>
            </a:custGeom>
            <a:noFill/>
            <a:ln w="158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7436" y="442180"/>
            <a:ext cx="11745643" cy="2148413"/>
            <a:chOff x="361949" y="838634"/>
            <a:chExt cx="10517580" cy="19237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949" y="838634"/>
              <a:ext cx="8272989" cy="1664352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 flipH="1" flipV="1">
              <a:off x="7107340" y="1384613"/>
              <a:ext cx="1487424" cy="620268"/>
            </a:xfrm>
            <a:prstGeom prst="straightConnector1">
              <a:avLst/>
            </a:prstGeom>
            <a:ln cap="rnd">
              <a:solidFill>
                <a:srgbClr val="CC79A7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5697929" y="1024673"/>
              <a:ext cx="5181600" cy="1737747"/>
            </a:xfrm>
            <a:custGeom>
              <a:avLst/>
              <a:gdLst>
                <a:gd name="connsiteX0" fmla="*/ 0 w 5181600"/>
                <a:gd name="connsiteY0" fmla="*/ 883960 h 1757739"/>
                <a:gd name="connsiteX1" fmla="*/ 1341120 w 5181600"/>
                <a:gd name="connsiteY1" fmla="*/ 40 h 1757739"/>
                <a:gd name="connsiteX2" fmla="*/ 2580640 w 5181600"/>
                <a:gd name="connsiteY2" fmla="*/ 843320 h 1757739"/>
                <a:gd name="connsiteX3" fmla="*/ 3901440 w 5181600"/>
                <a:gd name="connsiteY3" fmla="*/ 1757720 h 1757739"/>
                <a:gd name="connsiteX4" fmla="*/ 5181600 w 5181600"/>
                <a:gd name="connsiteY4" fmla="*/ 863640 h 1757739"/>
                <a:gd name="connsiteX0" fmla="*/ 0 w 5181600"/>
                <a:gd name="connsiteY0" fmla="*/ 906459 h 1780238"/>
                <a:gd name="connsiteX1" fmla="*/ 1341120 w 5181600"/>
                <a:gd name="connsiteY1" fmla="*/ 22539 h 1780238"/>
                <a:gd name="connsiteX2" fmla="*/ 3901440 w 5181600"/>
                <a:gd name="connsiteY2" fmla="*/ 1780219 h 1780238"/>
                <a:gd name="connsiteX3" fmla="*/ 5181600 w 5181600"/>
                <a:gd name="connsiteY3" fmla="*/ 886139 h 1780238"/>
                <a:gd name="connsiteX0" fmla="*/ 0 w 5181600"/>
                <a:gd name="connsiteY0" fmla="*/ 882859 h 1777702"/>
                <a:gd name="connsiteX1" fmla="*/ 1438656 w 5181600"/>
                <a:gd name="connsiteY1" fmla="*/ 23323 h 1777702"/>
                <a:gd name="connsiteX2" fmla="*/ 3901440 w 5181600"/>
                <a:gd name="connsiteY2" fmla="*/ 1756619 h 1777702"/>
                <a:gd name="connsiteX3" fmla="*/ 5181600 w 5181600"/>
                <a:gd name="connsiteY3" fmla="*/ 862539 h 1777702"/>
                <a:gd name="connsiteX0" fmla="*/ 0 w 5181600"/>
                <a:gd name="connsiteY0" fmla="*/ 859537 h 1754380"/>
                <a:gd name="connsiteX1" fmla="*/ 1438656 w 5181600"/>
                <a:gd name="connsiteY1" fmla="*/ 1 h 1754380"/>
                <a:gd name="connsiteX2" fmla="*/ 3901440 w 5181600"/>
                <a:gd name="connsiteY2" fmla="*/ 1733297 h 1754380"/>
                <a:gd name="connsiteX3" fmla="*/ 5181600 w 5181600"/>
                <a:gd name="connsiteY3" fmla="*/ 839217 h 1754380"/>
                <a:gd name="connsiteX0" fmla="*/ 0 w 5181600"/>
                <a:gd name="connsiteY0" fmla="*/ 859587 h 1754430"/>
                <a:gd name="connsiteX1" fmla="*/ 1438656 w 5181600"/>
                <a:gd name="connsiteY1" fmla="*/ 51 h 1754430"/>
                <a:gd name="connsiteX2" fmla="*/ 3901440 w 5181600"/>
                <a:gd name="connsiteY2" fmla="*/ 1733347 h 1754430"/>
                <a:gd name="connsiteX3" fmla="*/ 5181600 w 5181600"/>
                <a:gd name="connsiteY3" fmla="*/ 839267 h 1754430"/>
                <a:gd name="connsiteX0" fmla="*/ 0 w 5181600"/>
                <a:gd name="connsiteY0" fmla="*/ 859538 h 1733304"/>
                <a:gd name="connsiteX1" fmla="*/ 1438656 w 5181600"/>
                <a:gd name="connsiteY1" fmla="*/ 2 h 1733304"/>
                <a:gd name="connsiteX2" fmla="*/ 2548746 w 5181600"/>
                <a:gd name="connsiteY2" fmla="*/ 852979 h 1733304"/>
                <a:gd name="connsiteX3" fmla="*/ 3901440 w 5181600"/>
                <a:gd name="connsiteY3" fmla="*/ 1733298 h 1733304"/>
                <a:gd name="connsiteX4" fmla="*/ 5181600 w 5181600"/>
                <a:gd name="connsiteY4" fmla="*/ 839218 h 1733304"/>
                <a:gd name="connsiteX0" fmla="*/ 0 w 5181600"/>
                <a:gd name="connsiteY0" fmla="*/ 859538 h 1733305"/>
                <a:gd name="connsiteX1" fmla="*/ 1438656 w 5181600"/>
                <a:gd name="connsiteY1" fmla="*/ 2 h 1733305"/>
                <a:gd name="connsiteX2" fmla="*/ 2548746 w 5181600"/>
                <a:gd name="connsiteY2" fmla="*/ 852979 h 1733305"/>
                <a:gd name="connsiteX3" fmla="*/ 3901440 w 5181600"/>
                <a:gd name="connsiteY3" fmla="*/ 1733298 h 1733305"/>
                <a:gd name="connsiteX4" fmla="*/ 5181600 w 5181600"/>
                <a:gd name="connsiteY4" fmla="*/ 839218 h 1733305"/>
                <a:gd name="connsiteX0" fmla="*/ 0 w 5181600"/>
                <a:gd name="connsiteY0" fmla="*/ 859538 h 1733305"/>
                <a:gd name="connsiteX1" fmla="*/ 1438656 w 5181600"/>
                <a:gd name="connsiteY1" fmla="*/ 2 h 1733305"/>
                <a:gd name="connsiteX2" fmla="*/ 2548746 w 5181600"/>
                <a:gd name="connsiteY2" fmla="*/ 852979 h 1733305"/>
                <a:gd name="connsiteX3" fmla="*/ 3901440 w 5181600"/>
                <a:gd name="connsiteY3" fmla="*/ 1733298 h 1733305"/>
                <a:gd name="connsiteX4" fmla="*/ 5181600 w 5181600"/>
                <a:gd name="connsiteY4" fmla="*/ 839218 h 1733305"/>
                <a:gd name="connsiteX0" fmla="*/ 0 w 5181600"/>
                <a:gd name="connsiteY0" fmla="*/ 859538 h 1733305"/>
                <a:gd name="connsiteX1" fmla="*/ 1438656 w 5181600"/>
                <a:gd name="connsiteY1" fmla="*/ 2 h 1733305"/>
                <a:gd name="connsiteX2" fmla="*/ 2548746 w 5181600"/>
                <a:gd name="connsiteY2" fmla="*/ 852979 h 1733305"/>
                <a:gd name="connsiteX3" fmla="*/ 3901440 w 5181600"/>
                <a:gd name="connsiteY3" fmla="*/ 1733298 h 1733305"/>
                <a:gd name="connsiteX4" fmla="*/ 5181600 w 5181600"/>
                <a:gd name="connsiteY4" fmla="*/ 839218 h 1733305"/>
                <a:gd name="connsiteX0" fmla="*/ 0 w 5181600"/>
                <a:gd name="connsiteY0" fmla="*/ 874777 h 1748543"/>
                <a:gd name="connsiteX1" fmla="*/ 1309116 w 5181600"/>
                <a:gd name="connsiteY1" fmla="*/ 1 h 1748543"/>
                <a:gd name="connsiteX2" fmla="*/ 2548746 w 5181600"/>
                <a:gd name="connsiteY2" fmla="*/ 868218 h 1748543"/>
                <a:gd name="connsiteX3" fmla="*/ 3901440 w 5181600"/>
                <a:gd name="connsiteY3" fmla="*/ 1748537 h 1748543"/>
                <a:gd name="connsiteX4" fmla="*/ 5181600 w 5181600"/>
                <a:gd name="connsiteY4" fmla="*/ 854457 h 1748543"/>
                <a:gd name="connsiteX0" fmla="*/ 0 w 5181600"/>
                <a:gd name="connsiteY0" fmla="*/ 874777 h 1748543"/>
                <a:gd name="connsiteX1" fmla="*/ 1309116 w 5181600"/>
                <a:gd name="connsiteY1" fmla="*/ 1 h 1748543"/>
                <a:gd name="connsiteX2" fmla="*/ 2548746 w 5181600"/>
                <a:gd name="connsiteY2" fmla="*/ 868218 h 1748543"/>
                <a:gd name="connsiteX3" fmla="*/ 3901440 w 5181600"/>
                <a:gd name="connsiteY3" fmla="*/ 1748537 h 1748543"/>
                <a:gd name="connsiteX4" fmla="*/ 5181600 w 5181600"/>
                <a:gd name="connsiteY4" fmla="*/ 854457 h 1748543"/>
                <a:gd name="connsiteX0" fmla="*/ 0 w 5181600"/>
                <a:gd name="connsiteY0" fmla="*/ 874777 h 1748544"/>
                <a:gd name="connsiteX1" fmla="*/ 1309116 w 5181600"/>
                <a:gd name="connsiteY1" fmla="*/ 1 h 1748544"/>
                <a:gd name="connsiteX2" fmla="*/ 2548746 w 5181600"/>
                <a:gd name="connsiteY2" fmla="*/ 868218 h 1748544"/>
                <a:gd name="connsiteX3" fmla="*/ 3901440 w 5181600"/>
                <a:gd name="connsiteY3" fmla="*/ 1748537 h 1748544"/>
                <a:gd name="connsiteX4" fmla="*/ 5181600 w 5181600"/>
                <a:gd name="connsiteY4" fmla="*/ 854457 h 1748544"/>
                <a:gd name="connsiteX0" fmla="*/ 0 w 5181600"/>
                <a:gd name="connsiteY0" fmla="*/ 874777 h 1748543"/>
                <a:gd name="connsiteX1" fmla="*/ 1309116 w 5181600"/>
                <a:gd name="connsiteY1" fmla="*/ 1 h 1748543"/>
                <a:gd name="connsiteX2" fmla="*/ 2548746 w 5181600"/>
                <a:gd name="connsiteY2" fmla="*/ 868218 h 1748543"/>
                <a:gd name="connsiteX3" fmla="*/ 3863340 w 5181600"/>
                <a:gd name="connsiteY3" fmla="*/ 1748537 h 1748543"/>
                <a:gd name="connsiteX4" fmla="*/ 5181600 w 5181600"/>
                <a:gd name="connsiteY4" fmla="*/ 854457 h 1748543"/>
                <a:gd name="connsiteX0" fmla="*/ 0 w 5181600"/>
                <a:gd name="connsiteY0" fmla="*/ 874777 h 1748543"/>
                <a:gd name="connsiteX1" fmla="*/ 1309116 w 5181600"/>
                <a:gd name="connsiteY1" fmla="*/ 1 h 1748543"/>
                <a:gd name="connsiteX2" fmla="*/ 2548746 w 5181600"/>
                <a:gd name="connsiteY2" fmla="*/ 868218 h 1748543"/>
                <a:gd name="connsiteX3" fmla="*/ 3863340 w 5181600"/>
                <a:gd name="connsiteY3" fmla="*/ 1748537 h 1748543"/>
                <a:gd name="connsiteX4" fmla="*/ 5181600 w 5181600"/>
                <a:gd name="connsiteY4" fmla="*/ 854457 h 1748543"/>
                <a:gd name="connsiteX0" fmla="*/ 0 w 5181600"/>
                <a:gd name="connsiteY0" fmla="*/ 874777 h 1748909"/>
                <a:gd name="connsiteX1" fmla="*/ 1309116 w 5181600"/>
                <a:gd name="connsiteY1" fmla="*/ 1 h 1748909"/>
                <a:gd name="connsiteX2" fmla="*/ 2548746 w 5181600"/>
                <a:gd name="connsiteY2" fmla="*/ 868218 h 1748909"/>
                <a:gd name="connsiteX3" fmla="*/ 3863340 w 5181600"/>
                <a:gd name="connsiteY3" fmla="*/ 1748537 h 1748909"/>
                <a:gd name="connsiteX4" fmla="*/ 5181600 w 5181600"/>
                <a:gd name="connsiteY4" fmla="*/ 854457 h 1748909"/>
                <a:gd name="connsiteX0" fmla="*/ 0 w 5181600"/>
                <a:gd name="connsiteY0" fmla="*/ 874777 h 1741292"/>
                <a:gd name="connsiteX1" fmla="*/ 1309116 w 5181600"/>
                <a:gd name="connsiteY1" fmla="*/ 1 h 1741292"/>
                <a:gd name="connsiteX2" fmla="*/ 2548746 w 5181600"/>
                <a:gd name="connsiteY2" fmla="*/ 868218 h 1741292"/>
                <a:gd name="connsiteX3" fmla="*/ 3832860 w 5181600"/>
                <a:gd name="connsiteY3" fmla="*/ 1740917 h 1741292"/>
                <a:gd name="connsiteX4" fmla="*/ 5181600 w 5181600"/>
                <a:gd name="connsiteY4" fmla="*/ 854457 h 1741292"/>
                <a:gd name="connsiteX0" fmla="*/ 0 w 5181600"/>
                <a:gd name="connsiteY0" fmla="*/ 874777 h 1741312"/>
                <a:gd name="connsiteX1" fmla="*/ 1309116 w 5181600"/>
                <a:gd name="connsiteY1" fmla="*/ 1 h 1741312"/>
                <a:gd name="connsiteX2" fmla="*/ 2548746 w 5181600"/>
                <a:gd name="connsiteY2" fmla="*/ 868218 h 1741312"/>
                <a:gd name="connsiteX3" fmla="*/ 3832860 w 5181600"/>
                <a:gd name="connsiteY3" fmla="*/ 1740917 h 1741312"/>
                <a:gd name="connsiteX4" fmla="*/ 5181600 w 5181600"/>
                <a:gd name="connsiteY4" fmla="*/ 854457 h 1741312"/>
                <a:gd name="connsiteX0" fmla="*/ 0 w 5181600"/>
                <a:gd name="connsiteY0" fmla="*/ 859538 h 1726052"/>
                <a:gd name="connsiteX1" fmla="*/ 1293876 w 5181600"/>
                <a:gd name="connsiteY1" fmla="*/ 2 h 1726052"/>
                <a:gd name="connsiteX2" fmla="*/ 2548746 w 5181600"/>
                <a:gd name="connsiteY2" fmla="*/ 852979 h 1726052"/>
                <a:gd name="connsiteX3" fmla="*/ 3832860 w 5181600"/>
                <a:gd name="connsiteY3" fmla="*/ 1725678 h 1726052"/>
                <a:gd name="connsiteX4" fmla="*/ 5181600 w 5181600"/>
                <a:gd name="connsiteY4" fmla="*/ 839218 h 1726052"/>
                <a:gd name="connsiteX0" fmla="*/ 0 w 5181600"/>
                <a:gd name="connsiteY0" fmla="*/ 859538 h 1726052"/>
                <a:gd name="connsiteX1" fmla="*/ 1293876 w 5181600"/>
                <a:gd name="connsiteY1" fmla="*/ 2 h 1726052"/>
                <a:gd name="connsiteX2" fmla="*/ 2548746 w 5181600"/>
                <a:gd name="connsiteY2" fmla="*/ 852979 h 1726052"/>
                <a:gd name="connsiteX3" fmla="*/ 3893820 w 5181600"/>
                <a:gd name="connsiteY3" fmla="*/ 1725678 h 1726052"/>
                <a:gd name="connsiteX4" fmla="*/ 5181600 w 5181600"/>
                <a:gd name="connsiteY4" fmla="*/ 839218 h 1726052"/>
                <a:gd name="connsiteX0" fmla="*/ 0 w 5181600"/>
                <a:gd name="connsiteY0" fmla="*/ 859538 h 1726066"/>
                <a:gd name="connsiteX1" fmla="*/ 1293876 w 5181600"/>
                <a:gd name="connsiteY1" fmla="*/ 2 h 1726066"/>
                <a:gd name="connsiteX2" fmla="*/ 2548746 w 5181600"/>
                <a:gd name="connsiteY2" fmla="*/ 852979 h 1726066"/>
                <a:gd name="connsiteX3" fmla="*/ 3893820 w 5181600"/>
                <a:gd name="connsiteY3" fmla="*/ 1725678 h 1726066"/>
                <a:gd name="connsiteX4" fmla="*/ 5181600 w 5181600"/>
                <a:gd name="connsiteY4" fmla="*/ 839218 h 1726066"/>
                <a:gd name="connsiteX0" fmla="*/ 0 w 5181600"/>
                <a:gd name="connsiteY0" fmla="*/ 859538 h 1726071"/>
                <a:gd name="connsiteX1" fmla="*/ 1293876 w 5181600"/>
                <a:gd name="connsiteY1" fmla="*/ 2 h 1726071"/>
                <a:gd name="connsiteX2" fmla="*/ 2548746 w 5181600"/>
                <a:gd name="connsiteY2" fmla="*/ 852979 h 1726071"/>
                <a:gd name="connsiteX3" fmla="*/ 3893820 w 5181600"/>
                <a:gd name="connsiteY3" fmla="*/ 1725678 h 1726071"/>
                <a:gd name="connsiteX4" fmla="*/ 5181600 w 5181600"/>
                <a:gd name="connsiteY4" fmla="*/ 839218 h 1726071"/>
                <a:gd name="connsiteX0" fmla="*/ 0 w 5181600"/>
                <a:gd name="connsiteY0" fmla="*/ 859538 h 1726076"/>
                <a:gd name="connsiteX1" fmla="*/ 1293876 w 5181600"/>
                <a:gd name="connsiteY1" fmla="*/ 2 h 1726076"/>
                <a:gd name="connsiteX2" fmla="*/ 2548746 w 5181600"/>
                <a:gd name="connsiteY2" fmla="*/ 852979 h 1726076"/>
                <a:gd name="connsiteX3" fmla="*/ 3893820 w 5181600"/>
                <a:gd name="connsiteY3" fmla="*/ 1725678 h 1726076"/>
                <a:gd name="connsiteX4" fmla="*/ 5181600 w 5181600"/>
                <a:gd name="connsiteY4" fmla="*/ 839218 h 1726076"/>
                <a:gd name="connsiteX0" fmla="*/ 0 w 5181600"/>
                <a:gd name="connsiteY0" fmla="*/ 859548 h 1725740"/>
                <a:gd name="connsiteX1" fmla="*/ 1293876 w 5181600"/>
                <a:gd name="connsiteY1" fmla="*/ 12 h 1725740"/>
                <a:gd name="connsiteX2" fmla="*/ 2556366 w 5181600"/>
                <a:gd name="connsiteY2" fmla="*/ 875849 h 1725740"/>
                <a:gd name="connsiteX3" fmla="*/ 3893820 w 5181600"/>
                <a:gd name="connsiteY3" fmla="*/ 1725688 h 1725740"/>
                <a:gd name="connsiteX4" fmla="*/ 5181600 w 5181600"/>
                <a:gd name="connsiteY4" fmla="*/ 839228 h 1725740"/>
                <a:gd name="connsiteX0" fmla="*/ 0 w 5181600"/>
                <a:gd name="connsiteY0" fmla="*/ 859540 h 1725712"/>
                <a:gd name="connsiteX1" fmla="*/ 1293876 w 5181600"/>
                <a:gd name="connsiteY1" fmla="*/ 4 h 1725712"/>
                <a:gd name="connsiteX2" fmla="*/ 2571606 w 5181600"/>
                <a:gd name="connsiteY2" fmla="*/ 868221 h 1725712"/>
                <a:gd name="connsiteX3" fmla="*/ 3893820 w 5181600"/>
                <a:gd name="connsiteY3" fmla="*/ 1725680 h 1725712"/>
                <a:gd name="connsiteX4" fmla="*/ 5181600 w 5181600"/>
                <a:gd name="connsiteY4" fmla="*/ 839220 h 1725712"/>
                <a:gd name="connsiteX0" fmla="*/ 0 w 5181600"/>
                <a:gd name="connsiteY0" fmla="*/ 859540 h 1725712"/>
                <a:gd name="connsiteX1" fmla="*/ 1293876 w 5181600"/>
                <a:gd name="connsiteY1" fmla="*/ 4 h 1725712"/>
                <a:gd name="connsiteX2" fmla="*/ 2571606 w 5181600"/>
                <a:gd name="connsiteY2" fmla="*/ 868221 h 1725712"/>
                <a:gd name="connsiteX3" fmla="*/ 3893820 w 5181600"/>
                <a:gd name="connsiteY3" fmla="*/ 1725680 h 1725712"/>
                <a:gd name="connsiteX4" fmla="*/ 5181600 w 5181600"/>
                <a:gd name="connsiteY4" fmla="*/ 839220 h 1725712"/>
                <a:gd name="connsiteX0" fmla="*/ 0 w 5181600"/>
                <a:gd name="connsiteY0" fmla="*/ 859540 h 1725712"/>
                <a:gd name="connsiteX1" fmla="*/ 1293876 w 5181600"/>
                <a:gd name="connsiteY1" fmla="*/ 4 h 1725712"/>
                <a:gd name="connsiteX2" fmla="*/ 2571606 w 5181600"/>
                <a:gd name="connsiteY2" fmla="*/ 868221 h 1725712"/>
                <a:gd name="connsiteX3" fmla="*/ 3893820 w 5181600"/>
                <a:gd name="connsiteY3" fmla="*/ 1725680 h 1725712"/>
                <a:gd name="connsiteX4" fmla="*/ 5181600 w 5181600"/>
                <a:gd name="connsiteY4" fmla="*/ 839220 h 1725712"/>
                <a:gd name="connsiteX0" fmla="*/ 0 w 5181600"/>
                <a:gd name="connsiteY0" fmla="*/ 882399 h 1748569"/>
                <a:gd name="connsiteX1" fmla="*/ 1263396 w 5181600"/>
                <a:gd name="connsiteY1" fmla="*/ 3 h 1748569"/>
                <a:gd name="connsiteX2" fmla="*/ 2571606 w 5181600"/>
                <a:gd name="connsiteY2" fmla="*/ 891080 h 1748569"/>
                <a:gd name="connsiteX3" fmla="*/ 3893820 w 5181600"/>
                <a:gd name="connsiteY3" fmla="*/ 1748539 h 1748569"/>
                <a:gd name="connsiteX4" fmla="*/ 5181600 w 5181600"/>
                <a:gd name="connsiteY4" fmla="*/ 862079 h 1748569"/>
                <a:gd name="connsiteX0" fmla="*/ 0 w 5181600"/>
                <a:gd name="connsiteY0" fmla="*/ 882399 h 1748573"/>
                <a:gd name="connsiteX1" fmla="*/ 1263396 w 5181600"/>
                <a:gd name="connsiteY1" fmla="*/ 3 h 1748573"/>
                <a:gd name="connsiteX2" fmla="*/ 2571606 w 5181600"/>
                <a:gd name="connsiteY2" fmla="*/ 891080 h 1748573"/>
                <a:gd name="connsiteX3" fmla="*/ 3893820 w 5181600"/>
                <a:gd name="connsiteY3" fmla="*/ 1748539 h 1748573"/>
                <a:gd name="connsiteX4" fmla="*/ 5181600 w 5181600"/>
                <a:gd name="connsiteY4" fmla="*/ 862079 h 1748573"/>
                <a:gd name="connsiteX0" fmla="*/ 0 w 5181600"/>
                <a:gd name="connsiteY0" fmla="*/ 882569 h 1749005"/>
                <a:gd name="connsiteX1" fmla="*/ 1263396 w 5181600"/>
                <a:gd name="connsiteY1" fmla="*/ 173 h 1749005"/>
                <a:gd name="connsiteX2" fmla="*/ 2571606 w 5181600"/>
                <a:gd name="connsiteY2" fmla="*/ 944590 h 1749005"/>
                <a:gd name="connsiteX3" fmla="*/ 3893820 w 5181600"/>
                <a:gd name="connsiteY3" fmla="*/ 1748709 h 1749005"/>
                <a:gd name="connsiteX4" fmla="*/ 5181600 w 5181600"/>
                <a:gd name="connsiteY4" fmla="*/ 862249 h 1749005"/>
                <a:gd name="connsiteX0" fmla="*/ 0 w 5181600"/>
                <a:gd name="connsiteY0" fmla="*/ 882467 h 1748756"/>
                <a:gd name="connsiteX1" fmla="*/ 1263396 w 5181600"/>
                <a:gd name="connsiteY1" fmla="*/ 71 h 1748756"/>
                <a:gd name="connsiteX2" fmla="*/ 2617326 w 5181600"/>
                <a:gd name="connsiteY2" fmla="*/ 921628 h 1748756"/>
                <a:gd name="connsiteX3" fmla="*/ 3893820 w 5181600"/>
                <a:gd name="connsiteY3" fmla="*/ 1748607 h 1748756"/>
                <a:gd name="connsiteX4" fmla="*/ 5181600 w 5181600"/>
                <a:gd name="connsiteY4" fmla="*/ 862147 h 1748756"/>
                <a:gd name="connsiteX0" fmla="*/ 0 w 5181600"/>
                <a:gd name="connsiteY0" fmla="*/ 882467 h 1748759"/>
                <a:gd name="connsiteX1" fmla="*/ 1263396 w 5181600"/>
                <a:gd name="connsiteY1" fmla="*/ 71 h 1748759"/>
                <a:gd name="connsiteX2" fmla="*/ 2617326 w 5181600"/>
                <a:gd name="connsiteY2" fmla="*/ 921628 h 1748759"/>
                <a:gd name="connsiteX3" fmla="*/ 3893820 w 5181600"/>
                <a:gd name="connsiteY3" fmla="*/ 1748607 h 1748759"/>
                <a:gd name="connsiteX4" fmla="*/ 5181600 w 5181600"/>
                <a:gd name="connsiteY4" fmla="*/ 862147 h 1748759"/>
                <a:gd name="connsiteX0" fmla="*/ 0 w 5181600"/>
                <a:gd name="connsiteY0" fmla="*/ 882467 h 1748740"/>
                <a:gd name="connsiteX1" fmla="*/ 1309116 w 5181600"/>
                <a:gd name="connsiteY1" fmla="*/ 71 h 1748740"/>
                <a:gd name="connsiteX2" fmla="*/ 2617326 w 5181600"/>
                <a:gd name="connsiteY2" fmla="*/ 921628 h 1748740"/>
                <a:gd name="connsiteX3" fmla="*/ 3893820 w 5181600"/>
                <a:gd name="connsiteY3" fmla="*/ 1748607 h 1748740"/>
                <a:gd name="connsiteX4" fmla="*/ 5181600 w 5181600"/>
                <a:gd name="connsiteY4" fmla="*/ 862147 h 1748740"/>
                <a:gd name="connsiteX0" fmla="*/ 0 w 5181600"/>
                <a:gd name="connsiteY0" fmla="*/ 882715 h 1748988"/>
                <a:gd name="connsiteX1" fmla="*/ 1309116 w 5181600"/>
                <a:gd name="connsiteY1" fmla="*/ 319 h 1748988"/>
                <a:gd name="connsiteX2" fmla="*/ 2617326 w 5181600"/>
                <a:gd name="connsiteY2" fmla="*/ 921876 h 1748988"/>
                <a:gd name="connsiteX3" fmla="*/ 3893820 w 5181600"/>
                <a:gd name="connsiteY3" fmla="*/ 1748855 h 1748988"/>
                <a:gd name="connsiteX4" fmla="*/ 5181600 w 5181600"/>
                <a:gd name="connsiteY4" fmla="*/ 862395 h 1748988"/>
                <a:gd name="connsiteX0" fmla="*/ 0 w 5181600"/>
                <a:gd name="connsiteY0" fmla="*/ 882715 h 1750213"/>
                <a:gd name="connsiteX1" fmla="*/ 1309116 w 5181600"/>
                <a:gd name="connsiteY1" fmla="*/ 319 h 1750213"/>
                <a:gd name="connsiteX2" fmla="*/ 2617326 w 5181600"/>
                <a:gd name="connsiteY2" fmla="*/ 921876 h 1750213"/>
                <a:gd name="connsiteX3" fmla="*/ 3893820 w 5181600"/>
                <a:gd name="connsiteY3" fmla="*/ 1748855 h 1750213"/>
                <a:gd name="connsiteX4" fmla="*/ 5181600 w 5181600"/>
                <a:gd name="connsiteY4" fmla="*/ 862395 h 1750213"/>
                <a:gd name="connsiteX0" fmla="*/ 0 w 5181600"/>
                <a:gd name="connsiteY0" fmla="*/ 882715 h 1753499"/>
                <a:gd name="connsiteX1" fmla="*/ 1309116 w 5181600"/>
                <a:gd name="connsiteY1" fmla="*/ 319 h 1753499"/>
                <a:gd name="connsiteX2" fmla="*/ 2617326 w 5181600"/>
                <a:gd name="connsiteY2" fmla="*/ 921876 h 1753499"/>
                <a:gd name="connsiteX3" fmla="*/ 3893820 w 5181600"/>
                <a:gd name="connsiteY3" fmla="*/ 1748855 h 1753499"/>
                <a:gd name="connsiteX4" fmla="*/ 5181600 w 5181600"/>
                <a:gd name="connsiteY4" fmla="*/ 862395 h 1753499"/>
                <a:gd name="connsiteX0" fmla="*/ 0 w 5181600"/>
                <a:gd name="connsiteY0" fmla="*/ 882663 h 1749180"/>
                <a:gd name="connsiteX1" fmla="*/ 1309116 w 5181600"/>
                <a:gd name="connsiteY1" fmla="*/ 267 h 1749180"/>
                <a:gd name="connsiteX2" fmla="*/ 2632566 w 5181600"/>
                <a:gd name="connsiteY2" fmla="*/ 959924 h 1749180"/>
                <a:gd name="connsiteX3" fmla="*/ 3893820 w 5181600"/>
                <a:gd name="connsiteY3" fmla="*/ 1748803 h 1749180"/>
                <a:gd name="connsiteX4" fmla="*/ 5181600 w 5181600"/>
                <a:gd name="connsiteY4" fmla="*/ 862343 h 1749180"/>
                <a:gd name="connsiteX0" fmla="*/ 0 w 5181600"/>
                <a:gd name="connsiteY0" fmla="*/ 882663 h 1749209"/>
                <a:gd name="connsiteX1" fmla="*/ 1309116 w 5181600"/>
                <a:gd name="connsiteY1" fmla="*/ 267 h 1749209"/>
                <a:gd name="connsiteX2" fmla="*/ 2632566 w 5181600"/>
                <a:gd name="connsiteY2" fmla="*/ 959924 h 1749209"/>
                <a:gd name="connsiteX3" fmla="*/ 3893820 w 5181600"/>
                <a:gd name="connsiteY3" fmla="*/ 1748803 h 1749209"/>
                <a:gd name="connsiteX4" fmla="*/ 5181600 w 5181600"/>
                <a:gd name="connsiteY4" fmla="*/ 862343 h 1749209"/>
                <a:gd name="connsiteX0" fmla="*/ 0 w 5181600"/>
                <a:gd name="connsiteY0" fmla="*/ 882663 h 1749243"/>
                <a:gd name="connsiteX1" fmla="*/ 1309116 w 5181600"/>
                <a:gd name="connsiteY1" fmla="*/ 267 h 1749243"/>
                <a:gd name="connsiteX2" fmla="*/ 2632566 w 5181600"/>
                <a:gd name="connsiteY2" fmla="*/ 959924 h 1749243"/>
                <a:gd name="connsiteX3" fmla="*/ 3893820 w 5181600"/>
                <a:gd name="connsiteY3" fmla="*/ 1748803 h 1749243"/>
                <a:gd name="connsiteX4" fmla="*/ 5181600 w 5181600"/>
                <a:gd name="connsiteY4" fmla="*/ 862343 h 1749243"/>
                <a:gd name="connsiteX0" fmla="*/ 0 w 5181600"/>
                <a:gd name="connsiteY0" fmla="*/ 907032 h 1773551"/>
                <a:gd name="connsiteX1" fmla="*/ 1363980 w 5181600"/>
                <a:gd name="connsiteY1" fmla="*/ 252 h 1773551"/>
                <a:gd name="connsiteX2" fmla="*/ 2632566 w 5181600"/>
                <a:gd name="connsiteY2" fmla="*/ 984293 h 1773551"/>
                <a:gd name="connsiteX3" fmla="*/ 3893820 w 5181600"/>
                <a:gd name="connsiteY3" fmla="*/ 1773172 h 1773551"/>
                <a:gd name="connsiteX4" fmla="*/ 5181600 w 5181600"/>
                <a:gd name="connsiteY4" fmla="*/ 886712 h 1773551"/>
                <a:gd name="connsiteX0" fmla="*/ 0 w 5181600"/>
                <a:gd name="connsiteY0" fmla="*/ 870478 h 1736993"/>
                <a:gd name="connsiteX1" fmla="*/ 1333500 w 5181600"/>
                <a:gd name="connsiteY1" fmla="*/ 274 h 1736993"/>
                <a:gd name="connsiteX2" fmla="*/ 2632566 w 5181600"/>
                <a:gd name="connsiteY2" fmla="*/ 947739 h 1736993"/>
                <a:gd name="connsiteX3" fmla="*/ 3893820 w 5181600"/>
                <a:gd name="connsiteY3" fmla="*/ 1736618 h 1736993"/>
                <a:gd name="connsiteX4" fmla="*/ 5181600 w 5181600"/>
                <a:gd name="connsiteY4" fmla="*/ 850158 h 1736993"/>
                <a:gd name="connsiteX0" fmla="*/ 0 w 5181600"/>
                <a:gd name="connsiteY0" fmla="*/ 870478 h 1736993"/>
                <a:gd name="connsiteX1" fmla="*/ 1333500 w 5181600"/>
                <a:gd name="connsiteY1" fmla="*/ 274 h 1736993"/>
                <a:gd name="connsiteX2" fmla="*/ 2632566 w 5181600"/>
                <a:gd name="connsiteY2" fmla="*/ 947739 h 1736993"/>
                <a:gd name="connsiteX3" fmla="*/ 3893820 w 5181600"/>
                <a:gd name="connsiteY3" fmla="*/ 1736618 h 1736993"/>
                <a:gd name="connsiteX4" fmla="*/ 5181600 w 5181600"/>
                <a:gd name="connsiteY4" fmla="*/ 850158 h 1736993"/>
                <a:gd name="connsiteX0" fmla="*/ 0 w 5181600"/>
                <a:gd name="connsiteY0" fmla="*/ 870478 h 1736989"/>
                <a:gd name="connsiteX1" fmla="*/ 1333500 w 5181600"/>
                <a:gd name="connsiteY1" fmla="*/ 274 h 1736989"/>
                <a:gd name="connsiteX2" fmla="*/ 2632566 w 5181600"/>
                <a:gd name="connsiteY2" fmla="*/ 947739 h 1736989"/>
                <a:gd name="connsiteX3" fmla="*/ 3893820 w 5181600"/>
                <a:gd name="connsiteY3" fmla="*/ 1736618 h 1736989"/>
                <a:gd name="connsiteX4" fmla="*/ 5181600 w 5181600"/>
                <a:gd name="connsiteY4" fmla="*/ 850158 h 1736989"/>
                <a:gd name="connsiteX0" fmla="*/ 0 w 5181600"/>
                <a:gd name="connsiteY0" fmla="*/ 870478 h 1736989"/>
                <a:gd name="connsiteX1" fmla="*/ 1333500 w 5181600"/>
                <a:gd name="connsiteY1" fmla="*/ 274 h 1736989"/>
                <a:gd name="connsiteX2" fmla="*/ 2632566 w 5181600"/>
                <a:gd name="connsiteY2" fmla="*/ 947739 h 1736989"/>
                <a:gd name="connsiteX3" fmla="*/ 3893820 w 5181600"/>
                <a:gd name="connsiteY3" fmla="*/ 1736618 h 1736989"/>
                <a:gd name="connsiteX4" fmla="*/ 5181600 w 5181600"/>
                <a:gd name="connsiteY4" fmla="*/ 850158 h 1736989"/>
                <a:gd name="connsiteX0" fmla="*/ 0 w 5181600"/>
                <a:gd name="connsiteY0" fmla="*/ 870478 h 1736766"/>
                <a:gd name="connsiteX1" fmla="*/ 1333500 w 5181600"/>
                <a:gd name="connsiteY1" fmla="*/ 274 h 1736766"/>
                <a:gd name="connsiteX2" fmla="*/ 2632566 w 5181600"/>
                <a:gd name="connsiteY2" fmla="*/ 947739 h 1736766"/>
                <a:gd name="connsiteX3" fmla="*/ 3893820 w 5181600"/>
                <a:gd name="connsiteY3" fmla="*/ 1736618 h 1736766"/>
                <a:gd name="connsiteX4" fmla="*/ 5181600 w 5181600"/>
                <a:gd name="connsiteY4" fmla="*/ 850158 h 1736766"/>
                <a:gd name="connsiteX0" fmla="*/ 0 w 5181600"/>
                <a:gd name="connsiteY0" fmla="*/ 870478 h 1736642"/>
                <a:gd name="connsiteX1" fmla="*/ 1333500 w 5181600"/>
                <a:gd name="connsiteY1" fmla="*/ 274 h 1736642"/>
                <a:gd name="connsiteX2" fmla="*/ 2632566 w 5181600"/>
                <a:gd name="connsiteY2" fmla="*/ 947739 h 1736642"/>
                <a:gd name="connsiteX3" fmla="*/ 3893820 w 5181600"/>
                <a:gd name="connsiteY3" fmla="*/ 1736618 h 1736642"/>
                <a:gd name="connsiteX4" fmla="*/ 5181600 w 5181600"/>
                <a:gd name="connsiteY4" fmla="*/ 850158 h 1736642"/>
                <a:gd name="connsiteX0" fmla="*/ 0 w 5181600"/>
                <a:gd name="connsiteY0" fmla="*/ 870478 h 1736642"/>
                <a:gd name="connsiteX1" fmla="*/ 1333500 w 5181600"/>
                <a:gd name="connsiteY1" fmla="*/ 274 h 1736642"/>
                <a:gd name="connsiteX2" fmla="*/ 2632566 w 5181600"/>
                <a:gd name="connsiteY2" fmla="*/ 947739 h 1736642"/>
                <a:gd name="connsiteX3" fmla="*/ 3893820 w 5181600"/>
                <a:gd name="connsiteY3" fmla="*/ 1736618 h 1736642"/>
                <a:gd name="connsiteX4" fmla="*/ 5181600 w 5181600"/>
                <a:gd name="connsiteY4" fmla="*/ 850158 h 1736642"/>
                <a:gd name="connsiteX0" fmla="*/ 0 w 5181600"/>
                <a:gd name="connsiteY0" fmla="*/ 870478 h 1736944"/>
                <a:gd name="connsiteX1" fmla="*/ 1333500 w 5181600"/>
                <a:gd name="connsiteY1" fmla="*/ 274 h 1736944"/>
                <a:gd name="connsiteX2" fmla="*/ 2632566 w 5181600"/>
                <a:gd name="connsiteY2" fmla="*/ 947739 h 1736944"/>
                <a:gd name="connsiteX3" fmla="*/ 3893820 w 5181600"/>
                <a:gd name="connsiteY3" fmla="*/ 1736618 h 1736944"/>
                <a:gd name="connsiteX4" fmla="*/ 5181600 w 5181600"/>
                <a:gd name="connsiteY4" fmla="*/ 850158 h 1736944"/>
                <a:gd name="connsiteX0" fmla="*/ 0 w 5181600"/>
                <a:gd name="connsiteY0" fmla="*/ 870478 h 1736642"/>
                <a:gd name="connsiteX1" fmla="*/ 1333500 w 5181600"/>
                <a:gd name="connsiteY1" fmla="*/ 274 h 1736642"/>
                <a:gd name="connsiteX2" fmla="*/ 2632566 w 5181600"/>
                <a:gd name="connsiteY2" fmla="*/ 947739 h 1736642"/>
                <a:gd name="connsiteX3" fmla="*/ 3893820 w 5181600"/>
                <a:gd name="connsiteY3" fmla="*/ 1736618 h 1736642"/>
                <a:gd name="connsiteX4" fmla="*/ 5181600 w 5181600"/>
                <a:gd name="connsiteY4" fmla="*/ 850158 h 1736642"/>
                <a:gd name="connsiteX0" fmla="*/ 0 w 5181600"/>
                <a:gd name="connsiteY0" fmla="*/ 870478 h 1737711"/>
                <a:gd name="connsiteX1" fmla="*/ 1333500 w 5181600"/>
                <a:gd name="connsiteY1" fmla="*/ 274 h 1737711"/>
                <a:gd name="connsiteX2" fmla="*/ 2632566 w 5181600"/>
                <a:gd name="connsiteY2" fmla="*/ 947739 h 1737711"/>
                <a:gd name="connsiteX3" fmla="*/ 3893820 w 5181600"/>
                <a:gd name="connsiteY3" fmla="*/ 1736618 h 1737711"/>
                <a:gd name="connsiteX4" fmla="*/ 5181600 w 5181600"/>
                <a:gd name="connsiteY4" fmla="*/ 850158 h 1737711"/>
                <a:gd name="connsiteX0" fmla="*/ 0 w 5181600"/>
                <a:gd name="connsiteY0" fmla="*/ 870478 h 1737747"/>
                <a:gd name="connsiteX1" fmla="*/ 1333500 w 5181600"/>
                <a:gd name="connsiteY1" fmla="*/ 274 h 1737747"/>
                <a:gd name="connsiteX2" fmla="*/ 2632566 w 5181600"/>
                <a:gd name="connsiteY2" fmla="*/ 947739 h 1737747"/>
                <a:gd name="connsiteX3" fmla="*/ 3893820 w 5181600"/>
                <a:gd name="connsiteY3" fmla="*/ 1736618 h 1737747"/>
                <a:gd name="connsiteX4" fmla="*/ 5181600 w 5181600"/>
                <a:gd name="connsiteY4" fmla="*/ 850158 h 173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00" h="1737747">
                  <a:moveTo>
                    <a:pt x="0" y="870478"/>
                  </a:moveTo>
                  <a:cubicBezTo>
                    <a:pt x="455506" y="431904"/>
                    <a:pt x="699667" y="-12603"/>
                    <a:pt x="1333500" y="274"/>
                  </a:cubicBezTo>
                  <a:cubicBezTo>
                    <a:pt x="1967333" y="13151"/>
                    <a:pt x="2333862" y="646156"/>
                    <a:pt x="2632566" y="947739"/>
                  </a:cubicBezTo>
                  <a:cubicBezTo>
                    <a:pt x="2931270" y="1249322"/>
                    <a:pt x="3377541" y="1765073"/>
                    <a:pt x="3893820" y="1736618"/>
                  </a:cubicBezTo>
                  <a:cubicBezTo>
                    <a:pt x="4410099" y="1708163"/>
                    <a:pt x="4758266" y="1298891"/>
                    <a:pt x="5181600" y="850158"/>
                  </a:cubicBezTo>
                </a:path>
              </a:pathLst>
            </a:custGeom>
            <a:ln>
              <a:solidFill>
                <a:schemeClr val="bg1"/>
              </a:solidFill>
              <a:prstDash val="dash"/>
              <a:headEnd type="triangle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7486650" y="990600"/>
              <a:ext cx="1421130" cy="1664970"/>
            </a:xfrm>
            <a:prstGeom prst="straightConnector1">
              <a:avLst/>
            </a:prstGeom>
            <a:ln cap="rnd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23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84740"/>
            <a:ext cx="11949090" cy="5158153"/>
            <a:chOff x="-1121986" y="1188720"/>
            <a:chExt cx="12421728" cy="5362180"/>
          </a:xfrm>
        </p:grpSpPr>
        <p:pic>
          <p:nvPicPr>
            <p:cNvPr id="1028" name="Picture 4" descr="https://lh4.googleusercontent.com/H6cJRxbz2B5rabQHyfAN4HLxtUep12M76AqlXN28-7MT5monALz8-JBJ8U8euJ9S55fVPs9IcymJcmSSVwjOc3xqg6O9UUBjYdUDPKJrvy8SCPN4LrZTR9vcVdb6iNuSBUw4H78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88"/>
            <a:stretch/>
          </p:blipFill>
          <p:spPr bwMode="auto">
            <a:xfrm>
              <a:off x="-1121986" y="1188720"/>
              <a:ext cx="7401958" cy="5362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6410562" y="1188720"/>
              <a:ext cx="4889180" cy="5362180"/>
              <a:chOff x="5033549" y="-321509"/>
              <a:chExt cx="6266193" cy="687241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033549" y="-321509"/>
                <a:ext cx="6266193" cy="4265973"/>
                <a:chOff x="-7230013" y="3119237"/>
                <a:chExt cx="21139427" cy="14391547"/>
              </a:xfrm>
            </p:grpSpPr>
            <p:grpSp>
              <p:nvGrpSpPr>
                <p:cNvPr id="6" name="Google Shape;89;p1"/>
                <p:cNvGrpSpPr/>
                <p:nvPr/>
              </p:nvGrpSpPr>
              <p:grpSpPr>
                <a:xfrm rot="5400000" flipH="1">
                  <a:off x="-3856073" y="-254703"/>
                  <a:ext cx="14391547" cy="21139427"/>
                  <a:chOff x="1360147" y="14150884"/>
                  <a:chExt cx="20854167" cy="30632226"/>
                </a:xfrm>
              </p:grpSpPr>
              <p:pic>
                <p:nvPicPr>
                  <p:cNvPr id="7" name="Google Shape;90;p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l="49491" t="3099" r="3981" b="49388"/>
                  <a:stretch/>
                </p:blipFill>
                <p:spPr>
                  <a:xfrm rot="16200000" flipH="1">
                    <a:off x="-3528882" y="19039913"/>
                    <a:ext cx="30632226" cy="208541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" name="Google Shape;92;p1"/>
                  <p:cNvSpPr/>
                  <p:nvPr/>
                </p:nvSpPr>
                <p:spPr>
                  <a:xfrm>
                    <a:off x="8915732" y="16512609"/>
                    <a:ext cx="8499435" cy="40946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99435" h="4094621" extrusionOk="0">
                        <a:moveTo>
                          <a:pt x="3548047" y="4003586"/>
                        </a:moveTo>
                        <a:cubicBezTo>
                          <a:pt x="3376597" y="3919343"/>
                          <a:pt x="3358394" y="3725879"/>
                          <a:pt x="3139107" y="3571786"/>
                        </a:cubicBezTo>
                        <a:cubicBezTo>
                          <a:pt x="2919820" y="3417693"/>
                          <a:pt x="2554907" y="3297043"/>
                          <a:pt x="2232327" y="3079026"/>
                        </a:cubicBezTo>
                        <a:cubicBezTo>
                          <a:pt x="1909747" y="2861009"/>
                          <a:pt x="1541024" y="2582033"/>
                          <a:pt x="1203627" y="2263686"/>
                        </a:cubicBezTo>
                        <a:cubicBezTo>
                          <a:pt x="866230" y="1945339"/>
                          <a:pt x="406067" y="1468243"/>
                          <a:pt x="207947" y="1168946"/>
                        </a:cubicBezTo>
                        <a:cubicBezTo>
                          <a:pt x="9827" y="869649"/>
                          <a:pt x="-25733" y="647399"/>
                          <a:pt x="14907" y="467906"/>
                        </a:cubicBezTo>
                        <a:cubicBezTo>
                          <a:pt x="55547" y="288413"/>
                          <a:pt x="304467" y="15786"/>
                          <a:pt x="441627" y="546"/>
                        </a:cubicBezTo>
                        <a:cubicBezTo>
                          <a:pt x="578787" y="-14694"/>
                          <a:pt x="648214" y="293493"/>
                          <a:pt x="837867" y="376466"/>
                        </a:cubicBezTo>
                        <a:cubicBezTo>
                          <a:pt x="1027520" y="459439"/>
                          <a:pt x="1344174" y="432346"/>
                          <a:pt x="1579547" y="498386"/>
                        </a:cubicBezTo>
                        <a:cubicBezTo>
                          <a:pt x="1814920" y="564426"/>
                          <a:pt x="1972401" y="644013"/>
                          <a:pt x="2250107" y="772706"/>
                        </a:cubicBezTo>
                        <a:cubicBezTo>
                          <a:pt x="2527813" y="901399"/>
                          <a:pt x="2913894" y="1104599"/>
                          <a:pt x="3245787" y="1270546"/>
                        </a:cubicBezTo>
                        <a:cubicBezTo>
                          <a:pt x="3530267" y="1411093"/>
                          <a:pt x="3838454" y="1612599"/>
                          <a:pt x="3956987" y="1615986"/>
                        </a:cubicBezTo>
                        <a:cubicBezTo>
                          <a:pt x="4075520" y="1619373"/>
                          <a:pt x="4050120" y="1675253"/>
                          <a:pt x="4312587" y="1626146"/>
                        </a:cubicBezTo>
                        <a:cubicBezTo>
                          <a:pt x="4575054" y="1577039"/>
                          <a:pt x="5111840" y="1406013"/>
                          <a:pt x="5531787" y="1321346"/>
                        </a:cubicBezTo>
                        <a:lnTo>
                          <a:pt x="6791627" y="1067346"/>
                        </a:lnTo>
                        <a:cubicBezTo>
                          <a:pt x="7116747" y="1009773"/>
                          <a:pt x="7311480" y="975906"/>
                          <a:pt x="7482507" y="975906"/>
                        </a:cubicBezTo>
                        <a:cubicBezTo>
                          <a:pt x="7653534" y="975906"/>
                          <a:pt x="7711107" y="1107986"/>
                          <a:pt x="7817787" y="1067346"/>
                        </a:cubicBezTo>
                        <a:cubicBezTo>
                          <a:pt x="7924467" y="1026706"/>
                          <a:pt x="8010827" y="765933"/>
                          <a:pt x="8122587" y="732066"/>
                        </a:cubicBezTo>
                        <a:cubicBezTo>
                          <a:pt x="8234347" y="698199"/>
                          <a:pt x="8459560" y="715133"/>
                          <a:pt x="8488347" y="864146"/>
                        </a:cubicBezTo>
                        <a:cubicBezTo>
                          <a:pt x="8517134" y="1013159"/>
                          <a:pt x="8501894" y="1416173"/>
                          <a:pt x="8295307" y="1626146"/>
                        </a:cubicBezTo>
                        <a:cubicBezTo>
                          <a:pt x="8088720" y="1836119"/>
                          <a:pt x="7901607" y="2077843"/>
                          <a:pt x="7675547" y="2256066"/>
                        </a:cubicBezTo>
                        <a:cubicBezTo>
                          <a:pt x="7449487" y="2434289"/>
                          <a:pt x="7198450" y="2544356"/>
                          <a:pt x="6938947" y="2695486"/>
                        </a:cubicBezTo>
                        <a:cubicBezTo>
                          <a:pt x="6679444" y="2846616"/>
                          <a:pt x="6379724" y="3029496"/>
                          <a:pt x="6118527" y="3162846"/>
                        </a:cubicBezTo>
                        <a:cubicBezTo>
                          <a:pt x="5857330" y="3296196"/>
                          <a:pt x="5620264" y="3394833"/>
                          <a:pt x="5371767" y="3495586"/>
                        </a:cubicBezTo>
                        <a:cubicBezTo>
                          <a:pt x="5123270" y="3596339"/>
                          <a:pt x="4828207" y="3670423"/>
                          <a:pt x="4627547" y="3767366"/>
                        </a:cubicBezTo>
                        <a:cubicBezTo>
                          <a:pt x="4426887" y="3864309"/>
                          <a:pt x="4347724" y="4037876"/>
                          <a:pt x="4167807" y="4077246"/>
                        </a:cubicBezTo>
                        <a:cubicBezTo>
                          <a:pt x="3987890" y="4116616"/>
                          <a:pt x="3719497" y="4087829"/>
                          <a:pt x="3548047" y="4003586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784"/>
                    </a:srgbClr>
                  </a:solidFill>
                  <a:ln w="25400" cap="flat" cmpd="sng">
                    <a:solidFill>
                      <a:srgbClr val="FF0000">
                        <a:alpha val="784"/>
                      </a:srgb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6188" tIns="38083" rIns="76188" bIns="38083" anchor="ctr" anchorCtr="0">
                    <a:noAutofit/>
                  </a:bodyPr>
                  <a:lstStyle/>
                  <a:p>
                    <a:pPr algn="ctr"/>
                    <a:endParaRPr sz="9289">
                      <a:solidFill>
                        <a:schemeClr val="lt1"/>
                      </a:solidFill>
                    </a:endParaRPr>
                  </a:p>
                </p:txBody>
              </p:sp>
              <p:cxnSp>
                <p:nvCxnSpPr>
                  <p:cNvPr id="8" name="Google Shape;91;p1"/>
                  <p:cNvCxnSpPr/>
                  <p:nvPr/>
                </p:nvCxnSpPr>
                <p:spPr>
                  <a:xfrm flipH="1">
                    <a:off x="9906000" y="18159073"/>
                    <a:ext cx="3048000" cy="24841201"/>
                  </a:xfrm>
                  <a:prstGeom prst="straightConnector1">
                    <a:avLst/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reeform 11"/>
                <p:cNvSpPr/>
                <p:nvPr/>
              </p:nvSpPr>
              <p:spPr>
                <a:xfrm rot="16200000" flipV="1">
                  <a:off x="7942568" y="7959201"/>
                  <a:ext cx="5854475" cy="2820408"/>
                </a:xfrm>
                <a:custGeom>
                  <a:avLst/>
                  <a:gdLst>
                    <a:gd name="connsiteX0" fmla="*/ 3444240 w 8514080"/>
                    <a:gd name="connsiteY0" fmla="*/ 4114800 h 4287520"/>
                    <a:gd name="connsiteX1" fmla="*/ 2418080 w 8514080"/>
                    <a:gd name="connsiteY1" fmla="*/ 3261360 h 4287520"/>
                    <a:gd name="connsiteX2" fmla="*/ 1016000 w 8514080"/>
                    <a:gd name="connsiteY2" fmla="*/ 2204720 h 4287520"/>
                    <a:gd name="connsiteX3" fmla="*/ 182880 w 8514080"/>
                    <a:gd name="connsiteY3" fmla="*/ 1076960 h 4287520"/>
                    <a:gd name="connsiteX4" fmla="*/ 0 w 8514080"/>
                    <a:gd name="connsiteY4" fmla="*/ 436880 h 4287520"/>
                    <a:gd name="connsiteX5" fmla="*/ 426720 w 8514080"/>
                    <a:gd name="connsiteY5" fmla="*/ 0 h 4287520"/>
                    <a:gd name="connsiteX6" fmla="*/ 609600 w 8514080"/>
                    <a:gd name="connsiteY6" fmla="*/ 355600 h 4287520"/>
                    <a:gd name="connsiteX7" fmla="*/ 1473200 w 8514080"/>
                    <a:gd name="connsiteY7" fmla="*/ 518160 h 4287520"/>
                    <a:gd name="connsiteX8" fmla="*/ 2275840 w 8514080"/>
                    <a:gd name="connsiteY8" fmla="*/ 772160 h 4287520"/>
                    <a:gd name="connsiteX9" fmla="*/ 3271520 w 8514080"/>
                    <a:gd name="connsiteY9" fmla="*/ 1270000 h 4287520"/>
                    <a:gd name="connsiteX10" fmla="*/ 3982720 w 8514080"/>
                    <a:gd name="connsiteY10" fmla="*/ 1615440 h 4287520"/>
                    <a:gd name="connsiteX11" fmla="*/ 4338320 w 8514080"/>
                    <a:gd name="connsiteY11" fmla="*/ 1625600 h 4287520"/>
                    <a:gd name="connsiteX12" fmla="*/ 4429760 w 8514080"/>
                    <a:gd name="connsiteY12" fmla="*/ 1625600 h 4287520"/>
                    <a:gd name="connsiteX13" fmla="*/ 5557520 w 8514080"/>
                    <a:gd name="connsiteY13" fmla="*/ 1320800 h 4287520"/>
                    <a:gd name="connsiteX14" fmla="*/ 6817360 w 8514080"/>
                    <a:gd name="connsiteY14" fmla="*/ 1066800 h 4287520"/>
                    <a:gd name="connsiteX15" fmla="*/ 7508240 w 8514080"/>
                    <a:gd name="connsiteY15" fmla="*/ 975360 h 4287520"/>
                    <a:gd name="connsiteX16" fmla="*/ 7833360 w 8514080"/>
                    <a:gd name="connsiteY16" fmla="*/ 1097280 h 4287520"/>
                    <a:gd name="connsiteX17" fmla="*/ 8067040 w 8514080"/>
                    <a:gd name="connsiteY17" fmla="*/ 741680 h 4287520"/>
                    <a:gd name="connsiteX18" fmla="*/ 8514080 w 8514080"/>
                    <a:gd name="connsiteY18" fmla="*/ 863600 h 4287520"/>
                    <a:gd name="connsiteX19" fmla="*/ 8321040 w 8514080"/>
                    <a:gd name="connsiteY19" fmla="*/ 1625600 h 4287520"/>
                    <a:gd name="connsiteX20" fmla="*/ 7701280 w 8514080"/>
                    <a:gd name="connsiteY20" fmla="*/ 2255520 h 4287520"/>
                    <a:gd name="connsiteX21" fmla="*/ 6786880 w 8514080"/>
                    <a:gd name="connsiteY21" fmla="*/ 2824480 h 4287520"/>
                    <a:gd name="connsiteX22" fmla="*/ 5923280 w 8514080"/>
                    <a:gd name="connsiteY22" fmla="*/ 3281680 h 4287520"/>
                    <a:gd name="connsiteX23" fmla="*/ 5049520 w 8514080"/>
                    <a:gd name="connsiteY23" fmla="*/ 3728720 h 4287520"/>
                    <a:gd name="connsiteX24" fmla="*/ 4632960 w 8514080"/>
                    <a:gd name="connsiteY24" fmla="*/ 3952240 h 4287520"/>
                    <a:gd name="connsiteX25" fmla="*/ 4267200 w 8514080"/>
                    <a:gd name="connsiteY25" fmla="*/ 4287520 h 4287520"/>
                    <a:gd name="connsiteX26" fmla="*/ 3444240 w 8514080"/>
                    <a:gd name="connsiteY26" fmla="*/ 4114800 h 4287520"/>
                    <a:gd name="connsiteX0" fmla="*/ 3444240 w 8514080"/>
                    <a:gd name="connsiteY0" fmla="*/ 4226560 h 4287520"/>
                    <a:gd name="connsiteX1" fmla="*/ 2418080 w 8514080"/>
                    <a:gd name="connsiteY1" fmla="*/ 3261360 h 4287520"/>
                    <a:gd name="connsiteX2" fmla="*/ 1016000 w 8514080"/>
                    <a:gd name="connsiteY2" fmla="*/ 2204720 h 4287520"/>
                    <a:gd name="connsiteX3" fmla="*/ 182880 w 8514080"/>
                    <a:gd name="connsiteY3" fmla="*/ 1076960 h 4287520"/>
                    <a:gd name="connsiteX4" fmla="*/ 0 w 8514080"/>
                    <a:gd name="connsiteY4" fmla="*/ 436880 h 4287520"/>
                    <a:gd name="connsiteX5" fmla="*/ 426720 w 8514080"/>
                    <a:gd name="connsiteY5" fmla="*/ 0 h 4287520"/>
                    <a:gd name="connsiteX6" fmla="*/ 609600 w 8514080"/>
                    <a:gd name="connsiteY6" fmla="*/ 355600 h 4287520"/>
                    <a:gd name="connsiteX7" fmla="*/ 1473200 w 8514080"/>
                    <a:gd name="connsiteY7" fmla="*/ 518160 h 4287520"/>
                    <a:gd name="connsiteX8" fmla="*/ 2275840 w 8514080"/>
                    <a:gd name="connsiteY8" fmla="*/ 772160 h 4287520"/>
                    <a:gd name="connsiteX9" fmla="*/ 3271520 w 8514080"/>
                    <a:gd name="connsiteY9" fmla="*/ 1270000 h 4287520"/>
                    <a:gd name="connsiteX10" fmla="*/ 3982720 w 8514080"/>
                    <a:gd name="connsiteY10" fmla="*/ 1615440 h 4287520"/>
                    <a:gd name="connsiteX11" fmla="*/ 4338320 w 8514080"/>
                    <a:gd name="connsiteY11" fmla="*/ 1625600 h 4287520"/>
                    <a:gd name="connsiteX12" fmla="*/ 4429760 w 8514080"/>
                    <a:gd name="connsiteY12" fmla="*/ 1625600 h 4287520"/>
                    <a:gd name="connsiteX13" fmla="*/ 5557520 w 8514080"/>
                    <a:gd name="connsiteY13" fmla="*/ 1320800 h 4287520"/>
                    <a:gd name="connsiteX14" fmla="*/ 6817360 w 8514080"/>
                    <a:gd name="connsiteY14" fmla="*/ 1066800 h 4287520"/>
                    <a:gd name="connsiteX15" fmla="*/ 7508240 w 8514080"/>
                    <a:gd name="connsiteY15" fmla="*/ 975360 h 4287520"/>
                    <a:gd name="connsiteX16" fmla="*/ 7833360 w 8514080"/>
                    <a:gd name="connsiteY16" fmla="*/ 1097280 h 4287520"/>
                    <a:gd name="connsiteX17" fmla="*/ 8067040 w 8514080"/>
                    <a:gd name="connsiteY17" fmla="*/ 741680 h 4287520"/>
                    <a:gd name="connsiteX18" fmla="*/ 8514080 w 8514080"/>
                    <a:gd name="connsiteY18" fmla="*/ 863600 h 4287520"/>
                    <a:gd name="connsiteX19" fmla="*/ 8321040 w 8514080"/>
                    <a:gd name="connsiteY19" fmla="*/ 1625600 h 4287520"/>
                    <a:gd name="connsiteX20" fmla="*/ 7701280 w 8514080"/>
                    <a:gd name="connsiteY20" fmla="*/ 2255520 h 4287520"/>
                    <a:gd name="connsiteX21" fmla="*/ 6786880 w 8514080"/>
                    <a:gd name="connsiteY21" fmla="*/ 2824480 h 4287520"/>
                    <a:gd name="connsiteX22" fmla="*/ 5923280 w 8514080"/>
                    <a:gd name="connsiteY22" fmla="*/ 3281680 h 4287520"/>
                    <a:gd name="connsiteX23" fmla="*/ 5049520 w 8514080"/>
                    <a:gd name="connsiteY23" fmla="*/ 3728720 h 4287520"/>
                    <a:gd name="connsiteX24" fmla="*/ 4632960 w 8514080"/>
                    <a:gd name="connsiteY24" fmla="*/ 3952240 h 4287520"/>
                    <a:gd name="connsiteX25" fmla="*/ 4267200 w 8514080"/>
                    <a:gd name="connsiteY25" fmla="*/ 4287520 h 4287520"/>
                    <a:gd name="connsiteX26" fmla="*/ 3444240 w 8514080"/>
                    <a:gd name="connsiteY26" fmla="*/ 4226560 h 4287520"/>
                    <a:gd name="connsiteX0" fmla="*/ 3444240 w 8514080"/>
                    <a:gd name="connsiteY0" fmla="*/ 4226560 h 4287520"/>
                    <a:gd name="connsiteX1" fmla="*/ 2875280 w 8514080"/>
                    <a:gd name="connsiteY1" fmla="*/ 3698240 h 4287520"/>
                    <a:gd name="connsiteX2" fmla="*/ 2418080 w 8514080"/>
                    <a:gd name="connsiteY2" fmla="*/ 3261360 h 4287520"/>
                    <a:gd name="connsiteX3" fmla="*/ 1016000 w 8514080"/>
                    <a:gd name="connsiteY3" fmla="*/ 2204720 h 4287520"/>
                    <a:gd name="connsiteX4" fmla="*/ 182880 w 8514080"/>
                    <a:gd name="connsiteY4" fmla="*/ 1076960 h 4287520"/>
                    <a:gd name="connsiteX5" fmla="*/ 0 w 8514080"/>
                    <a:gd name="connsiteY5" fmla="*/ 436880 h 4287520"/>
                    <a:gd name="connsiteX6" fmla="*/ 426720 w 8514080"/>
                    <a:gd name="connsiteY6" fmla="*/ 0 h 4287520"/>
                    <a:gd name="connsiteX7" fmla="*/ 609600 w 8514080"/>
                    <a:gd name="connsiteY7" fmla="*/ 355600 h 4287520"/>
                    <a:gd name="connsiteX8" fmla="*/ 1473200 w 8514080"/>
                    <a:gd name="connsiteY8" fmla="*/ 518160 h 4287520"/>
                    <a:gd name="connsiteX9" fmla="*/ 2275840 w 8514080"/>
                    <a:gd name="connsiteY9" fmla="*/ 772160 h 4287520"/>
                    <a:gd name="connsiteX10" fmla="*/ 3271520 w 8514080"/>
                    <a:gd name="connsiteY10" fmla="*/ 1270000 h 4287520"/>
                    <a:gd name="connsiteX11" fmla="*/ 3982720 w 8514080"/>
                    <a:gd name="connsiteY11" fmla="*/ 1615440 h 4287520"/>
                    <a:gd name="connsiteX12" fmla="*/ 4338320 w 8514080"/>
                    <a:gd name="connsiteY12" fmla="*/ 1625600 h 4287520"/>
                    <a:gd name="connsiteX13" fmla="*/ 4429760 w 8514080"/>
                    <a:gd name="connsiteY13" fmla="*/ 1625600 h 4287520"/>
                    <a:gd name="connsiteX14" fmla="*/ 5557520 w 8514080"/>
                    <a:gd name="connsiteY14" fmla="*/ 1320800 h 4287520"/>
                    <a:gd name="connsiteX15" fmla="*/ 6817360 w 8514080"/>
                    <a:gd name="connsiteY15" fmla="*/ 1066800 h 4287520"/>
                    <a:gd name="connsiteX16" fmla="*/ 7508240 w 8514080"/>
                    <a:gd name="connsiteY16" fmla="*/ 975360 h 4287520"/>
                    <a:gd name="connsiteX17" fmla="*/ 7833360 w 8514080"/>
                    <a:gd name="connsiteY17" fmla="*/ 1097280 h 4287520"/>
                    <a:gd name="connsiteX18" fmla="*/ 8067040 w 8514080"/>
                    <a:gd name="connsiteY18" fmla="*/ 741680 h 4287520"/>
                    <a:gd name="connsiteX19" fmla="*/ 8514080 w 8514080"/>
                    <a:gd name="connsiteY19" fmla="*/ 863600 h 4287520"/>
                    <a:gd name="connsiteX20" fmla="*/ 8321040 w 8514080"/>
                    <a:gd name="connsiteY20" fmla="*/ 1625600 h 4287520"/>
                    <a:gd name="connsiteX21" fmla="*/ 7701280 w 8514080"/>
                    <a:gd name="connsiteY21" fmla="*/ 2255520 h 4287520"/>
                    <a:gd name="connsiteX22" fmla="*/ 6786880 w 8514080"/>
                    <a:gd name="connsiteY22" fmla="*/ 2824480 h 4287520"/>
                    <a:gd name="connsiteX23" fmla="*/ 5923280 w 8514080"/>
                    <a:gd name="connsiteY23" fmla="*/ 3281680 h 4287520"/>
                    <a:gd name="connsiteX24" fmla="*/ 5049520 w 8514080"/>
                    <a:gd name="connsiteY24" fmla="*/ 3728720 h 4287520"/>
                    <a:gd name="connsiteX25" fmla="*/ 4632960 w 8514080"/>
                    <a:gd name="connsiteY25" fmla="*/ 3952240 h 4287520"/>
                    <a:gd name="connsiteX26" fmla="*/ 4267200 w 8514080"/>
                    <a:gd name="connsiteY26" fmla="*/ 4287520 h 4287520"/>
                    <a:gd name="connsiteX27" fmla="*/ 3444240 w 8514080"/>
                    <a:gd name="connsiteY27" fmla="*/ 4226560 h 4287520"/>
                    <a:gd name="connsiteX0" fmla="*/ 3444240 w 8514080"/>
                    <a:gd name="connsiteY0" fmla="*/ 4226560 h 4287520"/>
                    <a:gd name="connsiteX1" fmla="*/ 3088640 w 8514080"/>
                    <a:gd name="connsiteY1" fmla="*/ 3576320 h 4287520"/>
                    <a:gd name="connsiteX2" fmla="*/ 2418080 w 8514080"/>
                    <a:gd name="connsiteY2" fmla="*/ 3261360 h 4287520"/>
                    <a:gd name="connsiteX3" fmla="*/ 1016000 w 8514080"/>
                    <a:gd name="connsiteY3" fmla="*/ 2204720 h 4287520"/>
                    <a:gd name="connsiteX4" fmla="*/ 182880 w 8514080"/>
                    <a:gd name="connsiteY4" fmla="*/ 1076960 h 4287520"/>
                    <a:gd name="connsiteX5" fmla="*/ 0 w 8514080"/>
                    <a:gd name="connsiteY5" fmla="*/ 436880 h 4287520"/>
                    <a:gd name="connsiteX6" fmla="*/ 426720 w 8514080"/>
                    <a:gd name="connsiteY6" fmla="*/ 0 h 4287520"/>
                    <a:gd name="connsiteX7" fmla="*/ 609600 w 8514080"/>
                    <a:gd name="connsiteY7" fmla="*/ 355600 h 4287520"/>
                    <a:gd name="connsiteX8" fmla="*/ 1473200 w 8514080"/>
                    <a:gd name="connsiteY8" fmla="*/ 518160 h 4287520"/>
                    <a:gd name="connsiteX9" fmla="*/ 2275840 w 8514080"/>
                    <a:gd name="connsiteY9" fmla="*/ 772160 h 4287520"/>
                    <a:gd name="connsiteX10" fmla="*/ 3271520 w 8514080"/>
                    <a:gd name="connsiteY10" fmla="*/ 1270000 h 4287520"/>
                    <a:gd name="connsiteX11" fmla="*/ 3982720 w 8514080"/>
                    <a:gd name="connsiteY11" fmla="*/ 1615440 h 4287520"/>
                    <a:gd name="connsiteX12" fmla="*/ 4338320 w 8514080"/>
                    <a:gd name="connsiteY12" fmla="*/ 1625600 h 4287520"/>
                    <a:gd name="connsiteX13" fmla="*/ 4429760 w 8514080"/>
                    <a:gd name="connsiteY13" fmla="*/ 1625600 h 4287520"/>
                    <a:gd name="connsiteX14" fmla="*/ 5557520 w 8514080"/>
                    <a:gd name="connsiteY14" fmla="*/ 1320800 h 4287520"/>
                    <a:gd name="connsiteX15" fmla="*/ 6817360 w 8514080"/>
                    <a:gd name="connsiteY15" fmla="*/ 1066800 h 4287520"/>
                    <a:gd name="connsiteX16" fmla="*/ 7508240 w 8514080"/>
                    <a:gd name="connsiteY16" fmla="*/ 975360 h 4287520"/>
                    <a:gd name="connsiteX17" fmla="*/ 7833360 w 8514080"/>
                    <a:gd name="connsiteY17" fmla="*/ 1097280 h 4287520"/>
                    <a:gd name="connsiteX18" fmla="*/ 8067040 w 8514080"/>
                    <a:gd name="connsiteY18" fmla="*/ 741680 h 4287520"/>
                    <a:gd name="connsiteX19" fmla="*/ 8514080 w 8514080"/>
                    <a:gd name="connsiteY19" fmla="*/ 863600 h 4287520"/>
                    <a:gd name="connsiteX20" fmla="*/ 8321040 w 8514080"/>
                    <a:gd name="connsiteY20" fmla="*/ 1625600 h 4287520"/>
                    <a:gd name="connsiteX21" fmla="*/ 7701280 w 8514080"/>
                    <a:gd name="connsiteY21" fmla="*/ 2255520 h 4287520"/>
                    <a:gd name="connsiteX22" fmla="*/ 6786880 w 8514080"/>
                    <a:gd name="connsiteY22" fmla="*/ 2824480 h 4287520"/>
                    <a:gd name="connsiteX23" fmla="*/ 5923280 w 8514080"/>
                    <a:gd name="connsiteY23" fmla="*/ 3281680 h 4287520"/>
                    <a:gd name="connsiteX24" fmla="*/ 5049520 w 8514080"/>
                    <a:gd name="connsiteY24" fmla="*/ 3728720 h 4287520"/>
                    <a:gd name="connsiteX25" fmla="*/ 4632960 w 8514080"/>
                    <a:gd name="connsiteY25" fmla="*/ 3952240 h 4287520"/>
                    <a:gd name="connsiteX26" fmla="*/ 4267200 w 8514080"/>
                    <a:gd name="connsiteY26" fmla="*/ 4287520 h 4287520"/>
                    <a:gd name="connsiteX27" fmla="*/ 3444240 w 8514080"/>
                    <a:gd name="connsiteY27" fmla="*/ 4226560 h 4287520"/>
                    <a:gd name="connsiteX0" fmla="*/ 3444240 w 8514080"/>
                    <a:gd name="connsiteY0" fmla="*/ 4226560 h 4287520"/>
                    <a:gd name="connsiteX1" fmla="*/ 2997200 w 8514080"/>
                    <a:gd name="connsiteY1" fmla="*/ 3677920 h 4287520"/>
                    <a:gd name="connsiteX2" fmla="*/ 2418080 w 8514080"/>
                    <a:gd name="connsiteY2" fmla="*/ 3261360 h 4287520"/>
                    <a:gd name="connsiteX3" fmla="*/ 1016000 w 8514080"/>
                    <a:gd name="connsiteY3" fmla="*/ 2204720 h 4287520"/>
                    <a:gd name="connsiteX4" fmla="*/ 182880 w 8514080"/>
                    <a:gd name="connsiteY4" fmla="*/ 1076960 h 4287520"/>
                    <a:gd name="connsiteX5" fmla="*/ 0 w 8514080"/>
                    <a:gd name="connsiteY5" fmla="*/ 436880 h 4287520"/>
                    <a:gd name="connsiteX6" fmla="*/ 426720 w 8514080"/>
                    <a:gd name="connsiteY6" fmla="*/ 0 h 4287520"/>
                    <a:gd name="connsiteX7" fmla="*/ 609600 w 8514080"/>
                    <a:gd name="connsiteY7" fmla="*/ 355600 h 4287520"/>
                    <a:gd name="connsiteX8" fmla="*/ 1473200 w 8514080"/>
                    <a:gd name="connsiteY8" fmla="*/ 518160 h 4287520"/>
                    <a:gd name="connsiteX9" fmla="*/ 2275840 w 8514080"/>
                    <a:gd name="connsiteY9" fmla="*/ 772160 h 4287520"/>
                    <a:gd name="connsiteX10" fmla="*/ 3271520 w 8514080"/>
                    <a:gd name="connsiteY10" fmla="*/ 1270000 h 4287520"/>
                    <a:gd name="connsiteX11" fmla="*/ 3982720 w 8514080"/>
                    <a:gd name="connsiteY11" fmla="*/ 1615440 h 4287520"/>
                    <a:gd name="connsiteX12" fmla="*/ 4338320 w 8514080"/>
                    <a:gd name="connsiteY12" fmla="*/ 1625600 h 4287520"/>
                    <a:gd name="connsiteX13" fmla="*/ 4429760 w 8514080"/>
                    <a:gd name="connsiteY13" fmla="*/ 1625600 h 4287520"/>
                    <a:gd name="connsiteX14" fmla="*/ 5557520 w 8514080"/>
                    <a:gd name="connsiteY14" fmla="*/ 1320800 h 4287520"/>
                    <a:gd name="connsiteX15" fmla="*/ 6817360 w 8514080"/>
                    <a:gd name="connsiteY15" fmla="*/ 1066800 h 4287520"/>
                    <a:gd name="connsiteX16" fmla="*/ 7508240 w 8514080"/>
                    <a:gd name="connsiteY16" fmla="*/ 975360 h 4287520"/>
                    <a:gd name="connsiteX17" fmla="*/ 7833360 w 8514080"/>
                    <a:gd name="connsiteY17" fmla="*/ 1097280 h 4287520"/>
                    <a:gd name="connsiteX18" fmla="*/ 8067040 w 8514080"/>
                    <a:gd name="connsiteY18" fmla="*/ 741680 h 4287520"/>
                    <a:gd name="connsiteX19" fmla="*/ 8514080 w 8514080"/>
                    <a:gd name="connsiteY19" fmla="*/ 863600 h 4287520"/>
                    <a:gd name="connsiteX20" fmla="*/ 8321040 w 8514080"/>
                    <a:gd name="connsiteY20" fmla="*/ 1625600 h 4287520"/>
                    <a:gd name="connsiteX21" fmla="*/ 7701280 w 8514080"/>
                    <a:gd name="connsiteY21" fmla="*/ 2255520 h 4287520"/>
                    <a:gd name="connsiteX22" fmla="*/ 6786880 w 8514080"/>
                    <a:gd name="connsiteY22" fmla="*/ 2824480 h 4287520"/>
                    <a:gd name="connsiteX23" fmla="*/ 5923280 w 8514080"/>
                    <a:gd name="connsiteY23" fmla="*/ 3281680 h 4287520"/>
                    <a:gd name="connsiteX24" fmla="*/ 5049520 w 8514080"/>
                    <a:gd name="connsiteY24" fmla="*/ 3728720 h 4287520"/>
                    <a:gd name="connsiteX25" fmla="*/ 4632960 w 8514080"/>
                    <a:gd name="connsiteY25" fmla="*/ 3952240 h 4287520"/>
                    <a:gd name="connsiteX26" fmla="*/ 4267200 w 8514080"/>
                    <a:gd name="connsiteY26" fmla="*/ 4287520 h 4287520"/>
                    <a:gd name="connsiteX27" fmla="*/ 3444240 w 8514080"/>
                    <a:gd name="connsiteY27" fmla="*/ 4226560 h 4287520"/>
                    <a:gd name="connsiteX0" fmla="*/ 3444240 w 8514080"/>
                    <a:gd name="connsiteY0" fmla="*/ 4227030 h 4287990"/>
                    <a:gd name="connsiteX1" fmla="*/ 2997200 w 8514080"/>
                    <a:gd name="connsiteY1" fmla="*/ 3678390 h 4287990"/>
                    <a:gd name="connsiteX2" fmla="*/ 2418080 w 8514080"/>
                    <a:gd name="connsiteY2" fmla="*/ 3261830 h 4287990"/>
                    <a:gd name="connsiteX3" fmla="*/ 1016000 w 8514080"/>
                    <a:gd name="connsiteY3" fmla="*/ 2205190 h 4287990"/>
                    <a:gd name="connsiteX4" fmla="*/ 182880 w 8514080"/>
                    <a:gd name="connsiteY4" fmla="*/ 1077430 h 4287990"/>
                    <a:gd name="connsiteX5" fmla="*/ 0 w 8514080"/>
                    <a:gd name="connsiteY5" fmla="*/ 437350 h 4287990"/>
                    <a:gd name="connsiteX6" fmla="*/ 426720 w 8514080"/>
                    <a:gd name="connsiteY6" fmla="*/ 470 h 4287990"/>
                    <a:gd name="connsiteX7" fmla="*/ 609600 w 8514080"/>
                    <a:gd name="connsiteY7" fmla="*/ 356070 h 4287990"/>
                    <a:gd name="connsiteX8" fmla="*/ 1473200 w 8514080"/>
                    <a:gd name="connsiteY8" fmla="*/ 518630 h 4287990"/>
                    <a:gd name="connsiteX9" fmla="*/ 2275840 w 8514080"/>
                    <a:gd name="connsiteY9" fmla="*/ 772630 h 4287990"/>
                    <a:gd name="connsiteX10" fmla="*/ 3271520 w 8514080"/>
                    <a:gd name="connsiteY10" fmla="*/ 1270470 h 4287990"/>
                    <a:gd name="connsiteX11" fmla="*/ 3982720 w 8514080"/>
                    <a:gd name="connsiteY11" fmla="*/ 1615910 h 4287990"/>
                    <a:gd name="connsiteX12" fmla="*/ 4338320 w 8514080"/>
                    <a:gd name="connsiteY12" fmla="*/ 1626070 h 4287990"/>
                    <a:gd name="connsiteX13" fmla="*/ 4429760 w 8514080"/>
                    <a:gd name="connsiteY13" fmla="*/ 1626070 h 4287990"/>
                    <a:gd name="connsiteX14" fmla="*/ 5557520 w 8514080"/>
                    <a:gd name="connsiteY14" fmla="*/ 1321270 h 4287990"/>
                    <a:gd name="connsiteX15" fmla="*/ 6817360 w 8514080"/>
                    <a:gd name="connsiteY15" fmla="*/ 1067270 h 4287990"/>
                    <a:gd name="connsiteX16" fmla="*/ 7508240 w 8514080"/>
                    <a:gd name="connsiteY16" fmla="*/ 975830 h 4287990"/>
                    <a:gd name="connsiteX17" fmla="*/ 7833360 w 8514080"/>
                    <a:gd name="connsiteY17" fmla="*/ 1097750 h 4287990"/>
                    <a:gd name="connsiteX18" fmla="*/ 8067040 w 8514080"/>
                    <a:gd name="connsiteY18" fmla="*/ 742150 h 4287990"/>
                    <a:gd name="connsiteX19" fmla="*/ 8514080 w 8514080"/>
                    <a:gd name="connsiteY19" fmla="*/ 864070 h 4287990"/>
                    <a:gd name="connsiteX20" fmla="*/ 8321040 w 8514080"/>
                    <a:gd name="connsiteY20" fmla="*/ 1626070 h 4287990"/>
                    <a:gd name="connsiteX21" fmla="*/ 7701280 w 8514080"/>
                    <a:gd name="connsiteY21" fmla="*/ 2255990 h 4287990"/>
                    <a:gd name="connsiteX22" fmla="*/ 6786880 w 8514080"/>
                    <a:gd name="connsiteY22" fmla="*/ 2824950 h 4287990"/>
                    <a:gd name="connsiteX23" fmla="*/ 5923280 w 8514080"/>
                    <a:gd name="connsiteY23" fmla="*/ 3282150 h 4287990"/>
                    <a:gd name="connsiteX24" fmla="*/ 5049520 w 8514080"/>
                    <a:gd name="connsiteY24" fmla="*/ 3729190 h 4287990"/>
                    <a:gd name="connsiteX25" fmla="*/ 4632960 w 8514080"/>
                    <a:gd name="connsiteY25" fmla="*/ 3952710 h 4287990"/>
                    <a:gd name="connsiteX26" fmla="*/ 4267200 w 8514080"/>
                    <a:gd name="connsiteY26" fmla="*/ 4287990 h 4287990"/>
                    <a:gd name="connsiteX27" fmla="*/ 3444240 w 8514080"/>
                    <a:gd name="connsiteY27" fmla="*/ 4227030 h 4287990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4429760 w 8514080"/>
                    <a:gd name="connsiteY13" fmla="*/ 1626025 h 4287945"/>
                    <a:gd name="connsiteX14" fmla="*/ 5557520 w 8514080"/>
                    <a:gd name="connsiteY14" fmla="*/ 1321225 h 4287945"/>
                    <a:gd name="connsiteX15" fmla="*/ 6817360 w 8514080"/>
                    <a:gd name="connsiteY15" fmla="*/ 1067225 h 4287945"/>
                    <a:gd name="connsiteX16" fmla="*/ 7508240 w 8514080"/>
                    <a:gd name="connsiteY16" fmla="*/ 975785 h 4287945"/>
                    <a:gd name="connsiteX17" fmla="*/ 7833360 w 8514080"/>
                    <a:gd name="connsiteY17" fmla="*/ 1097705 h 4287945"/>
                    <a:gd name="connsiteX18" fmla="*/ 8067040 w 8514080"/>
                    <a:gd name="connsiteY18" fmla="*/ 742105 h 4287945"/>
                    <a:gd name="connsiteX19" fmla="*/ 8514080 w 8514080"/>
                    <a:gd name="connsiteY19" fmla="*/ 864025 h 4287945"/>
                    <a:gd name="connsiteX20" fmla="*/ 8321040 w 8514080"/>
                    <a:gd name="connsiteY20" fmla="*/ 1626025 h 4287945"/>
                    <a:gd name="connsiteX21" fmla="*/ 7701280 w 8514080"/>
                    <a:gd name="connsiteY21" fmla="*/ 2255945 h 4287945"/>
                    <a:gd name="connsiteX22" fmla="*/ 6786880 w 8514080"/>
                    <a:gd name="connsiteY22" fmla="*/ 2824905 h 4287945"/>
                    <a:gd name="connsiteX23" fmla="*/ 5923280 w 8514080"/>
                    <a:gd name="connsiteY23" fmla="*/ 3282105 h 4287945"/>
                    <a:gd name="connsiteX24" fmla="*/ 5049520 w 8514080"/>
                    <a:gd name="connsiteY24" fmla="*/ 3729145 h 4287945"/>
                    <a:gd name="connsiteX25" fmla="*/ 4632960 w 8514080"/>
                    <a:gd name="connsiteY25" fmla="*/ 3952665 h 4287945"/>
                    <a:gd name="connsiteX26" fmla="*/ 4267200 w 8514080"/>
                    <a:gd name="connsiteY26" fmla="*/ 4287945 h 4287945"/>
                    <a:gd name="connsiteX27" fmla="*/ 3444240 w 8514080"/>
                    <a:gd name="connsiteY27" fmla="*/ 4226985 h 4287945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4429760 w 8514080"/>
                    <a:gd name="connsiteY13" fmla="*/ 1626025 h 4287945"/>
                    <a:gd name="connsiteX14" fmla="*/ 5557520 w 8514080"/>
                    <a:gd name="connsiteY14" fmla="*/ 1321225 h 4287945"/>
                    <a:gd name="connsiteX15" fmla="*/ 6817360 w 8514080"/>
                    <a:gd name="connsiteY15" fmla="*/ 1067225 h 4287945"/>
                    <a:gd name="connsiteX16" fmla="*/ 7508240 w 8514080"/>
                    <a:gd name="connsiteY16" fmla="*/ 975785 h 4287945"/>
                    <a:gd name="connsiteX17" fmla="*/ 7833360 w 8514080"/>
                    <a:gd name="connsiteY17" fmla="*/ 1097705 h 4287945"/>
                    <a:gd name="connsiteX18" fmla="*/ 8067040 w 8514080"/>
                    <a:gd name="connsiteY18" fmla="*/ 742105 h 4287945"/>
                    <a:gd name="connsiteX19" fmla="*/ 8514080 w 8514080"/>
                    <a:gd name="connsiteY19" fmla="*/ 864025 h 4287945"/>
                    <a:gd name="connsiteX20" fmla="*/ 8321040 w 8514080"/>
                    <a:gd name="connsiteY20" fmla="*/ 1626025 h 4287945"/>
                    <a:gd name="connsiteX21" fmla="*/ 7701280 w 8514080"/>
                    <a:gd name="connsiteY21" fmla="*/ 2255945 h 4287945"/>
                    <a:gd name="connsiteX22" fmla="*/ 6786880 w 8514080"/>
                    <a:gd name="connsiteY22" fmla="*/ 2824905 h 4287945"/>
                    <a:gd name="connsiteX23" fmla="*/ 5923280 w 8514080"/>
                    <a:gd name="connsiteY23" fmla="*/ 3282105 h 4287945"/>
                    <a:gd name="connsiteX24" fmla="*/ 5049520 w 8514080"/>
                    <a:gd name="connsiteY24" fmla="*/ 3729145 h 4287945"/>
                    <a:gd name="connsiteX25" fmla="*/ 4632960 w 8514080"/>
                    <a:gd name="connsiteY25" fmla="*/ 3952665 h 4287945"/>
                    <a:gd name="connsiteX26" fmla="*/ 4267200 w 8514080"/>
                    <a:gd name="connsiteY26" fmla="*/ 4287945 h 4287945"/>
                    <a:gd name="connsiteX27" fmla="*/ 3444240 w 8514080"/>
                    <a:gd name="connsiteY27" fmla="*/ 4226985 h 4287945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4429760 w 8514080"/>
                    <a:gd name="connsiteY13" fmla="*/ 1626025 h 4287945"/>
                    <a:gd name="connsiteX14" fmla="*/ 5557520 w 8514080"/>
                    <a:gd name="connsiteY14" fmla="*/ 1321225 h 4287945"/>
                    <a:gd name="connsiteX15" fmla="*/ 6817360 w 8514080"/>
                    <a:gd name="connsiteY15" fmla="*/ 1067225 h 4287945"/>
                    <a:gd name="connsiteX16" fmla="*/ 7508240 w 8514080"/>
                    <a:gd name="connsiteY16" fmla="*/ 975785 h 4287945"/>
                    <a:gd name="connsiteX17" fmla="*/ 7833360 w 8514080"/>
                    <a:gd name="connsiteY17" fmla="*/ 1097705 h 4287945"/>
                    <a:gd name="connsiteX18" fmla="*/ 8067040 w 8514080"/>
                    <a:gd name="connsiteY18" fmla="*/ 742105 h 4287945"/>
                    <a:gd name="connsiteX19" fmla="*/ 8514080 w 8514080"/>
                    <a:gd name="connsiteY19" fmla="*/ 864025 h 4287945"/>
                    <a:gd name="connsiteX20" fmla="*/ 8321040 w 8514080"/>
                    <a:gd name="connsiteY20" fmla="*/ 1626025 h 4287945"/>
                    <a:gd name="connsiteX21" fmla="*/ 7701280 w 8514080"/>
                    <a:gd name="connsiteY21" fmla="*/ 2255945 h 4287945"/>
                    <a:gd name="connsiteX22" fmla="*/ 6786880 w 8514080"/>
                    <a:gd name="connsiteY22" fmla="*/ 2824905 h 4287945"/>
                    <a:gd name="connsiteX23" fmla="*/ 5923280 w 8514080"/>
                    <a:gd name="connsiteY23" fmla="*/ 3282105 h 4287945"/>
                    <a:gd name="connsiteX24" fmla="*/ 5049520 w 8514080"/>
                    <a:gd name="connsiteY24" fmla="*/ 3729145 h 4287945"/>
                    <a:gd name="connsiteX25" fmla="*/ 4632960 w 8514080"/>
                    <a:gd name="connsiteY25" fmla="*/ 3952665 h 4287945"/>
                    <a:gd name="connsiteX26" fmla="*/ 4267200 w 8514080"/>
                    <a:gd name="connsiteY26" fmla="*/ 4287945 h 4287945"/>
                    <a:gd name="connsiteX27" fmla="*/ 3444240 w 8514080"/>
                    <a:gd name="connsiteY27" fmla="*/ 4226985 h 4287945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4429760 w 8514080"/>
                    <a:gd name="connsiteY13" fmla="*/ 1626025 h 4287945"/>
                    <a:gd name="connsiteX14" fmla="*/ 5557520 w 8514080"/>
                    <a:gd name="connsiteY14" fmla="*/ 1321225 h 4287945"/>
                    <a:gd name="connsiteX15" fmla="*/ 6817360 w 8514080"/>
                    <a:gd name="connsiteY15" fmla="*/ 1067225 h 4287945"/>
                    <a:gd name="connsiteX16" fmla="*/ 7508240 w 8514080"/>
                    <a:gd name="connsiteY16" fmla="*/ 975785 h 4287945"/>
                    <a:gd name="connsiteX17" fmla="*/ 7833360 w 8514080"/>
                    <a:gd name="connsiteY17" fmla="*/ 1097705 h 4287945"/>
                    <a:gd name="connsiteX18" fmla="*/ 8067040 w 8514080"/>
                    <a:gd name="connsiteY18" fmla="*/ 742105 h 4287945"/>
                    <a:gd name="connsiteX19" fmla="*/ 8514080 w 8514080"/>
                    <a:gd name="connsiteY19" fmla="*/ 864025 h 4287945"/>
                    <a:gd name="connsiteX20" fmla="*/ 8321040 w 8514080"/>
                    <a:gd name="connsiteY20" fmla="*/ 1626025 h 4287945"/>
                    <a:gd name="connsiteX21" fmla="*/ 7701280 w 8514080"/>
                    <a:gd name="connsiteY21" fmla="*/ 2255945 h 4287945"/>
                    <a:gd name="connsiteX22" fmla="*/ 6786880 w 8514080"/>
                    <a:gd name="connsiteY22" fmla="*/ 2824905 h 4287945"/>
                    <a:gd name="connsiteX23" fmla="*/ 5923280 w 8514080"/>
                    <a:gd name="connsiteY23" fmla="*/ 3282105 h 4287945"/>
                    <a:gd name="connsiteX24" fmla="*/ 5049520 w 8514080"/>
                    <a:gd name="connsiteY24" fmla="*/ 3729145 h 4287945"/>
                    <a:gd name="connsiteX25" fmla="*/ 4632960 w 8514080"/>
                    <a:gd name="connsiteY25" fmla="*/ 3952665 h 4287945"/>
                    <a:gd name="connsiteX26" fmla="*/ 4267200 w 8514080"/>
                    <a:gd name="connsiteY26" fmla="*/ 4287945 h 4287945"/>
                    <a:gd name="connsiteX27" fmla="*/ 3444240 w 8514080"/>
                    <a:gd name="connsiteY27" fmla="*/ 4226985 h 4287945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4429760 w 8514080"/>
                    <a:gd name="connsiteY13" fmla="*/ 1626025 h 4287945"/>
                    <a:gd name="connsiteX14" fmla="*/ 5557520 w 8514080"/>
                    <a:gd name="connsiteY14" fmla="*/ 1321225 h 4287945"/>
                    <a:gd name="connsiteX15" fmla="*/ 6817360 w 8514080"/>
                    <a:gd name="connsiteY15" fmla="*/ 1067225 h 4287945"/>
                    <a:gd name="connsiteX16" fmla="*/ 7508240 w 8514080"/>
                    <a:gd name="connsiteY16" fmla="*/ 975785 h 4287945"/>
                    <a:gd name="connsiteX17" fmla="*/ 7833360 w 8514080"/>
                    <a:gd name="connsiteY17" fmla="*/ 1097705 h 4287945"/>
                    <a:gd name="connsiteX18" fmla="*/ 8067040 w 8514080"/>
                    <a:gd name="connsiteY18" fmla="*/ 742105 h 4287945"/>
                    <a:gd name="connsiteX19" fmla="*/ 8514080 w 8514080"/>
                    <a:gd name="connsiteY19" fmla="*/ 864025 h 4287945"/>
                    <a:gd name="connsiteX20" fmla="*/ 8321040 w 8514080"/>
                    <a:gd name="connsiteY20" fmla="*/ 1626025 h 4287945"/>
                    <a:gd name="connsiteX21" fmla="*/ 7701280 w 8514080"/>
                    <a:gd name="connsiteY21" fmla="*/ 2255945 h 4287945"/>
                    <a:gd name="connsiteX22" fmla="*/ 6786880 w 8514080"/>
                    <a:gd name="connsiteY22" fmla="*/ 2824905 h 4287945"/>
                    <a:gd name="connsiteX23" fmla="*/ 5923280 w 8514080"/>
                    <a:gd name="connsiteY23" fmla="*/ 3282105 h 4287945"/>
                    <a:gd name="connsiteX24" fmla="*/ 5049520 w 8514080"/>
                    <a:gd name="connsiteY24" fmla="*/ 3729145 h 4287945"/>
                    <a:gd name="connsiteX25" fmla="*/ 4632960 w 8514080"/>
                    <a:gd name="connsiteY25" fmla="*/ 3952665 h 4287945"/>
                    <a:gd name="connsiteX26" fmla="*/ 4267200 w 8514080"/>
                    <a:gd name="connsiteY26" fmla="*/ 4287945 h 4287945"/>
                    <a:gd name="connsiteX27" fmla="*/ 3444240 w 8514080"/>
                    <a:gd name="connsiteY27" fmla="*/ 4226985 h 4287945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4429760 w 8514080"/>
                    <a:gd name="connsiteY13" fmla="*/ 1626025 h 4287945"/>
                    <a:gd name="connsiteX14" fmla="*/ 5557520 w 8514080"/>
                    <a:gd name="connsiteY14" fmla="*/ 1321225 h 4287945"/>
                    <a:gd name="connsiteX15" fmla="*/ 6817360 w 8514080"/>
                    <a:gd name="connsiteY15" fmla="*/ 1067225 h 4287945"/>
                    <a:gd name="connsiteX16" fmla="*/ 7508240 w 8514080"/>
                    <a:gd name="connsiteY16" fmla="*/ 975785 h 4287945"/>
                    <a:gd name="connsiteX17" fmla="*/ 7833360 w 8514080"/>
                    <a:gd name="connsiteY17" fmla="*/ 1097705 h 4287945"/>
                    <a:gd name="connsiteX18" fmla="*/ 8067040 w 8514080"/>
                    <a:gd name="connsiteY18" fmla="*/ 742105 h 4287945"/>
                    <a:gd name="connsiteX19" fmla="*/ 8514080 w 8514080"/>
                    <a:gd name="connsiteY19" fmla="*/ 864025 h 4287945"/>
                    <a:gd name="connsiteX20" fmla="*/ 8321040 w 8514080"/>
                    <a:gd name="connsiteY20" fmla="*/ 1626025 h 4287945"/>
                    <a:gd name="connsiteX21" fmla="*/ 7701280 w 8514080"/>
                    <a:gd name="connsiteY21" fmla="*/ 2255945 h 4287945"/>
                    <a:gd name="connsiteX22" fmla="*/ 6786880 w 8514080"/>
                    <a:gd name="connsiteY22" fmla="*/ 2824905 h 4287945"/>
                    <a:gd name="connsiteX23" fmla="*/ 5923280 w 8514080"/>
                    <a:gd name="connsiteY23" fmla="*/ 3282105 h 4287945"/>
                    <a:gd name="connsiteX24" fmla="*/ 5049520 w 8514080"/>
                    <a:gd name="connsiteY24" fmla="*/ 3729145 h 4287945"/>
                    <a:gd name="connsiteX25" fmla="*/ 4632960 w 8514080"/>
                    <a:gd name="connsiteY25" fmla="*/ 3952665 h 4287945"/>
                    <a:gd name="connsiteX26" fmla="*/ 4267200 w 8514080"/>
                    <a:gd name="connsiteY26" fmla="*/ 4287945 h 4287945"/>
                    <a:gd name="connsiteX27" fmla="*/ 3444240 w 8514080"/>
                    <a:gd name="connsiteY27" fmla="*/ 4226985 h 4287945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5557520 w 8514080"/>
                    <a:gd name="connsiteY13" fmla="*/ 1321225 h 4287945"/>
                    <a:gd name="connsiteX14" fmla="*/ 6817360 w 8514080"/>
                    <a:gd name="connsiteY14" fmla="*/ 1067225 h 4287945"/>
                    <a:gd name="connsiteX15" fmla="*/ 7508240 w 8514080"/>
                    <a:gd name="connsiteY15" fmla="*/ 975785 h 4287945"/>
                    <a:gd name="connsiteX16" fmla="*/ 7833360 w 8514080"/>
                    <a:gd name="connsiteY16" fmla="*/ 1097705 h 4287945"/>
                    <a:gd name="connsiteX17" fmla="*/ 8067040 w 8514080"/>
                    <a:gd name="connsiteY17" fmla="*/ 742105 h 4287945"/>
                    <a:gd name="connsiteX18" fmla="*/ 8514080 w 8514080"/>
                    <a:gd name="connsiteY18" fmla="*/ 864025 h 4287945"/>
                    <a:gd name="connsiteX19" fmla="*/ 8321040 w 8514080"/>
                    <a:gd name="connsiteY19" fmla="*/ 1626025 h 4287945"/>
                    <a:gd name="connsiteX20" fmla="*/ 7701280 w 8514080"/>
                    <a:gd name="connsiteY20" fmla="*/ 2255945 h 4287945"/>
                    <a:gd name="connsiteX21" fmla="*/ 6786880 w 8514080"/>
                    <a:gd name="connsiteY21" fmla="*/ 2824905 h 4287945"/>
                    <a:gd name="connsiteX22" fmla="*/ 5923280 w 8514080"/>
                    <a:gd name="connsiteY22" fmla="*/ 3282105 h 4287945"/>
                    <a:gd name="connsiteX23" fmla="*/ 5049520 w 8514080"/>
                    <a:gd name="connsiteY23" fmla="*/ 3729145 h 4287945"/>
                    <a:gd name="connsiteX24" fmla="*/ 4632960 w 8514080"/>
                    <a:gd name="connsiteY24" fmla="*/ 3952665 h 4287945"/>
                    <a:gd name="connsiteX25" fmla="*/ 4267200 w 8514080"/>
                    <a:gd name="connsiteY25" fmla="*/ 4287945 h 4287945"/>
                    <a:gd name="connsiteX26" fmla="*/ 3444240 w 8514080"/>
                    <a:gd name="connsiteY26" fmla="*/ 4226985 h 4287945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5557520 w 8514080"/>
                    <a:gd name="connsiteY13" fmla="*/ 1321225 h 4287945"/>
                    <a:gd name="connsiteX14" fmla="*/ 6817360 w 8514080"/>
                    <a:gd name="connsiteY14" fmla="*/ 1067225 h 4287945"/>
                    <a:gd name="connsiteX15" fmla="*/ 7508240 w 8514080"/>
                    <a:gd name="connsiteY15" fmla="*/ 975785 h 4287945"/>
                    <a:gd name="connsiteX16" fmla="*/ 7833360 w 8514080"/>
                    <a:gd name="connsiteY16" fmla="*/ 1097705 h 4287945"/>
                    <a:gd name="connsiteX17" fmla="*/ 8067040 w 8514080"/>
                    <a:gd name="connsiteY17" fmla="*/ 742105 h 4287945"/>
                    <a:gd name="connsiteX18" fmla="*/ 8514080 w 8514080"/>
                    <a:gd name="connsiteY18" fmla="*/ 864025 h 4287945"/>
                    <a:gd name="connsiteX19" fmla="*/ 8321040 w 8514080"/>
                    <a:gd name="connsiteY19" fmla="*/ 1626025 h 4287945"/>
                    <a:gd name="connsiteX20" fmla="*/ 7701280 w 8514080"/>
                    <a:gd name="connsiteY20" fmla="*/ 2255945 h 4287945"/>
                    <a:gd name="connsiteX21" fmla="*/ 6786880 w 8514080"/>
                    <a:gd name="connsiteY21" fmla="*/ 2824905 h 4287945"/>
                    <a:gd name="connsiteX22" fmla="*/ 5923280 w 8514080"/>
                    <a:gd name="connsiteY22" fmla="*/ 3282105 h 4287945"/>
                    <a:gd name="connsiteX23" fmla="*/ 5049520 w 8514080"/>
                    <a:gd name="connsiteY23" fmla="*/ 3729145 h 4287945"/>
                    <a:gd name="connsiteX24" fmla="*/ 4632960 w 8514080"/>
                    <a:gd name="connsiteY24" fmla="*/ 3952665 h 4287945"/>
                    <a:gd name="connsiteX25" fmla="*/ 4267200 w 8514080"/>
                    <a:gd name="connsiteY25" fmla="*/ 4287945 h 4287945"/>
                    <a:gd name="connsiteX26" fmla="*/ 3444240 w 8514080"/>
                    <a:gd name="connsiteY26" fmla="*/ 4226985 h 4287945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5557520 w 8514080"/>
                    <a:gd name="connsiteY13" fmla="*/ 1321225 h 4287945"/>
                    <a:gd name="connsiteX14" fmla="*/ 6817360 w 8514080"/>
                    <a:gd name="connsiteY14" fmla="*/ 1067225 h 4287945"/>
                    <a:gd name="connsiteX15" fmla="*/ 7508240 w 8514080"/>
                    <a:gd name="connsiteY15" fmla="*/ 975785 h 4287945"/>
                    <a:gd name="connsiteX16" fmla="*/ 7833360 w 8514080"/>
                    <a:gd name="connsiteY16" fmla="*/ 1097705 h 4287945"/>
                    <a:gd name="connsiteX17" fmla="*/ 8067040 w 8514080"/>
                    <a:gd name="connsiteY17" fmla="*/ 742105 h 4287945"/>
                    <a:gd name="connsiteX18" fmla="*/ 8514080 w 8514080"/>
                    <a:gd name="connsiteY18" fmla="*/ 864025 h 4287945"/>
                    <a:gd name="connsiteX19" fmla="*/ 8321040 w 8514080"/>
                    <a:gd name="connsiteY19" fmla="*/ 1626025 h 4287945"/>
                    <a:gd name="connsiteX20" fmla="*/ 7701280 w 8514080"/>
                    <a:gd name="connsiteY20" fmla="*/ 2255945 h 4287945"/>
                    <a:gd name="connsiteX21" fmla="*/ 6786880 w 8514080"/>
                    <a:gd name="connsiteY21" fmla="*/ 2824905 h 4287945"/>
                    <a:gd name="connsiteX22" fmla="*/ 5923280 w 8514080"/>
                    <a:gd name="connsiteY22" fmla="*/ 3282105 h 4287945"/>
                    <a:gd name="connsiteX23" fmla="*/ 5049520 w 8514080"/>
                    <a:gd name="connsiteY23" fmla="*/ 3729145 h 4287945"/>
                    <a:gd name="connsiteX24" fmla="*/ 4632960 w 8514080"/>
                    <a:gd name="connsiteY24" fmla="*/ 3952665 h 4287945"/>
                    <a:gd name="connsiteX25" fmla="*/ 4267200 w 8514080"/>
                    <a:gd name="connsiteY25" fmla="*/ 4287945 h 4287945"/>
                    <a:gd name="connsiteX26" fmla="*/ 3444240 w 8514080"/>
                    <a:gd name="connsiteY26" fmla="*/ 4226985 h 4287945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5557520 w 8514080"/>
                    <a:gd name="connsiteY13" fmla="*/ 1321225 h 4287945"/>
                    <a:gd name="connsiteX14" fmla="*/ 6817360 w 8514080"/>
                    <a:gd name="connsiteY14" fmla="*/ 1067225 h 4287945"/>
                    <a:gd name="connsiteX15" fmla="*/ 7508240 w 8514080"/>
                    <a:gd name="connsiteY15" fmla="*/ 975785 h 4287945"/>
                    <a:gd name="connsiteX16" fmla="*/ 7833360 w 8514080"/>
                    <a:gd name="connsiteY16" fmla="*/ 1097705 h 4287945"/>
                    <a:gd name="connsiteX17" fmla="*/ 8067040 w 8514080"/>
                    <a:gd name="connsiteY17" fmla="*/ 742105 h 4287945"/>
                    <a:gd name="connsiteX18" fmla="*/ 8514080 w 8514080"/>
                    <a:gd name="connsiteY18" fmla="*/ 864025 h 4287945"/>
                    <a:gd name="connsiteX19" fmla="*/ 8321040 w 8514080"/>
                    <a:gd name="connsiteY19" fmla="*/ 1626025 h 4287945"/>
                    <a:gd name="connsiteX20" fmla="*/ 7701280 w 8514080"/>
                    <a:gd name="connsiteY20" fmla="*/ 2255945 h 4287945"/>
                    <a:gd name="connsiteX21" fmla="*/ 6786880 w 8514080"/>
                    <a:gd name="connsiteY21" fmla="*/ 2824905 h 4287945"/>
                    <a:gd name="connsiteX22" fmla="*/ 5923280 w 8514080"/>
                    <a:gd name="connsiteY22" fmla="*/ 3282105 h 4287945"/>
                    <a:gd name="connsiteX23" fmla="*/ 5049520 w 8514080"/>
                    <a:gd name="connsiteY23" fmla="*/ 3729145 h 4287945"/>
                    <a:gd name="connsiteX24" fmla="*/ 4632960 w 8514080"/>
                    <a:gd name="connsiteY24" fmla="*/ 3952665 h 4287945"/>
                    <a:gd name="connsiteX25" fmla="*/ 4267200 w 8514080"/>
                    <a:gd name="connsiteY25" fmla="*/ 4287945 h 4287945"/>
                    <a:gd name="connsiteX26" fmla="*/ 3444240 w 8514080"/>
                    <a:gd name="connsiteY26" fmla="*/ 4226985 h 4287945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5557520 w 8514080"/>
                    <a:gd name="connsiteY13" fmla="*/ 1321225 h 4287945"/>
                    <a:gd name="connsiteX14" fmla="*/ 6817360 w 8514080"/>
                    <a:gd name="connsiteY14" fmla="*/ 1067225 h 4287945"/>
                    <a:gd name="connsiteX15" fmla="*/ 7508240 w 8514080"/>
                    <a:gd name="connsiteY15" fmla="*/ 975785 h 4287945"/>
                    <a:gd name="connsiteX16" fmla="*/ 7833360 w 8514080"/>
                    <a:gd name="connsiteY16" fmla="*/ 1097705 h 4287945"/>
                    <a:gd name="connsiteX17" fmla="*/ 8067040 w 8514080"/>
                    <a:gd name="connsiteY17" fmla="*/ 742105 h 4287945"/>
                    <a:gd name="connsiteX18" fmla="*/ 8514080 w 8514080"/>
                    <a:gd name="connsiteY18" fmla="*/ 864025 h 4287945"/>
                    <a:gd name="connsiteX19" fmla="*/ 8321040 w 8514080"/>
                    <a:gd name="connsiteY19" fmla="*/ 1626025 h 4287945"/>
                    <a:gd name="connsiteX20" fmla="*/ 7701280 w 8514080"/>
                    <a:gd name="connsiteY20" fmla="*/ 2255945 h 4287945"/>
                    <a:gd name="connsiteX21" fmla="*/ 6786880 w 8514080"/>
                    <a:gd name="connsiteY21" fmla="*/ 2824905 h 4287945"/>
                    <a:gd name="connsiteX22" fmla="*/ 5923280 w 8514080"/>
                    <a:gd name="connsiteY22" fmla="*/ 3282105 h 4287945"/>
                    <a:gd name="connsiteX23" fmla="*/ 5049520 w 8514080"/>
                    <a:gd name="connsiteY23" fmla="*/ 3729145 h 4287945"/>
                    <a:gd name="connsiteX24" fmla="*/ 4632960 w 8514080"/>
                    <a:gd name="connsiteY24" fmla="*/ 3952665 h 4287945"/>
                    <a:gd name="connsiteX25" fmla="*/ 4267200 w 8514080"/>
                    <a:gd name="connsiteY25" fmla="*/ 4287945 h 4287945"/>
                    <a:gd name="connsiteX26" fmla="*/ 3444240 w 8514080"/>
                    <a:gd name="connsiteY26" fmla="*/ 4226985 h 4287945"/>
                    <a:gd name="connsiteX0" fmla="*/ 3444240 w 8514080"/>
                    <a:gd name="connsiteY0" fmla="*/ 4226985 h 4287945"/>
                    <a:gd name="connsiteX1" fmla="*/ 2997200 w 8514080"/>
                    <a:gd name="connsiteY1" fmla="*/ 3678345 h 4287945"/>
                    <a:gd name="connsiteX2" fmla="*/ 2418080 w 8514080"/>
                    <a:gd name="connsiteY2" fmla="*/ 3261785 h 4287945"/>
                    <a:gd name="connsiteX3" fmla="*/ 1016000 w 8514080"/>
                    <a:gd name="connsiteY3" fmla="*/ 2205145 h 4287945"/>
                    <a:gd name="connsiteX4" fmla="*/ 182880 w 8514080"/>
                    <a:gd name="connsiteY4" fmla="*/ 1077385 h 4287945"/>
                    <a:gd name="connsiteX5" fmla="*/ 0 w 8514080"/>
                    <a:gd name="connsiteY5" fmla="*/ 437305 h 4287945"/>
                    <a:gd name="connsiteX6" fmla="*/ 426720 w 8514080"/>
                    <a:gd name="connsiteY6" fmla="*/ 425 h 4287945"/>
                    <a:gd name="connsiteX7" fmla="*/ 609600 w 8514080"/>
                    <a:gd name="connsiteY7" fmla="*/ 356025 h 4287945"/>
                    <a:gd name="connsiteX8" fmla="*/ 1473200 w 8514080"/>
                    <a:gd name="connsiteY8" fmla="*/ 518585 h 4287945"/>
                    <a:gd name="connsiteX9" fmla="*/ 2275840 w 8514080"/>
                    <a:gd name="connsiteY9" fmla="*/ 772585 h 4287945"/>
                    <a:gd name="connsiteX10" fmla="*/ 3271520 w 8514080"/>
                    <a:gd name="connsiteY10" fmla="*/ 1270425 h 4287945"/>
                    <a:gd name="connsiteX11" fmla="*/ 3982720 w 8514080"/>
                    <a:gd name="connsiteY11" fmla="*/ 1615865 h 4287945"/>
                    <a:gd name="connsiteX12" fmla="*/ 4338320 w 8514080"/>
                    <a:gd name="connsiteY12" fmla="*/ 1626025 h 4287945"/>
                    <a:gd name="connsiteX13" fmla="*/ 5557520 w 8514080"/>
                    <a:gd name="connsiteY13" fmla="*/ 1321225 h 4287945"/>
                    <a:gd name="connsiteX14" fmla="*/ 6817360 w 8514080"/>
                    <a:gd name="connsiteY14" fmla="*/ 1067225 h 4287945"/>
                    <a:gd name="connsiteX15" fmla="*/ 7508240 w 8514080"/>
                    <a:gd name="connsiteY15" fmla="*/ 975785 h 4287945"/>
                    <a:gd name="connsiteX16" fmla="*/ 7833360 w 8514080"/>
                    <a:gd name="connsiteY16" fmla="*/ 1097705 h 4287945"/>
                    <a:gd name="connsiteX17" fmla="*/ 8067040 w 8514080"/>
                    <a:gd name="connsiteY17" fmla="*/ 742105 h 4287945"/>
                    <a:gd name="connsiteX18" fmla="*/ 8514080 w 8514080"/>
                    <a:gd name="connsiteY18" fmla="*/ 864025 h 4287945"/>
                    <a:gd name="connsiteX19" fmla="*/ 8321040 w 8514080"/>
                    <a:gd name="connsiteY19" fmla="*/ 1626025 h 4287945"/>
                    <a:gd name="connsiteX20" fmla="*/ 7701280 w 8514080"/>
                    <a:gd name="connsiteY20" fmla="*/ 2255945 h 4287945"/>
                    <a:gd name="connsiteX21" fmla="*/ 6786880 w 8514080"/>
                    <a:gd name="connsiteY21" fmla="*/ 2824905 h 4287945"/>
                    <a:gd name="connsiteX22" fmla="*/ 5923280 w 8514080"/>
                    <a:gd name="connsiteY22" fmla="*/ 3282105 h 4287945"/>
                    <a:gd name="connsiteX23" fmla="*/ 5049520 w 8514080"/>
                    <a:gd name="connsiteY23" fmla="*/ 3729145 h 4287945"/>
                    <a:gd name="connsiteX24" fmla="*/ 4632960 w 8514080"/>
                    <a:gd name="connsiteY24" fmla="*/ 3952665 h 4287945"/>
                    <a:gd name="connsiteX25" fmla="*/ 4267200 w 8514080"/>
                    <a:gd name="connsiteY25" fmla="*/ 4287945 h 4287945"/>
                    <a:gd name="connsiteX26" fmla="*/ 3444240 w 8514080"/>
                    <a:gd name="connsiteY26" fmla="*/ 4226985 h 4287945"/>
                    <a:gd name="connsiteX0" fmla="*/ 3444240 w 8565845"/>
                    <a:gd name="connsiteY0" fmla="*/ 4226985 h 4287945"/>
                    <a:gd name="connsiteX1" fmla="*/ 2997200 w 8565845"/>
                    <a:gd name="connsiteY1" fmla="*/ 3678345 h 4287945"/>
                    <a:gd name="connsiteX2" fmla="*/ 2418080 w 8565845"/>
                    <a:gd name="connsiteY2" fmla="*/ 3261785 h 4287945"/>
                    <a:gd name="connsiteX3" fmla="*/ 1016000 w 8565845"/>
                    <a:gd name="connsiteY3" fmla="*/ 2205145 h 4287945"/>
                    <a:gd name="connsiteX4" fmla="*/ 182880 w 8565845"/>
                    <a:gd name="connsiteY4" fmla="*/ 1077385 h 4287945"/>
                    <a:gd name="connsiteX5" fmla="*/ 0 w 8565845"/>
                    <a:gd name="connsiteY5" fmla="*/ 437305 h 4287945"/>
                    <a:gd name="connsiteX6" fmla="*/ 426720 w 8565845"/>
                    <a:gd name="connsiteY6" fmla="*/ 425 h 4287945"/>
                    <a:gd name="connsiteX7" fmla="*/ 609600 w 8565845"/>
                    <a:gd name="connsiteY7" fmla="*/ 356025 h 4287945"/>
                    <a:gd name="connsiteX8" fmla="*/ 1473200 w 8565845"/>
                    <a:gd name="connsiteY8" fmla="*/ 518585 h 4287945"/>
                    <a:gd name="connsiteX9" fmla="*/ 2275840 w 8565845"/>
                    <a:gd name="connsiteY9" fmla="*/ 772585 h 4287945"/>
                    <a:gd name="connsiteX10" fmla="*/ 3271520 w 8565845"/>
                    <a:gd name="connsiteY10" fmla="*/ 1270425 h 4287945"/>
                    <a:gd name="connsiteX11" fmla="*/ 3982720 w 8565845"/>
                    <a:gd name="connsiteY11" fmla="*/ 1615865 h 4287945"/>
                    <a:gd name="connsiteX12" fmla="*/ 4338320 w 8565845"/>
                    <a:gd name="connsiteY12" fmla="*/ 1626025 h 4287945"/>
                    <a:gd name="connsiteX13" fmla="*/ 5557520 w 8565845"/>
                    <a:gd name="connsiteY13" fmla="*/ 1321225 h 4287945"/>
                    <a:gd name="connsiteX14" fmla="*/ 6817360 w 8565845"/>
                    <a:gd name="connsiteY14" fmla="*/ 1067225 h 4287945"/>
                    <a:gd name="connsiteX15" fmla="*/ 7508240 w 8565845"/>
                    <a:gd name="connsiteY15" fmla="*/ 975785 h 4287945"/>
                    <a:gd name="connsiteX16" fmla="*/ 7833360 w 8565845"/>
                    <a:gd name="connsiteY16" fmla="*/ 1097705 h 4287945"/>
                    <a:gd name="connsiteX17" fmla="*/ 8067040 w 8565845"/>
                    <a:gd name="connsiteY17" fmla="*/ 742105 h 4287945"/>
                    <a:gd name="connsiteX18" fmla="*/ 8514080 w 8565845"/>
                    <a:gd name="connsiteY18" fmla="*/ 864025 h 4287945"/>
                    <a:gd name="connsiteX19" fmla="*/ 8321040 w 8565845"/>
                    <a:gd name="connsiteY19" fmla="*/ 1626025 h 4287945"/>
                    <a:gd name="connsiteX20" fmla="*/ 7701280 w 8565845"/>
                    <a:gd name="connsiteY20" fmla="*/ 2255945 h 4287945"/>
                    <a:gd name="connsiteX21" fmla="*/ 6786880 w 8565845"/>
                    <a:gd name="connsiteY21" fmla="*/ 2824905 h 4287945"/>
                    <a:gd name="connsiteX22" fmla="*/ 5923280 w 8565845"/>
                    <a:gd name="connsiteY22" fmla="*/ 3282105 h 4287945"/>
                    <a:gd name="connsiteX23" fmla="*/ 5049520 w 8565845"/>
                    <a:gd name="connsiteY23" fmla="*/ 3729145 h 4287945"/>
                    <a:gd name="connsiteX24" fmla="*/ 4632960 w 8565845"/>
                    <a:gd name="connsiteY24" fmla="*/ 3952665 h 4287945"/>
                    <a:gd name="connsiteX25" fmla="*/ 4267200 w 8565845"/>
                    <a:gd name="connsiteY25" fmla="*/ 4287945 h 4287945"/>
                    <a:gd name="connsiteX26" fmla="*/ 3444240 w 8565845"/>
                    <a:gd name="connsiteY26" fmla="*/ 4226985 h 4287945"/>
                    <a:gd name="connsiteX0" fmla="*/ 3444240 w 8530828"/>
                    <a:gd name="connsiteY0" fmla="*/ 4226985 h 4287945"/>
                    <a:gd name="connsiteX1" fmla="*/ 2997200 w 8530828"/>
                    <a:gd name="connsiteY1" fmla="*/ 3678345 h 4287945"/>
                    <a:gd name="connsiteX2" fmla="*/ 2418080 w 8530828"/>
                    <a:gd name="connsiteY2" fmla="*/ 3261785 h 4287945"/>
                    <a:gd name="connsiteX3" fmla="*/ 1016000 w 8530828"/>
                    <a:gd name="connsiteY3" fmla="*/ 2205145 h 4287945"/>
                    <a:gd name="connsiteX4" fmla="*/ 182880 w 8530828"/>
                    <a:gd name="connsiteY4" fmla="*/ 1077385 h 4287945"/>
                    <a:gd name="connsiteX5" fmla="*/ 0 w 8530828"/>
                    <a:gd name="connsiteY5" fmla="*/ 437305 h 4287945"/>
                    <a:gd name="connsiteX6" fmla="*/ 426720 w 8530828"/>
                    <a:gd name="connsiteY6" fmla="*/ 425 h 4287945"/>
                    <a:gd name="connsiteX7" fmla="*/ 609600 w 8530828"/>
                    <a:gd name="connsiteY7" fmla="*/ 356025 h 4287945"/>
                    <a:gd name="connsiteX8" fmla="*/ 1473200 w 8530828"/>
                    <a:gd name="connsiteY8" fmla="*/ 518585 h 4287945"/>
                    <a:gd name="connsiteX9" fmla="*/ 2275840 w 8530828"/>
                    <a:gd name="connsiteY9" fmla="*/ 772585 h 4287945"/>
                    <a:gd name="connsiteX10" fmla="*/ 3271520 w 8530828"/>
                    <a:gd name="connsiteY10" fmla="*/ 1270425 h 4287945"/>
                    <a:gd name="connsiteX11" fmla="*/ 3982720 w 8530828"/>
                    <a:gd name="connsiteY11" fmla="*/ 1615865 h 4287945"/>
                    <a:gd name="connsiteX12" fmla="*/ 4338320 w 8530828"/>
                    <a:gd name="connsiteY12" fmla="*/ 1626025 h 4287945"/>
                    <a:gd name="connsiteX13" fmla="*/ 5557520 w 8530828"/>
                    <a:gd name="connsiteY13" fmla="*/ 1321225 h 4287945"/>
                    <a:gd name="connsiteX14" fmla="*/ 6817360 w 8530828"/>
                    <a:gd name="connsiteY14" fmla="*/ 1067225 h 4287945"/>
                    <a:gd name="connsiteX15" fmla="*/ 7508240 w 8530828"/>
                    <a:gd name="connsiteY15" fmla="*/ 975785 h 4287945"/>
                    <a:gd name="connsiteX16" fmla="*/ 7833360 w 8530828"/>
                    <a:gd name="connsiteY16" fmla="*/ 1097705 h 4287945"/>
                    <a:gd name="connsiteX17" fmla="*/ 8067040 w 8530828"/>
                    <a:gd name="connsiteY17" fmla="*/ 742105 h 4287945"/>
                    <a:gd name="connsiteX18" fmla="*/ 8514080 w 8530828"/>
                    <a:gd name="connsiteY18" fmla="*/ 864025 h 4287945"/>
                    <a:gd name="connsiteX19" fmla="*/ 8321040 w 8530828"/>
                    <a:gd name="connsiteY19" fmla="*/ 1626025 h 4287945"/>
                    <a:gd name="connsiteX20" fmla="*/ 7701280 w 8530828"/>
                    <a:gd name="connsiteY20" fmla="*/ 2255945 h 4287945"/>
                    <a:gd name="connsiteX21" fmla="*/ 6786880 w 8530828"/>
                    <a:gd name="connsiteY21" fmla="*/ 2824905 h 4287945"/>
                    <a:gd name="connsiteX22" fmla="*/ 5923280 w 8530828"/>
                    <a:gd name="connsiteY22" fmla="*/ 3282105 h 4287945"/>
                    <a:gd name="connsiteX23" fmla="*/ 5049520 w 8530828"/>
                    <a:gd name="connsiteY23" fmla="*/ 3729145 h 4287945"/>
                    <a:gd name="connsiteX24" fmla="*/ 4632960 w 8530828"/>
                    <a:gd name="connsiteY24" fmla="*/ 3952665 h 4287945"/>
                    <a:gd name="connsiteX25" fmla="*/ 4267200 w 8530828"/>
                    <a:gd name="connsiteY25" fmla="*/ 4287945 h 4287945"/>
                    <a:gd name="connsiteX26" fmla="*/ 3444240 w 8530828"/>
                    <a:gd name="connsiteY26" fmla="*/ 4226985 h 4287945"/>
                    <a:gd name="connsiteX0" fmla="*/ 3444240 w 8530828"/>
                    <a:gd name="connsiteY0" fmla="*/ 4226985 h 4287945"/>
                    <a:gd name="connsiteX1" fmla="*/ 2997200 w 8530828"/>
                    <a:gd name="connsiteY1" fmla="*/ 3678345 h 4287945"/>
                    <a:gd name="connsiteX2" fmla="*/ 2418080 w 8530828"/>
                    <a:gd name="connsiteY2" fmla="*/ 3261785 h 4287945"/>
                    <a:gd name="connsiteX3" fmla="*/ 1016000 w 8530828"/>
                    <a:gd name="connsiteY3" fmla="*/ 2205145 h 4287945"/>
                    <a:gd name="connsiteX4" fmla="*/ 182880 w 8530828"/>
                    <a:gd name="connsiteY4" fmla="*/ 1077385 h 4287945"/>
                    <a:gd name="connsiteX5" fmla="*/ 0 w 8530828"/>
                    <a:gd name="connsiteY5" fmla="*/ 437305 h 4287945"/>
                    <a:gd name="connsiteX6" fmla="*/ 426720 w 8530828"/>
                    <a:gd name="connsiteY6" fmla="*/ 425 h 4287945"/>
                    <a:gd name="connsiteX7" fmla="*/ 609600 w 8530828"/>
                    <a:gd name="connsiteY7" fmla="*/ 356025 h 4287945"/>
                    <a:gd name="connsiteX8" fmla="*/ 1473200 w 8530828"/>
                    <a:gd name="connsiteY8" fmla="*/ 518585 h 4287945"/>
                    <a:gd name="connsiteX9" fmla="*/ 2275840 w 8530828"/>
                    <a:gd name="connsiteY9" fmla="*/ 772585 h 4287945"/>
                    <a:gd name="connsiteX10" fmla="*/ 3271520 w 8530828"/>
                    <a:gd name="connsiteY10" fmla="*/ 1270425 h 4287945"/>
                    <a:gd name="connsiteX11" fmla="*/ 3982720 w 8530828"/>
                    <a:gd name="connsiteY11" fmla="*/ 1615865 h 4287945"/>
                    <a:gd name="connsiteX12" fmla="*/ 4338320 w 8530828"/>
                    <a:gd name="connsiteY12" fmla="*/ 1626025 h 4287945"/>
                    <a:gd name="connsiteX13" fmla="*/ 5557520 w 8530828"/>
                    <a:gd name="connsiteY13" fmla="*/ 1321225 h 4287945"/>
                    <a:gd name="connsiteX14" fmla="*/ 6817360 w 8530828"/>
                    <a:gd name="connsiteY14" fmla="*/ 1067225 h 4287945"/>
                    <a:gd name="connsiteX15" fmla="*/ 7508240 w 8530828"/>
                    <a:gd name="connsiteY15" fmla="*/ 975785 h 4287945"/>
                    <a:gd name="connsiteX16" fmla="*/ 7833360 w 8530828"/>
                    <a:gd name="connsiteY16" fmla="*/ 1097705 h 4287945"/>
                    <a:gd name="connsiteX17" fmla="*/ 8067040 w 8530828"/>
                    <a:gd name="connsiteY17" fmla="*/ 742105 h 4287945"/>
                    <a:gd name="connsiteX18" fmla="*/ 8514080 w 8530828"/>
                    <a:gd name="connsiteY18" fmla="*/ 864025 h 4287945"/>
                    <a:gd name="connsiteX19" fmla="*/ 8321040 w 8530828"/>
                    <a:gd name="connsiteY19" fmla="*/ 1626025 h 4287945"/>
                    <a:gd name="connsiteX20" fmla="*/ 7701280 w 8530828"/>
                    <a:gd name="connsiteY20" fmla="*/ 2255945 h 4287945"/>
                    <a:gd name="connsiteX21" fmla="*/ 6786880 w 8530828"/>
                    <a:gd name="connsiteY21" fmla="*/ 2824905 h 4287945"/>
                    <a:gd name="connsiteX22" fmla="*/ 5923280 w 8530828"/>
                    <a:gd name="connsiteY22" fmla="*/ 3282105 h 4287945"/>
                    <a:gd name="connsiteX23" fmla="*/ 5049520 w 8530828"/>
                    <a:gd name="connsiteY23" fmla="*/ 3729145 h 4287945"/>
                    <a:gd name="connsiteX24" fmla="*/ 4632960 w 8530828"/>
                    <a:gd name="connsiteY24" fmla="*/ 3952665 h 4287945"/>
                    <a:gd name="connsiteX25" fmla="*/ 4267200 w 8530828"/>
                    <a:gd name="connsiteY25" fmla="*/ 4287945 h 4287945"/>
                    <a:gd name="connsiteX26" fmla="*/ 3444240 w 8530828"/>
                    <a:gd name="connsiteY26" fmla="*/ 4226985 h 4287945"/>
                    <a:gd name="connsiteX0" fmla="*/ 3444240 w 8530828"/>
                    <a:gd name="connsiteY0" fmla="*/ 4226985 h 4287945"/>
                    <a:gd name="connsiteX1" fmla="*/ 2997200 w 8530828"/>
                    <a:gd name="connsiteY1" fmla="*/ 3678345 h 4287945"/>
                    <a:gd name="connsiteX2" fmla="*/ 2418080 w 8530828"/>
                    <a:gd name="connsiteY2" fmla="*/ 3261785 h 4287945"/>
                    <a:gd name="connsiteX3" fmla="*/ 1016000 w 8530828"/>
                    <a:gd name="connsiteY3" fmla="*/ 2205145 h 4287945"/>
                    <a:gd name="connsiteX4" fmla="*/ 182880 w 8530828"/>
                    <a:gd name="connsiteY4" fmla="*/ 1077385 h 4287945"/>
                    <a:gd name="connsiteX5" fmla="*/ 0 w 8530828"/>
                    <a:gd name="connsiteY5" fmla="*/ 437305 h 4287945"/>
                    <a:gd name="connsiteX6" fmla="*/ 426720 w 8530828"/>
                    <a:gd name="connsiteY6" fmla="*/ 425 h 4287945"/>
                    <a:gd name="connsiteX7" fmla="*/ 609600 w 8530828"/>
                    <a:gd name="connsiteY7" fmla="*/ 356025 h 4287945"/>
                    <a:gd name="connsiteX8" fmla="*/ 1473200 w 8530828"/>
                    <a:gd name="connsiteY8" fmla="*/ 518585 h 4287945"/>
                    <a:gd name="connsiteX9" fmla="*/ 2275840 w 8530828"/>
                    <a:gd name="connsiteY9" fmla="*/ 772585 h 4287945"/>
                    <a:gd name="connsiteX10" fmla="*/ 3271520 w 8530828"/>
                    <a:gd name="connsiteY10" fmla="*/ 1270425 h 4287945"/>
                    <a:gd name="connsiteX11" fmla="*/ 3982720 w 8530828"/>
                    <a:gd name="connsiteY11" fmla="*/ 1615865 h 4287945"/>
                    <a:gd name="connsiteX12" fmla="*/ 4338320 w 8530828"/>
                    <a:gd name="connsiteY12" fmla="*/ 1626025 h 4287945"/>
                    <a:gd name="connsiteX13" fmla="*/ 5557520 w 8530828"/>
                    <a:gd name="connsiteY13" fmla="*/ 1321225 h 4287945"/>
                    <a:gd name="connsiteX14" fmla="*/ 6817360 w 8530828"/>
                    <a:gd name="connsiteY14" fmla="*/ 1067225 h 4287945"/>
                    <a:gd name="connsiteX15" fmla="*/ 7508240 w 8530828"/>
                    <a:gd name="connsiteY15" fmla="*/ 975785 h 4287945"/>
                    <a:gd name="connsiteX16" fmla="*/ 7833360 w 8530828"/>
                    <a:gd name="connsiteY16" fmla="*/ 1097705 h 4287945"/>
                    <a:gd name="connsiteX17" fmla="*/ 8067040 w 8530828"/>
                    <a:gd name="connsiteY17" fmla="*/ 742105 h 4287945"/>
                    <a:gd name="connsiteX18" fmla="*/ 8514080 w 8530828"/>
                    <a:gd name="connsiteY18" fmla="*/ 864025 h 4287945"/>
                    <a:gd name="connsiteX19" fmla="*/ 8321040 w 8530828"/>
                    <a:gd name="connsiteY19" fmla="*/ 1626025 h 4287945"/>
                    <a:gd name="connsiteX20" fmla="*/ 7701280 w 8530828"/>
                    <a:gd name="connsiteY20" fmla="*/ 2255945 h 4287945"/>
                    <a:gd name="connsiteX21" fmla="*/ 6786880 w 8530828"/>
                    <a:gd name="connsiteY21" fmla="*/ 2824905 h 4287945"/>
                    <a:gd name="connsiteX22" fmla="*/ 5923280 w 8530828"/>
                    <a:gd name="connsiteY22" fmla="*/ 3282105 h 4287945"/>
                    <a:gd name="connsiteX23" fmla="*/ 5049520 w 8530828"/>
                    <a:gd name="connsiteY23" fmla="*/ 3729145 h 4287945"/>
                    <a:gd name="connsiteX24" fmla="*/ 4632960 w 8530828"/>
                    <a:gd name="connsiteY24" fmla="*/ 3952665 h 4287945"/>
                    <a:gd name="connsiteX25" fmla="*/ 4267200 w 8530828"/>
                    <a:gd name="connsiteY25" fmla="*/ 4287945 h 4287945"/>
                    <a:gd name="connsiteX26" fmla="*/ 3444240 w 8530828"/>
                    <a:gd name="connsiteY26" fmla="*/ 4226985 h 4287945"/>
                    <a:gd name="connsiteX0" fmla="*/ 3444240 w 8530828"/>
                    <a:gd name="connsiteY0" fmla="*/ 4226985 h 4287945"/>
                    <a:gd name="connsiteX1" fmla="*/ 2997200 w 8530828"/>
                    <a:gd name="connsiteY1" fmla="*/ 3678345 h 4287945"/>
                    <a:gd name="connsiteX2" fmla="*/ 2418080 w 8530828"/>
                    <a:gd name="connsiteY2" fmla="*/ 3261785 h 4287945"/>
                    <a:gd name="connsiteX3" fmla="*/ 1016000 w 8530828"/>
                    <a:gd name="connsiteY3" fmla="*/ 2205145 h 4287945"/>
                    <a:gd name="connsiteX4" fmla="*/ 182880 w 8530828"/>
                    <a:gd name="connsiteY4" fmla="*/ 1077385 h 4287945"/>
                    <a:gd name="connsiteX5" fmla="*/ 0 w 8530828"/>
                    <a:gd name="connsiteY5" fmla="*/ 437305 h 4287945"/>
                    <a:gd name="connsiteX6" fmla="*/ 426720 w 8530828"/>
                    <a:gd name="connsiteY6" fmla="*/ 425 h 4287945"/>
                    <a:gd name="connsiteX7" fmla="*/ 609600 w 8530828"/>
                    <a:gd name="connsiteY7" fmla="*/ 356025 h 4287945"/>
                    <a:gd name="connsiteX8" fmla="*/ 1473200 w 8530828"/>
                    <a:gd name="connsiteY8" fmla="*/ 518585 h 4287945"/>
                    <a:gd name="connsiteX9" fmla="*/ 2275840 w 8530828"/>
                    <a:gd name="connsiteY9" fmla="*/ 772585 h 4287945"/>
                    <a:gd name="connsiteX10" fmla="*/ 3271520 w 8530828"/>
                    <a:gd name="connsiteY10" fmla="*/ 1270425 h 4287945"/>
                    <a:gd name="connsiteX11" fmla="*/ 3982720 w 8530828"/>
                    <a:gd name="connsiteY11" fmla="*/ 1615865 h 4287945"/>
                    <a:gd name="connsiteX12" fmla="*/ 4338320 w 8530828"/>
                    <a:gd name="connsiteY12" fmla="*/ 1626025 h 4287945"/>
                    <a:gd name="connsiteX13" fmla="*/ 5557520 w 8530828"/>
                    <a:gd name="connsiteY13" fmla="*/ 1321225 h 4287945"/>
                    <a:gd name="connsiteX14" fmla="*/ 6817360 w 8530828"/>
                    <a:gd name="connsiteY14" fmla="*/ 1067225 h 4287945"/>
                    <a:gd name="connsiteX15" fmla="*/ 7508240 w 8530828"/>
                    <a:gd name="connsiteY15" fmla="*/ 975785 h 4287945"/>
                    <a:gd name="connsiteX16" fmla="*/ 7833360 w 8530828"/>
                    <a:gd name="connsiteY16" fmla="*/ 1097705 h 4287945"/>
                    <a:gd name="connsiteX17" fmla="*/ 8067040 w 8530828"/>
                    <a:gd name="connsiteY17" fmla="*/ 742105 h 4287945"/>
                    <a:gd name="connsiteX18" fmla="*/ 8514080 w 8530828"/>
                    <a:gd name="connsiteY18" fmla="*/ 864025 h 4287945"/>
                    <a:gd name="connsiteX19" fmla="*/ 8321040 w 8530828"/>
                    <a:gd name="connsiteY19" fmla="*/ 1626025 h 4287945"/>
                    <a:gd name="connsiteX20" fmla="*/ 7701280 w 8530828"/>
                    <a:gd name="connsiteY20" fmla="*/ 2255945 h 4287945"/>
                    <a:gd name="connsiteX21" fmla="*/ 6786880 w 8530828"/>
                    <a:gd name="connsiteY21" fmla="*/ 2824905 h 4287945"/>
                    <a:gd name="connsiteX22" fmla="*/ 5923280 w 8530828"/>
                    <a:gd name="connsiteY22" fmla="*/ 3282105 h 4287945"/>
                    <a:gd name="connsiteX23" fmla="*/ 5049520 w 8530828"/>
                    <a:gd name="connsiteY23" fmla="*/ 3729145 h 4287945"/>
                    <a:gd name="connsiteX24" fmla="*/ 4632960 w 8530828"/>
                    <a:gd name="connsiteY24" fmla="*/ 3952665 h 4287945"/>
                    <a:gd name="connsiteX25" fmla="*/ 4267200 w 8530828"/>
                    <a:gd name="connsiteY25" fmla="*/ 4287945 h 4287945"/>
                    <a:gd name="connsiteX26" fmla="*/ 3444240 w 8530828"/>
                    <a:gd name="connsiteY26" fmla="*/ 4226985 h 4287945"/>
                    <a:gd name="connsiteX0" fmla="*/ 3444240 w 8530828"/>
                    <a:gd name="connsiteY0" fmla="*/ 4226985 h 4287945"/>
                    <a:gd name="connsiteX1" fmla="*/ 2997200 w 8530828"/>
                    <a:gd name="connsiteY1" fmla="*/ 3678345 h 4287945"/>
                    <a:gd name="connsiteX2" fmla="*/ 2418080 w 8530828"/>
                    <a:gd name="connsiteY2" fmla="*/ 3261785 h 4287945"/>
                    <a:gd name="connsiteX3" fmla="*/ 1016000 w 8530828"/>
                    <a:gd name="connsiteY3" fmla="*/ 2205145 h 4287945"/>
                    <a:gd name="connsiteX4" fmla="*/ 182880 w 8530828"/>
                    <a:gd name="connsiteY4" fmla="*/ 1077385 h 4287945"/>
                    <a:gd name="connsiteX5" fmla="*/ 0 w 8530828"/>
                    <a:gd name="connsiteY5" fmla="*/ 437305 h 4287945"/>
                    <a:gd name="connsiteX6" fmla="*/ 426720 w 8530828"/>
                    <a:gd name="connsiteY6" fmla="*/ 425 h 4287945"/>
                    <a:gd name="connsiteX7" fmla="*/ 609600 w 8530828"/>
                    <a:gd name="connsiteY7" fmla="*/ 356025 h 4287945"/>
                    <a:gd name="connsiteX8" fmla="*/ 1473200 w 8530828"/>
                    <a:gd name="connsiteY8" fmla="*/ 518585 h 4287945"/>
                    <a:gd name="connsiteX9" fmla="*/ 2275840 w 8530828"/>
                    <a:gd name="connsiteY9" fmla="*/ 772585 h 4287945"/>
                    <a:gd name="connsiteX10" fmla="*/ 3271520 w 8530828"/>
                    <a:gd name="connsiteY10" fmla="*/ 1270425 h 4287945"/>
                    <a:gd name="connsiteX11" fmla="*/ 3982720 w 8530828"/>
                    <a:gd name="connsiteY11" fmla="*/ 1615865 h 4287945"/>
                    <a:gd name="connsiteX12" fmla="*/ 4338320 w 8530828"/>
                    <a:gd name="connsiteY12" fmla="*/ 1626025 h 4287945"/>
                    <a:gd name="connsiteX13" fmla="*/ 5557520 w 8530828"/>
                    <a:gd name="connsiteY13" fmla="*/ 1321225 h 4287945"/>
                    <a:gd name="connsiteX14" fmla="*/ 6817360 w 8530828"/>
                    <a:gd name="connsiteY14" fmla="*/ 1067225 h 4287945"/>
                    <a:gd name="connsiteX15" fmla="*/ 7508240 w 8530828"/>
                    <a:gd name="connsiteY15" fmla="*/ 975785 h 4287945"/>
                    <a:gd name="connsiteX16" fmla="*/ 7833360 w 8530828"/>
                    <a:gd name="connsiteY16" fmla="*/ 1097705 h 4287945"/>
                    <a:gd name="connsiteX17" fmla="*/ 8067040 w 8530828"/>
                    <a:gd name="connsiteY17" fmla="*/ 742105 h 4287945"/>
                    <a:gd name="connsiteX18" fmla="*/ 8514080 w 8530828"/>
                    <a:gd name="connsiteY18" fmla="*/ 864025 h 4287945"/>
                    <a:gd name="connsiteX19" fmla="*/ 8321040 w 8530828"/>
                    <a:gd name="connsiteY19" fmla="*/ 1626025 h 4287945"/>
                    <a:gd name="connsiteX20" fmla="*/ 7701280 w 8530828"/>
                    <a:gd name="connsiteY20" fmla="*/ 2255945 h 4287945"/>
                    <a:gd name="connsiteX21" fmla="*/ 6786880 w 8530828"/>
                    <a:gd name="connsiteY21" fmla="*/ 2824905 h 4287945"/>
                    <a:gd name="connsiteX22" fmla="*/ 5923280 w 8530828"/>
                    <a:gd name="connsiteY22" fmla="*/ 3282105 h 4287945"/>
                    <a:gd name="connsiteX23" fmla="*/ 5049520 w 8530828"/>
                    <a:gd name="connsiteY23" fmla="*/ 3729145 h 4287945"/>
                    <a:gd name="connsiteX24" fmla="*/ 4632960 w 8530828"/>
                    <a:gd name="connsiteY24" fmla="*/ 3952665 h 4287945"/>
                    <a:gd name="connsiteX25" fmla="*/ 4267200 w 8530828"/>
                    <a:gd name="connsiteY25" fmla="*/ 4287945 h 4287945"/>
                    <a:gd name="connsiteX26" fmla="*/ 3444240 w 8530828"/>
                    <a:gd name="connsiteY26" fmla="*/ 4226985 h 4287945"/>
                    <a:gd name="connsiteX0" fmla="*/ 3444240 w 8530828"/>
                    <a:gd name="connsiteY0" fmla="*/ 4226985 h 4287945"/>
                    <a:gd name="connsiteX1" fmla="*/ 2997200 w 8530828"/>
                    <a:gd name="connsiteY1" fmla="*/ 3678345 h 4287945"/>
                    <a:gd name="connsiteX2" fmla="*/ 2418080 w 8530828"/>
                    <a:gd name="connsiteY2" fmla="*/ 3261785 h 4287945"/>
                    <a:gd name="connsiteX3" fmla="*/ 1016000 w 8530828"/>
                    <a:gd name="connsiteY3" fmla="*/ 2205145 h 4287945"/>
                    <a:gd name="connsiteX4" fmla="*/ 182880 w 8530828"/>
                    <a:gd name="connsiteY4" fmla="*/ 1077385 h 4287945"/>
                    <a:gd name="connsiteX5" fmla="*/ 0 w 8530828"/>
                    <a:gd name="connsiteY5" fmla="*/ 437305 h 4287945"/>
                    <a:gd name="connsiteX6" fmla="*/ 426720 w 8530828"/>
                    <a:gd name="connsiteY6" fmla="*/ 425 h 4287945"/>
                    <a:gd name="connsiteX7" fmla="*/ 609600 w 8530828"/>
                    <a:gd name="connsiteY7" fmla="*/ 356025 h 4287945"/>
                    <a:gd name="connsiteX8" fmla="*/ 1473200 w 8530828"/>
                    <a:gd name="connsiteY8" fmla="*/ 518585 h 4287945"/>
                    <a:gd name="connsiteX9" fmla="*/ 2275840 w 8530828"/>
                    <a:gd name="connsiteY9" fmla="*/ 772585 h 4287945"/>
                    <a:gd name="connsiteX10" fmla="*/ 3271520 w 8530828"/>
                    <a:gd name="connsiteY10" fmla="*/ 1270425 h 4287945"/>
                    <a:gd name="connsiteX11" fmla="*/ 3982720 w 8530828"/>
                    <a:gd name="connsiteY11" fmla="*/ 1615865 h 4287945"/>
                    <a:gd name="connsiteX12" fmla="*/ 4338320 w 8530828"/>
                    <a:gd name="connsiteY12" fmla="*/ 1626025 h 4287945"/>
                    <a:gd name="connsiteX13" fmla="*/ 5557520 w 8530828"/>
                    <a:gd name="connsiteY13" fmla="*/ 1321225 h 4287945"/>
                    <a:gd name="connsiteX14" fmla="*/ 6817360 w 8530828"/>
                    <a:gd name="connsiteY14" fmla="*/ 1067225 h 4287945"/>
                    <a:gd name="connsiteX15" fmla="*/ 7508240 w 8530828"/>
                    <a:gd name="connsiteY15" fmla="*/ 975785 h 4287945"/>
                    <a:gd name="connsiteX16" fmla="*/ 7833360 w 8530828"/>
                    <a:gd name="connsiteY16" fmla="*/ 1097705 h 4287945"/>
                    <a:gd name="connsiteX17" fmla="*/ 8067040 w 8530828"/>
                    <a:gd name="connsiteY17" fmla="*/ 742105 h 4287945"/>
                    <a:gd name="connsiteX18" fmla="*/ 8514080 w 8530828"/>
                    <a:gd name="connsiteY18" fmla="*/ 864025 h 4287945"/>
                    <a:gd name="connsiteX19" fmla="*/ 8321040 w 8530828"/>
                    <a:gd name="connsiteY19" fmla="*/ 1626025 h 4287945"/>
                    <a:gd name="connsiteX20" fmla="*/ 7701280 w 8530828"/>
                    <a:gd name="connsiteY20" fmla="*/ 2255945 h 4287945"/>
                    <a:gd name="connsiteX21" fmla="*/ 6786880 w 8530828"/>
                    <a:gd name="connsiteY21" fmla="*/ 2824905 h 4287945"/>
                    <a:gd name="connsiteX22" fmla="*/ 5923280 w 8530828"/>
                    <a:gd name="connsiteY22" fmla="*/ 3282105 h 4287945"/>
                    <a:gd name="connsiteX23" fmla="*/ 5049520 w 8530828"/>
                    <a:gd name="connsiteY23" fmla="*/ 3729145 h 4287945"/>
                    <a:gd name="connsiteX24" fmla="*/ 4632960 w 8530828"/>
                    <a:gd name="connsiteY24" fmla="*/ 3952665 h 4287945"/>
                    <a:gd name="connsiteX25" fmla="*/ 4267200 w 8530828"/>
                    <a:gd name="connsiteY25" fmla="*/ 4287945 h 4287945"/>
                    <a:gd name="connsiteX26" fmla="*/ 3444240 w 8530828"/>
                    <a:gd name="connsiteY26" fmla="*/ 4226985 h 4287945"/>
                    <a:gd name="connsiteX0" fmla="*/ 3444240 w 8530828"/>
                    <a:gd name="connsiteY0" fmla="*/ 4226985 h 4289062"/>
                    <a:gd name="connsiteX1" fmla="*/ 2997200 w 8530828"/>
                    <a:gd name="connsiteY1" fmla="*/ 3678345 h 4289062"/>
                    <a:gd name="connsiteX2" fmla="*/ 2418080 w 8530828"/>
                    <a:gd name="connsiteY2" fmla="*/ 3261785 h 4289062"/>
                    <a:gd name="connsiteX3" fmla="*/ 1016000 w 8530828"/>
                    <a:gd name="connsiteY3" fmla="*/ 2205145 h 4289062"/>
                    <a:gd name="connsiteX4" fmla="*/ 182880 w 8530828"/>
                    <a:gd name="connsiteY4" fmla="*/ 1077385 h 4289062"/>
                    <a:gd name="connsiteX5" fmla="*/ 0 w 8530828"/>
                    <a:gd name="connsiteY5" fmla="*/ 437305 h 4289062"/>
                    <a:gd name="connsiteX6" fmla="*/ 426720 w 8530828"/>
                    <a:gd name="connsiteY6" fmla="*/ 425 h 4289062"/>
                    <a:gd name="connsiteX7" fmla="*/ 609600 w 8530828"/>
                    <a:gd name="connsiteY7" fmla="*/ 356025 h 4289062"/>
                    <a:gd name="connsiteX8" fmla="*/ 1473200 w 8530828"/>
                    <a:gd name="connsiteY8" fmla="*/ 518585 h 4289062"/>
                    <a:gd name="connsiteX9" fmla="*/ 2275840 w 8530828"/>
                    <a:gd name="connsiteY9" fmla="*/ 772585 h 4289062"/>
                    <a:gd name="connsiteX10" fmla="*/ 3271520 w 8530828"/>
                    <a:gd name="connsiteY10" fmla="*/ 1270425 h 4289062"/>
                    <a:gd name="connsiteX11" fmla="*/ 3982720 w 8530828"/>
                    <a:gd name="connsiteY11" fmla="*/ 1615865 h 4289062"/>
                    <a:gd name="connsiteX12" fmla="*/ 4338320 w 8530828"/>
                    <a:gd name="connsiteY12" fmla="*/ 1626025 h 4289062"/>
                    <a:gd name="connsiteX13" fmla="*/ 5557520 w 8530828"/>
                    <a:gd name="connsiteY13" fmla="*/ 1321225 h 4289062"/>
                    <a:gd name="connsiteX14" fmla="*/ 6817360 w 8530828"/>
                    <a:gd name="connsiteY14" fmla="*/ 1067225 h 4289062"/>
                    <a:gd name="connsiteX15" fmla="*/ 7508240 w 8530828"/>
                    <a:gd name="connsiteY15" fmla="*/ 975785 h 4289062"/>
                    <a:gd name="connsiteX16" fmla="*/ 7833360 w 8530828"/>
                    <a:gd name="connsiteY16" fmla="*/ 1097705 h 4289062"/>
                    <a:gd name="connsiteX17" fmla="*/ 8067040 w 8530828"/>
                    <a:gd name="connsiteY17" fmla="*/ 742105 h 4289062"/>
                    <a:gd name="connsiteX18" fmla="*/ 8514080 w 8530828"/>
                    <a:gd name="connsiteY18" fmla="*/ 864025 h 4289062"/>
                    <a:gd name="connsiteX19" fmla="*/ 8321040 w 8530828"/>
                    <a:gd name="connsiteY19" fmla="*/ 1626025 h 4289062"/>
                    <a:gd name="connsiteX20" fmla="*/ 7701280 w 8530828"/>
                    <a:gd name="connsiteY20" fmla="*/ 2255945 h 4289062"/>
                    <a:gd name="connsiteX21" fmla="*/ 6786880 w 8530828"/>
                    <a:gd name="connsiteY21" fmla="*/ 2824905 h 4289062"/>
                    <a:gd name="connsiteX22" fmla="*/ 5923280 w 8530828"/>
                    <a:gd name="connsiteY22" fmla="*/ 3282105 h 4289062"/>
                    <a:gd name="connsiteX23" fmla="*/ 5049520 w 8530828"/>
                    <a:gd name="connsiteY23" fmla="*/ 3729145 h 4289062"/>
                    <a:gd name="connsiteX24" fmla="*/ 4632960 w 8530828"/>
                    <a:gd name="connsiteY24" fmla="*/ 3952665 h 4289062"/>
                    <a:gd name="connsiteX25" fmla="*/ 4267200 w 8530828"/>
                    <a:gd name="connsiteY25" fmla="*/ 4287945 h 4289062"/>
                    <a:gd name="connsiteX26" fmla="*/ 3444240 w 8530828"/>
                    <a:gd name="connsiteY26" fmla="*/ 4226985 h 4289062"/>
                    <a:gd name="connsiteX0" fmla="*/ 3444240 w 8530828"/>
                    <a:gd name="connsiteY0" fmla="*/ 4226985 h 4289062"/>
                    <a:gd name="connsiteX1" fmla="*/ 2997200 w 8530828"/>
                    <a:gd name="connsiteY1" fmla="*/ 3678345 h 4289062"/>
                    <a:gd name="connsiteX2" fmla="*/ 2418080 w 8530828"/>
                    <a:gd name="connsiteY2" fmla="*/ 3261785 h 4289062"/>
                    <a:gd name="connsiteX3" fmla="*/ 1016000 w 8530828"/>
                    <a:gd name="connsiteY3" fmla="*/ 2205145 h 4289062"/>
                    <a:gd name="connsiteX4" fmla="*/ 182880 w 8530828"/>
                    <a:gd name="connsiteY4" fmla="*/ 1077385 h 4289062"/>
                    <a:gd name="connsiteX5" fmla="*/ 0 w 8530828"/>
                    <a:gd name="connsiteY5" fmla="*/ 437305 h 4289062"/>
                    <a:gd name="connsiteX6" fmla="*/ 426720 w 8530828"/>
                    <a:gd name="connsiteY6" fmla="*/ 425 h 4289062"/>
                    <a:gd name="connsiteX7" fmla="*/ 609600 w 8530828"/>
                    <a:gd name="connsiteY7" fmla="*/ 356025 h 4289062"/>
                    <a:gd name="connsiteX8" fmla="*/ 1473200 w 8530828"/>
                    <a:gd name="connsiteY8" fmla="*/ 518585 h 4289062"/>
                    <a:gd name="connsiteX9" fmla="*/ 2275840 w 8530828"/>
                    <a:gd name="connsiteY9" fmla="*/ 772585 h 4289062"/>
                    <a:gd name="connsiteX10" fmla="*/ 3271520 w 8530828"/>
                    <a:gd name="connsiteY10" fmla="*/ 1270425 h 4289062"/>
                    <a:gd name="connsiteX11" fmla="*/ 3982720 w 8530828"/>
                    <a:gd name="connsiteY11" fmla="*/ 1615865 h 4289062"/>
                    <a:gd name="connsiteX12" fmla="*/ 4338320 w 8530828"/>
                    <a:gd name="connsiteY12" fmla="*/ 1626025 h 4289062"/>
                    <a:gd name="connsiteX13" fmla="*/ 5557520 w 8530828"/>
                    <a:gd name="connsiteY13" fmla="*/ 1321225 h 4289062"/>
                    <a:gd name="connsiteX14" fmla="*/ 6817360 w 8530828"/>
                    <a:gd name="connsiteY14" fmla="*/ 1067225 h 4289062"/>
                    <a:gd name="connsiteX15" fmla="*/ 7508240 w 8530828"/>
                    <a:gd name="connsiteY15" fmla="*/ 975785 h 4289062"/>
                    <a:gd name="connsiteX16" fmla="*/ 7833360 w 8530828"/>
                    <a:gd name="connsiteY16" fmla="*/ 1097705 h 4289062"/>
                    <a:gd name="connsiteX17" fmla="*/ 8067040 w 8530828"/>
                    <a:gd name="connsiteY17" fmla="*/ 742105 h 4289062"/>
                    <a:gd name="connsiteX18" fmla="*/ 8514080 w 8530828"/>
                    <a:gd name="connsiteY18" fmla="*/ 864025 h 4289062"/>
                    <a:gd name="connsiteX19" fmla="*/ 8321040 w 8530828"/>
                    <a:gd name="connsiteY19" fmla="*/ 1626025 h 4289062"/>
                    <a:gd name="connsiteX20" fmla="*/ 7701280 w 8530828"/>
                    <a:gd name="connsiteY20" fmla="*/ 2255945 h 4289062"/>
                    <a:gd name="connsiteX21" fmla="*/ 6786880 w 8530828"/>
                    <a:gd name="connsiteY21" fmla="*/ 2824905 h 4289062"/>
                    <a:gd name="connsiteX22" fmla="*/ 5923280 w 8530828"/>
                    <a:gd name="connsiteY22" fmla="*/ 3282105 h 4289062"/>
                    <a:gd name="connsiteX23" fmla="*/ 5049520 w 8530828"/>
                    <a:gd name="connsiteY23" fmla="*/ 3729145 h 4289062"/>
                    <a:gd name="connsiteX24" fmla="*/ 4632960 w 8530828"/>
                    <a:gd name="connsiteY24" fmla="*/ 3952665 h 4289062"/>
                    <a:gd name="connsiteX25" fmla="*/ 4267200 w 8530828"/>
                    <a:gd name="connsiteY25" fmla="*/ 4287945 h 4289062"/>
                    <a:gd name="connsiteX26" fmla="*/ 3444240 w 8530828"/>
                    <a:gd name="connsiteY26" fmla="*/ 4226985 h 4289062"/>
                    <a:gd name="connsiteX0" fmla="*/ 3444240 w 8530828"/>
                    <a:gd name="connsiteY0" fmla="*/ 4226985 h 4289062"/>
                    <a:gd name="connsiteX1" fmla="*/ 2997200 w 8530828"/>
                    <a:gd name="connsiteY1" fmla="*/ 3678345 h 4289062"/>
                    <a:gd name="connsiteX2" fmla="*/ 2418080 w 8530828"/>
                    <a:gd name="connsiteY2" fmla="*/ 3261785 h 4289062"/>
                    <a:gd name="connsiteX3" fmla="*/ 1016000 w 8530828"/>
                    <a:gd name="connsiteY3" fmla="*/ 2205145 h 4289062"/>
                    <a:gd name="connsiteX4" fmla="*/ 182880 w 8530828"/>
                    <a:gd name="connsiteY4" fmla="*/ 1077385 h 4289062"/>
                    <a:gd name="connsiteX5" fmla="*/ 0 w 8530828"/>
                    <a:gd name="connsiteY5" fmla="*/ 437305 h 4289062"/>
                    <a:gd name="connsiteX6" fmla="*/ 426720 w 8530828"/>
                    <a:gd name="connsiteY6" fmla="*/ 425 h 4289062"/>
                    <a:gd name="connsiteX7" fmla="*/ 609600 w 8530828"/>
                    <a:gd name="connsiteY7" fmla="*/ 356025 h 4289062"/>
                    <a:gd name="connsiteX8" fmla="*/ 1473200 w 8530828"/>
                    <a:gd name="connsiteY8" fmla="*/ 518585 h 4289062"/>
                    <a:gd name="connsiteX9" fmla="*/ 2275840 w 8530828"/>
                    <a:gd name="connsiteY9" fmla="*/ 772585 h 4289062"/>
                    <a:gd name="connsiteX10" fmla="*/ 3271520 w 8530828"/>
                    <a:gd name="connsiteY10" fmla="*/ 1270425 h 4289062"/>
                    <a:gd name="connsiteX11" fmla="*/ 3982720 w 8530828"/>
                    <a:gd name="connsiteY11" fmla="*/ 1615865 h 4289062"/>
                    <a:gd name="connsiteX12" fmla="*/ 4338320 w 8530828"/>
                    <a:gd name="connsiteY12" fmla="*/ 1626025 h 4289062"/>
                    <a:gd name="connsiteX13" fmla="*/ 5557520 w 8530828"/>
                    <a:gd name="connsiteY13" fmla="*/ 1321225 h 4289062"/>
                    <a:gd name="connsiteX14" fmla="*/ 6817360 w 8530828"/>
                    <a:gd name="connsiteY14" fmla="*/ 1067225 h 4289062"/>
                    <a:gd name="connsiteX15" fmla="*/ 7508240 w 8530828"/>
                    <a:gd name="connsiteY15" fmla="*/ 975785 h 4289062"/>
                    <a:gd name="connsiteX16" fmla="*/ 7833360 w 8530828"/>
                    <a:gd name="connsiteY16" fmla="*/ 1097705 h 4289062"/>
                    <a:gd name="connsiteX17" fmla="*/ 8067040 w 8530828"/>
                    <a:gd name="connsiteY17" fmla="*/ 742105 h 4289062"/>
                    <a:gd name="connsiteX18" fmla="*/ 8514080 w 8530828"/>
                    <a:gd name="connsiteY18" fmla="*/ 864025 h 4289062"/>
                    <a:gd name="connsiteX19" fmla="*/ 8321040 w 8530828"/>
                    <a:gd name="connsiteY19" fmla="*/ 1626025 h 4289062"/>
                    <a:gd name="connsiteX20" fmla="*/ 7701280 w 8530828"/>
                    <a:gd name="connsiteY20" fmla="*/ 2255945 h 4289062"/>
                    <a:gd name="connsiteX21" fmla="*/ 6786880 w 8530828"/>
                    <a:gd name="connsiteY21" fmla="*/ 2824905 h 4289062"/>
                    <a:gd name="connsiteX22" fmla="*/ 5923280 w 8530828"/>
                    <a:gd name="connsiteY22" fmla="*/ 3282105 h 4289062"/>
                    <a:gd name="connsiteX23" fmla="*/ 5049520 w 8530828"/>
                    <a:gd name="connsiteY23" fmla="*/ 3729145 h 4289062"/>
                    <a:gd name="connsiteX24" fmla="*/ 4632960 w 8530828"/>
                    <a:gd name="connsiteY24" fmla="*/ 3952665 h 4289062"/>
                    <a:gd name="connsiteX25" fmla="*/ 4267200 w 8530828"/>
                    <a:gd name="connsiteY25" fmla="*/ 4287945 h 4289062"/>
                    <a:gd name="connsiteX26" fmla="*/ 3444240 w 8530828"/>
                    <a:gd name="connsiteY26" fmla="*/ 4226985 h 4289062"/>
                    <a:gd name="connsiteX0" fmla="*/ 3444240 w 8530828"/>
                    <a:gd name="connsiteY0" fmla="*/ 4226985 h 4289062"/>
                    <a:gd name="connsiteX1" fmla="*/ 2997200 w 8530828"/>
                    <a:gd name="connsiteY1" fmla="*/ 3678345 h 4289062"/>
                    <a:gd name="connsiteX2" fmla="*/ 2418080 w 8530828"/>
                    <a:gd name="connsiteY2" fmla="*/ 3261785 h 4289062"/>
                    <a:gd name="connsiteX3" fmla="*/ 1016000 w 8530828"/>
                    <a:gd name="connsiteY3" fmla="*/ 2205145 h 4289062"/>
                    <a:gd name="connsiteX4" fmla="*/ 182880 w 8530828"/>
                    <a:gd name="connsiteY4" fmla="*/ 1077385 h 4289062"/>
                    <a:gd name="connsiteX5" fmla="*/ 0 w 8530828"/>
                    <a:gd name="connsiteY5" fmla="*/ 437305 h 4289062"/>
                    <a:gd name="connsiteX6" fmla="*/ 426720 w 8530828"/>
                    <a:gd name="connsiteY6" fmla="*/ 425 h 4289062"/>
                    <a:gd name="connsiteX7" fmla="*/ 609600 w 8530828"/>
                    <a:gd name="connsiteY7" fmla="*/ 356025 h 4289062"/>
                    <a:gd name="connsiteX8" fmla="*/ 1473200 w 8530828"/>
                    <a:gd name="connsiteY8" fmla="*/ 518585 h 4289062"/>
                    <a:gd name="connsiteX9" fmla="*/ 2275840 w 8530828"/>
                    <a:gd name="connsiteY9" fmla="*/ 772585 h 4289062"/>
                    <a:gd name="connsiteX10" fmla="*/ 3271520 w 8530828"/>
                    <a:gd name="connsiteY10" fmla="*/ 1270425 h 4289062"/>
                    <a:gd name="connsiteX11" fmla="*/ 3982720 w 8530828"/>
                    <a:gd name="connsiteY11" fmla="*/ 1615865 h 4289062"/>
                    <a:gd name="connsiteX12" fmla="*/ 4338320 w 8530828"/>
                    <a:gd name="connsiteY12" fmla="*/ 1626025 h 4289062"/>
                    <a:gd name="connsiteX13" fmla="*/ 5557520 w 8530828"/>
                    <a:gd name="connsiteY13" fmla="*/ 1321225 h 4289062"/>
                    <a:gd name="connsiteX14" fmla="*/ 6817360 w 8530828"/>
                    <a:gd name="connsiteY14" fmla="*/ 1067225 h 4289062"/>
                    <a:gd name="connsiteX15" fmla="*/ 7508240 w 8530828"/>
                    <a:gd name="connsiteY15" fmla="*/ 975785 h 4289062"/>
                    <a:gd name="connsiteX16" fmla="*/ 7833360 w 8530828"/>
                    <a:gd name="connsiteY16" fmla="*/ 1097705 h 4289062"/>
                    <a:gd name="connsiteX17" fmla="*/ 8067040 w 8530828"/>
                    <a:gd name="connsiteY17" fmla="*/ 742105 h 4289062"/>
                    <a:gd name="connsiteX18" fmla="*/ 8514080 w 8530828"/>
                    <a:gd name="connsiteY18" fmla="*/ 864025 h 4289062"/>
                    <a:gd name="connsiteX19" fmla="*/ 8321040 w 8530828"/>
                    <a:gd name="connsiteY19" fmla="*/ 1626025 h 4289062"/>
                    <a:gd name="connsiteX20" fmla="*/ 7701280 w 8530828"/>
                    <a:gd name="connsiteY20" fmla="*/ 2255945 h 4289062"/>
                    <a:gd name="connsiteX21" fmla="*/ 6786880 w 8530828"/>
                    <a:gd name="connsiteY21" fmla="*/ 2824905 h 4289062"/>
                    <a:gd name="connsiteX22" fmla="*/ 5923280 w 8530828"/>
                    <a:gd name="connsiteY22" fmla="*/ 3282105 h 4289062"/>
                    <a:gd name="connsiteX23" fmla="*/ 5049520 w 8530828"/>
                    <a:gd name="connsiteY23" fmla="*/ 3729145 h 4289062"/>
                    <a:gd name="connsiteX24" fmla="*/ 4632960 w 8530828"/>
                    <a:gd name="connsiteY24" fmla="*/ 3952665 h 4289062"/>
                    <a:gd name="connsiteX25" fmla="*/ 4267200 w 8530828"/>
                    <a:gd name="connsiteY25" fmla="*/ 4287945 h 4289062"/>
                    <a:gd name="connsiteX26" fmla="*/ 3444240 w 8530828"/>
                    <a:gd name="connsiteY26" fmla="*/ 4226985 h 4289062"/>
                    <a:gd name="connsiteX0" fmla="*/ 3444240 w 8530828"/>
                    <a:gd name="connsiteY0" fmla="*/ 4226985 h 4289062"/>
                    <a:gd name="connsiteX1" fmla="*/ 2997200 w 8530828"/>
                    <a:gd name="connsiteY1" fmla="*/ 3678345 h 4289062"/>
                    <a:gd name="connsiteX2" fmla="*/ 2418080 w 8530828"/>
                    <a:gd name="connsiteY2" fmla="*/ 3261785 h 4289062"/>
                    <a:gd name="connsiteX3" fmla="*/ 1016000 w 8530828"/>
                    <a:gd name="connsiteY3" fmla="*/ 2205145 h 4289062"/>
                    <a:gd name="connsiteX4" fmla="*/ 182880 w 8530828"/>
                    <a:gd name="connsiteY4" fmla="*/ 1077385 h 4289062"/>
                    <a:gd name="connsiteX5" fmla="*/ 0 w 8530828"/>
                    <a:gd name="connsiteY5" fmla="*/ 437305 h 4289062"/>
                    <a:gd name="connsiteX6" fmla="*/ 426720 w 8530828"/>
                    <a:gd name="connsiteY6" fmla="*/ 425 h 4289062"/>
                    <a:gd name="connsiteX7" fmla="*/ 609600 w 8530828"/>
                    <a:gd name="connsiteY7" fmla="*/ 356025 h 4289062"/>
                    <a:gd name="connsiteX8" fmla="*/ 1473200 w 8530828"/>
                    <a:gd name="connsiteY8" fmla="*/ 518585 h 4289062"/>
                    <a:gd name="connsiteX9" fmla="*/ 2275840 w 8530828"/>
                    <a:gd name="connsiteY9" fmla="*/ 772585 h 4289062"/>
                    <a:gd name="connsiteX10" fmla="*/ 3271520 w 8530828"/>
                    <a:gd name="connsiteY10" fmla="*/ 1270425 h 4289062"/>
                    <a:gd name="connsiteX11" fmla="*/ 3982720 w 8530828"/>
                    <a:gd name="connsiteY11" fmla="*/ 1615865 h 4289062"/>
                    <a:gd name="connsiteX12" fmla="*/ 4338320 w 8530828"/>
                    <a:gd name="connsiteY12" fmla="*/ 1626025 h 4289062"/>
                    <a:gd name="connsiteX13" fmla="*/ 5557520 w 8530828"/>
                    <a:gd name="connsiteY13" fmla="*/ 1321225 h 4289062"/>
                    <a:gd name="connsiteX14" fmla="*/ 6817360 w 8530828"/>
                    <a:gd name="connsiteY14" fmla="*/ 1067225 h 4289062"/>
                    <a:gd name="connsiteX15" fmla="*/ 7508240 w 8530828"/>
                    <a:gd name="connsiteY15" fmla="*/ 975785 h 4289062"/>
                    <a:gd name="connsiteX16" fmla="*/ 7833360 w 8530828"/>
                    <a:gd name="connsiteY16" fmla="*/ 1097705 h 4289062"/>
                    <a:gd name="connsiteX17" fmla="*/ 8067040 w 8530828"/>
                    <a:gd name="connsiteY17" fmla="*/ 742105 h 4289062"/>
                    <a:gd name="connsiteX18" fmla="*/ 8514080 w 8530828"/>
                    <a:gd name="connsiteY18" fmla="*/ 864025 h 4289062"/>
                    <a:gd name="connsiteX19" fmla="*/ 8321040 w 8530828"/>
                    <a:gd name="connsiteY19" fmla="*/ 1626025 h 4289062"/>
                    <a:gd name="connsiteX20" fmla="*/ 7701280 w 8530828"/>
                    <a:gd name="connsiteY20" fmla="*/ 2255945 h 4289062"/>
                    <a:gd name="connsiteX21" fmla="*/ 6786880 w 8530828"/>
                    <a:gd name="connsiteY21" fmla="*/ 2824905 h 4289062"/>
                    <a:gd name="connsiteX22" fmla="*/ 5923280 w 8530828"/>
                    <a:gd name="connsiteY22" fmla="*/ 3282105 h 4289062"/>
                    <a:gd name="connsiteX23" fmla="*/ 5049520 w 8530828"/>
                    <a:gd name="connsiteY23" fmla="*/ 3729145 h 4289062"/>
                    <a:gd name="connsiteX24" fmla="*/ 4632960 w 8530828"/>
                    <a:gd name="connsiteY24" fmla="*/ 3952665 h 4289062"/>
                    <a:gd name="connsiteX25" fmla="*/ 4267200 w 8530828"/>
                    <a:gd name="connsiteY25" fmla="*/ 4287945 h 4289062"/>
                    <a:gd name="connsiteX26" fmla="*/ 3444240 w 8530828"/>
                    <a:gd name="connsiteY26" fmla="*/ 4226985 h 4289062"/>
                    <a:gd name="connsiteX0" fmla="*/ 3477490 w 8564078"/>
                    <a:gd name="connsiteY0" fmla="*/ 4226985 h 4289062"/>
                    <a:gd name="connsiteX1" fmla="*/ 3030450 w 8564078"/>
                    <a:gd name="connsiteY1" fmla="*/ 3678345 h 4289062"/>
                    <a:gd name="connsiteX2" fmla="*/ 2451330 w 8564078"/>
                    <a:gd name="connsiteY2" fmla="*/ 3261785 h 4289062"/>
                    <a:gd name="connsiteX3" fmla="*/ 1049250 w 8564078"/>
                    <a:gd name="connsiteY3" fmla="*/ 2205145 h 4289062"/>
                    <a:gd name="connsiteX4" fmla="*/ 216130 w 8564078"/>
                    <a:gd name="connsiteY4" fmla="*/ 1077385 h 4289062"/>
                    <a:gd name="connsiteX5" fmla="*/ 33250 w 8564078"/>
                    <a:gd name="connsiteY5" fmla="*/ 437305 h 4289062"/>
                    <a:gd name="connsiteX6" fmla="*/ 459970 w 8564078"/>
                    <a:gd name="connsiteY6" fmla="*/ 425 h 4289062"/>
                    <a:gd name="connsiteX7" fmla="*/ 642850 w 8564078"/>
                    <a:gd name="connsiteY7" fmla="*/ 356025 h 4289062"/>
                    <a:gd name="connsiteX8" fmla="*/ 1506450 w 8564078"/>
                    <a:gd name="connsiteY8" fmla="*/ 518585 h 4289062"/>
                    <a:gd name="connsiteX9" fmla="*/ 2309090 w 8564078"/>
                    <a:gd name="connsiteY9" fmla="*/ 772585 h 4289062"/>
                    <a:gd name="connsiteX10" fmla="*/ 3304770 w 8564078"/>
                    <a:gd name="connsiteY10" fmla="*/ 1270425 h 4289062"/>
                    <a:gd name="connsiteX11" fmla="*/ 4015970 w 8564078"/>
                    <a:gd name="connsiteY11" fmla="*/ 1615865 h 4289062"/>
                    <a:gd name="connsiteX12" fmla="*/ 4371570 w 8564078"/>
                    <a:gd name="connsiteY12" fmla="*/ 1626025 h 4289062"/>
                    <a:gd name="connsiteX13" fmla="*/ 5590770 w 8564078"/>
                    <a:gd name="connsiteY13" fmla="*/ 1321225 h 4289062"/>
                    <a:gd name="connsiteX14" fmla="*/ 6850610 w 8564078"/>
                    <a:gd name="connsiteY14" fmla="*/ 1067225 h 4289062"/>
                    <a:gd name="connsiteX15" fmla="*/ 7541490 w 8564078"/>
                    <a:gd name="connsiteY15" fmla="*/ 975785 h 4289062"/>
                    <a:gd name="connsiteX16" fmla="*/ 7866610 w 8564078"/>
                    <a:gd name="connsiteY16" fmla="*/ 1097705 h 4289062"/>
                    <a:gd name="connsiteX17" fmla="*/ 8100290 w 8564078"/>
                    <a:gd name="connsiteY17" fmla="*/ 742105 h 4289062"/>
                    <a:gd name="connsiteX18" fmla="*/ 8547330 w 8564078"/>
                    <a:gd name="connsiteY18" fmla="*/ 864025 h 4289062"/>
                    <a:gd name="connsiteX19" fmla="*/ 8354290 w 8564078"/>
                    <a:gd name="connsiteY19" fmla="*/ 1626025 h 4289062"/>
                    <a:gd name="connsiteX20" fmla="*/ 7734530 w 8564078"/>
                    <a:gd name="connsiteY20" fmla="*/ 2255945 h 4289062"/>
                    <a:gd name="connsiteX21" fmla="*/ 6820130 w 8564078"/>
                    <a:gd name="connsiteY21" fmla="*/ 2824905 h 4289062"/>
                    <a:gd name="connsiteX22" fmla="*/ 5956530 w 8564078"/>
                    <a:gd name="connsiteY22" fmla="*/ 3282105 h 4289062"/>
                    <a:gd name="connsiteX23" fmla="*/ 5082770 w 8564078"/>
                    <a:gd name="connsiteY23" fmla="*/ 3729145 h 4289062"/>
                    <a:gd name="connsiteX24" fmla="*/ 4666210 w 8564078"/>
                    <a:gd name="connsiteY24" fmla="*/ 3952665 h 4289062"/>
                    <a:gd name="connsiteX25" fmla="*/ 4300450 w 8564078"/>
                    <a:gd name="connsiteY25" fmla="*/ 4287945 h 4289062"/>
                    <a:gd name="connsiteX26" fmla="*/ 3477490 w 8564078"/>
                    <a:gd name="connsiteY26" fmla="*/ 4226985 h 4289062"/>
                    <a:gd name="connsiteX0" fmla="*/ 3477490 w 8564078"/>
                    <a:gd name="connsiteY0" fmla="*/ 4226985 h 4289062"/>
                    <a:gd name="connsiteX1" fmla="*/ 3030450 w 8564078"/>
                    <a:gd name="connsiteY1" fmla="*/ 3678345 h 4289062"/>
                    <a:gd name="connsiteX2" fmla="*/ 2451330 w 8564078"/>
                    <a:gd name="connsiteY2" fmla="*/ 3261785 h 4289062"/>
                    <a:gd name="connsiteX3" fmla="*/ 1049250 w 8564078"/>
                    <a:gd name="connsiteY3" fmla="*/ 2205145 h 4289062"/>
                    <a:gd name="connsiteX4" fmla="*/ 216130 w 8564078"/>
                    <a:gd name="connsiteY4" fmla="*/ 1077385 h 4289062"/>
                    <a:gd name="connsiteX5" fmla="*/ 33250 w 8564078"/>
                    <a:gd name="connsiteY5" fmla="*/ 437305 h 4289062"/>
                    <a:gd name="connsiteX6" fmla="*/ 459970 w 8564078"/>
                    <a:gd name="connsiteY6" fmla="*/ 425 h 4289062"/>
                    <a:gd name="connsiteX7" fmla="*/ 795250 w 8564078"/>
                    <a:gd name="connsiteY7" fmla="*/ 356025 h 4289062"/>
                    <a:gd name="connsiteX8" fmla="*/ 1506450 w 8564078"/>
                    <a:gd name="connsiteY8" fmla="*/ 518585 h 4289062"/>
                    <a:gd name="connsiteX9" fmla="*/ 2309090 w 8564078"/>
                    <a:gd name="connsiteY9" fmla="*/ 772585 h 4289062"/>
                    <a:gd name="connsiteX10" fmla="*/ 3304770 w 8564078"/>
                    <a:gd name="connsiteY10" fmla="*/ 1270425 h 4289062"/>
                    <a:gd name="connsiteX11" fmla="*/ 4015970 w 8564078"/>
                    <a:gd name="connsiteY11" fmla="*/ 1615865 h 4289062"/>
                    <a:gd name="connsiteX12" fmla="*/ 4371570 w 8564078"/>
                    <a:gd name="connsiteY12" fmla="*/ 1626025 h 4289062"/>
                    <a:gd name="connsiteX13" fmla="*/ 5590770 w 8564078"/>
                    <a:gd name="connsiteY13" fmla="*/ 1321225 h 4289062"/>
                    <a:gd name="connsiteX14" fmla="*/ 6850610 w 8564078"/>
                    <a:gd name="connsiteY14" fmla="*/ 1067225 h 4289062"/>
                    <a:gd name="connsiteX15" fmla="*/ 7541490 w 8564078"/>
                    <a:gd name="connsiteY15" fmla="*/ 975785 h 4289062"/>
                    <a:gd name="connsiteX16" fmla="*/ 7866610 w 8564078"/>
                    <a:gd name="connsiteY16" fmla="*/ 1097705 h 4289062"/>
                    <a:gd name="connsiteX17" fmla="*/ 8100290 w 8564078"/>
                    <a:gd name="connsiteY17" fmla="*/ 742105 h 4289062"/>
                    <a:gd name="connsiteX18" fmla="*/ 8547330 w 8564078"/>
                    <a:gd name="connsiteY18" fmla="*/ 864025 h 4289062"/>
                    <a:gd name="connsiteX19" fmla="*/ 8354290 w 8564078"/>
                    <a:gd name="connsiteY19" fmla="*/ 1626025 h 4289062"/>
                    <a:gd name="connsiteX20" fmla="*/ 7734530 w 8564078"/>
                    <a:gd name="connsiteY20" fmla="*/ 2255945 h 4289062"/>
                    <a:gd name="connsiteX21" fmla="*/ 6820130 w 8564078"/>
                    <a:gd name="connsiteY21" fmla="*/ 2824905 h 4289062"/>
                    <a:gd name="connsiteX22" fmla="*/ 5956530 w 8564078"/>
                    <a:gd name="connsiteY22" fmla="*/ 3282105 h 4289062"/>
                    <a:gd name="connsiteX23" fmla="*/ 5082770 w 8564078"/>
                    <a:gd name="connsiteY23" fmla="*/ 3729145 h 4289062"/>
                    <a:gd name="connsiteX24" fmla="*/ 4666210 w 8564078"/>
                    <a:gd name="connsiteY24" fmla="*/ 3952665 h 4289062"/>
                    <a:gd name="connsiteX25" fmla="*/ 4300450 w 8564078"/>
                    <a:gd name="connsiteY25" fmla="*/ 4287945 h 4289062"/>
                    <a:gd name="connsiteX26" fmla="*/ 3477490 w 8564078"/>
                    <a:gd name="connsiteY26" fmla="*/ 4226985 h 4289062"/>
                    <a:gd name="connsiteX0" fmla="*/ 3312674 w 8399262"/>
                    <a:gd name="connsiteY0" fmla="*/ 4227092 h 4289169"/>
                    <a:gd name="connsiteX1" fmla="*/ 2865634 w 8399262"/>
                    <a:gd name="connsiteY1" fmla="*/ 3678452 h 4289169"/>
                    <a:gd name="connsiteX2" fmla="*/ 2286514 w 8399262"/>
                    <a:gd name="connsiteY2" fmla="*/ 3261892 h 4289169"/>
                    <a:gd name="connsiteX3" fmla="*/ 884434 w 8399262"/>
                    <a:gd name="connsiteY3" fmla="*/ 2205252 h 4289169"/>
                    <a:gd name="connsiteX4" fmla="*/ 51314 w 8399262"/>
                    <a:gd name="connsiteY4" fmla="*/ 1077492 h 4289169"/>
                    <a:gd name="connsiteX5" fmla="*/ 112274 w 8399262"/>
                    <a:gd name="connsiteY5" fmla="*/ 447572 h 4289169"/>
                    <a:gd name="connsiteX6" fmla="*/ 295154 w 8399262"/>
                    <a:gd name="connsiteY6" fmla="*/ 532 h 4289169"/>
                    <a:gd name="connsiteX7" fmla="*/ 630434 w 8399262"/>
                    <a:gd name="connsiteY7" fmla="*/ 356132 h 4289169"/>
                    <a:gd name="connsiteX8" fmla="*/ 1341634 w 8399262"/>
                    <a:gd name="connsiteY8" fmla="*/ 518692 h 4289169"/>
                    <a:gd name="connsiteX9" fmla="*/ 2144274 w 8399262"/>
                    <a:gd name="connsiteY9" fmla="*/ 772692 h 4289169"/>
                    <a:gd name="connsiteX10" fmla="*/ 3139954 w 8399262"/>
                    <a:gd name="connsiteY10" fmla="*/ 1270532 h 4289169"/>
                    <a:gd name="connsiteX11" fmla="*/ 3851154 w 8399262"/>
                    <a:gd name="connsiteY11" fmla="*/ 1615972 h 4289169"/>
                    <a:gd name="connsiteX12" fmla="*/ 4206754 w 8399262"/>
                    <a:gd name="connsiteY12" fmla="*/ 1626132 h 4289169"/>
                    <a:gd name="connsiteX13" fmla="*/ 5425954 w 8399262"/>
                    <a:gd name="connsiteY13" fmla="*/ 1321332 h 4289169"/>
                    <a:gd name="connsiteX14" fmla="*/ 6685794 w 8399262"/>
                    <a:gd name="connsiteY14" fmla="*/ 1067332 h 4289169"/>
                    <a:gd name="connsiteX15" fmla="*/ 7376674 w 8399262"/>
                    <a:gd name="connsiteY15" fmla="*/ 975892 h 4289169"/>
                    <a:gd name="connsiteX16" fmla="*/ 7701794 w 8399262"/>
                    <a:gd name="connsiteY16" fmla="*/ 1097812 h 4289169"/>
                    <a:gd name="connsiteX17" fmla="*/ 7935474 w 8399262"/>
                    <a:gd name="connsiteY17" fmla="*/ 742212 h 4289169"/>
                    <a:gd name="connsiteX18" fmla="*/ 8382514 w 8399262"/>
                    <a:gd name="connsiteY18" fmla="*/ 864132 h 4289169"/>
                    <a:gd name="connsiteX19" fmla="*/ 8189474 w 8399262"/>
                    <a:gd name="connsiteY19" fmla="*/ 1626132 h 4289169"/>
                    <a:gd name="connsiteX20" fmla="*/ 7569714 w 8399262"/>
                    <a:gd name="connsiteY20" fmla="*/ 2256052 h 4289169"/>
                    <a:gd name="connsiteX21" fmla="*/ 6655314 w 8399262"/>
                    <a:gd name="connsiteY21" fmla="*/ 2825012 h 4289169"/>
                    <a:gd name="connsiteX22" fmla="*/ 5791714 w 8399262"/>
                    <a:gd name="connsiteY22" fmla="*/ 3282212 h 4289169"/>
                    <a:gd name="connsiteX23" fmla="*/ 4917954 w 8399262"/>
                    <a:gd name="connsiteY23" fmla="*/ 3729252 h 4289169"/>
                    <a:gd name="connsiteX24" fmla="*/ 4501394 w 8399262"/>
                    <a:gd name="connsiteY24" fmla="*/ 3952772 h 4289169"/>
                    <a:gd name="connsiteX25" fmla="*/ 4135634 w 8399262"/>
                    <a:gd name="connsiteY25" fmla="*/ 4288052 h 4289169"/>
                    <a:gd name="connsiteX26" fmla="*/ 3312674 w 8399262"/>
                    <a:gd name="connsiteY26" fmla="*/ 4227092 h 4289169"/>
                    <a:gd name="connsiteX0" fmla="*/ 3421615 w 8508203"/>
                    <a:gd name="connsiteY0" fmla="*/ 4227341 h 4289418"/>
                    <a:gd name="connsiteX1" fmla="*/ 2974575 w 8508203"/>
                    <a:gd name="connsiteY1" fmla="*/ 3678701 h 4289418"/>
                    <a:gd name="connsiteX2" fmla="*/ 2395455 w 8508203"/>
                    <a:gd name="connsiteY2" fmla="*/ 3262141 h 4289418"/>
                    <a:gd name="connsiteX3" fmla="*/ 993375 w 8508203"/>
                    <a:gd name="connsiteY3" fmla="*/ 2205501 h 4289418"/>
                    <a:gd name="connsiteX4" fmla="*/ 160255 w 8508203"/>
                    <a:gd name="connsiteY4" fmla="*/ 1077741 h 4289418"/>
                    <a:gd name="connsiteX5" fmla="*/ 18015 w 8508203"/>
                    <a:gd name="connsiteY5" fmla="*/ 468141 h 4289418"/>
                    <a:gd name="connsiteX6" fmla="*/ 404095 w 8508203"/>
                    <a:gd name="connsiteY6" fmla="*/ 781 h 4289418"/>
                    <a:gd name="connsiteX7" fmla="*/ 739375 w 8508203"/>
                    <a:gd name="connsiteY7" fmla="*/ 356381 h 4289418"/>
                    <a:gd name="connsiteX8" fmla="*/ 1450575 w 8508203"/>
                    <a:gd name="connsiteY8" fmla="*/ 518941 h 4289418"/>
                    <a:gd name="connsiteX9" fmla="*/ 2253215 w 8508203"/>
                    <a:gd name="connsiteY9" fmla="*/ 772941 h 4289418"/>
                    <a:gd name="connsiteX10" fmla="*/ 3248895 w 8508203"/>
                    <a:gd name="connsiteY10" fmla="*/ 1270781 h 4289418"/>
                    <a:gd name="connsiteX11" fmla="*/ 3960095 w 8508203"/>
                    <a:gd name="connsiteY11" fmla="*/ 1616221 h 4289418"/>
                    <a:gd name="connsiteX12" fmla="*/ 4315695 w 8508203"/>
                    <a:gd name="connsiteY12" fmla="*/ 1626381 h 4289418"/>
                    <a:gd name="connsiteX13" fmla="*/ 5534895 w 8508203"/>
                    <a:gd name="connsiteY13" fmla="*/ 1321581 h 4289418"/>
                    <a:gd name="connsiteX14" fmla="*/ 6794735 w 8508203"/>
                    <a:gd name="connsiteY14" fmla="*/ 1067581 h 4289418"/>
                    <a:gd name="connsiteX15" fmla="*/ 7485615 w 8508203"/>
                    <a:gd name="connsiteY15" fmla="*/ 976141 h 4289418"/>
                    <a:gd name="connsiteX16" fmla="*/ 7810735 w 8508203"/>
                    <a:gd name="connsiteY16" fmla="*/ 1098061 h 4289418"/>
                    <a:gd name="connsiteX17" fmla="*/ 8044415 w 8508203"/>
                    <a:gd name="connsiteY17" fmla="*/ 742461 h 4289418"/>
                    <a:gd name="connsiteX18" fmla="*/ 8491455 w 8508203"/>
                    <a:gd name="connsiteY18" fmla="*/ 864381 h 4289418"/>
                    <a:gd name="connsiteX19" fmla="*/ 8298415 w 8508203"/>
                    <a:gd name="connsiteY19" fmla="*/ 1626381 h 4289418"/>
                    <a:gd name="connsiteX20" fmla="*/ 7678655 w 8508203"/>
                    <a:gd name="connsiteY20" fmla="*/ 2256301 h 4289418"/>
                    <a:gd name="connsiteX21" fmla="*/ 6764255 w 8508203"/>
                    <a:gd name="connsiteY21" fmla="*/ 2825261 h 4289418"/>
                    <a:gd name="connsiteX22" fmla="*/ 5900655 w 8508203"/>
                    <a:gd name="connsiteY22" fmla="*/ 3282461 h 4289418"/>
                    <a:gd name="connsiteX23" fmla="*/ 5026895 w 8508203"/>
                    <a:gd name="connsiteY23" fmla="*/ 3729501 h 4289418"/>
                    <a:gd name="connsiteX24" fmla="*/ 4610335 w 8508203"/>
                    <a:gd name="connsiteY24" fmla="*/ 3953021 h 4289418"/>
                    <a:gd name="connsiteX25" fmla="*/ 4244575 w 8508203"/>
                    <a:gd name="connsiteY25" fmla="*/ 4288301 h 4289418"/>
                    <a:gd name="connsiteX26" fmla="*/ 3421615 w 8508203"/>
                    <a:gd name="connsiteY26" fmla="*/ 4227341 h 4289418"/>
                    <a:gd name="connsiteX0" fmla="*/ 3421615 w 8508203"/>
                    <a:gd name="connsiteY0" fmla="*/ 3946052 h 4008129"/>
                    <a:gd name="connsiteX1" fmla="*/ 2974575 w 8508203"/>
                    <a:gd name="connsiteY1" fmla="*/ 3397412 h 4008129"/>
                    <a:gd name="connsiteX2" fmla="*/ 2395455 w 8508203"/>
                    <a:gd name="connsiteY2" fmla="*/ 2980852 h 4008129"/>
                    <a:gd name="connsiteX3" fmla="*/ 993375 w 8508203"/>
                    <a:gd name="connsiteY3" fmla="*/ 1924212 h 4008129"/>
                    <a:gd name="connsiteX4" fmla="*/ 160255 w 8508203"/>
                    <a:gd name="connsiteY4" fmla="*/ 796452 h 4008129"/>
                    <a:gd name="connsiteX5" fmla="*/ 18015 w 8508203"/>
                    <a:gd name="connsiteY5" fmla="*/ 186852 h 4008129"/>
                    <a:gd name="connsiteX6" fmla="*/ 363455 w 8508203"/>
                    <a:gd name="connsiteY6" fmla="*/ 3972 h 4008129"/>
                    <a:gd name="connsiteX7" fmla="*/ 739375 w 8508203"/>
                    <a:gd name="connsiteY7" fmla="*/ 75092 h 4008129"/>
                    <a:gd name="connsiteX8" fmla="*/ 1450575 w 8508203"/>
                    <a:gd name="connsiteY8" fmla="*/ 237652 h 4008129"/>
                    <a:gd name="connsiteX9" fmla="*/ 2253215 w 8508203"/>
                    <a:gd name="connsiteY9" fmla="*/ 491652 h 4008129"/>
                    <a:gd name="connsiteX10" fmla="*/ 3248895 w 8508203"/>
                    <a:gd name="connsiteY10" fmla="*/ 989492 h 4008129"/>
                    <a:gd name="connsiteX11" fmla="*/ 3960095 w 8508203"/>
                    <a:gd name="connsiteY11" fmla="*/ 1334932 h 4008129"/>
                    <a:gd name="connsiteX12" fmla="*/ 4315695 w 8508203"/>
                    <a:gd name="connsiteY12" fmla="*/ 1345092 h 4008129"/>
                    <a:gd name="connsiteX13" fmla="*/ 5534895 w 8508203"/>
                    <a:gd name="connsiteY13" fmla="*/ 1040292 h 4008129"/>
                    <a:gd name="connsiteX14" fmla="*/ 6794735 w 8508203"/>
                    <a:gd name="connsiteY14" fmla="*/ 786292 h 4008129"/>
                    <a:gd name="connsiteX15" fmla="*/ 7485615 w 8508203"/>
                    <a:gd name="connsiteY15" fmla="*/ 694852 h 4008129"/>
                    <a:gd name="connsiteX16" fmla="*/ 7810735 w 8508203"/>
                    <a:gd name="connsiteY16" fmla="*/ 816772 h 4008129"/>
                    <a:gd name="connsiteX17" fmla="*/ 8044415 w 8508203"/>
                    <a:gd name="connsiteY17" fmla="*/ 461172 h 4008129"/>
                    <a:gd name="connsiteX18" fmla="*/ 8491455 w 8508203"/>
                    <a:gd name="connsiteY18" fmla="*/ 583092 h 4008129"/>
                    <a:gd name="connsiteX19" fmla="*/ 8298415 w 8508203"/>
                    <a:gd name="connsiteY19" fmla="*/ 1345092 h 4008129"/>
                    <a:gd name="connsiteX20" fmla="*/ 7678655 w 8508203"/>
                    <a:gd name="connsiteY20" fmla="*/ 1975012 h 4008129"/>
                    <a:gd name="connsiteX21" fmla="*/ 6764255 w 8508203"/>
                    <a:gd name="connsiteY21" fmla="*/ 2543972 h 4008129"/>
                    <a:gd name="connsiteX22" fmla="*/ 5900655 w 8508203"/>
                    <a:gd name="connsiteY22" fmla="*/ 3001172 h 4008129"/>
                    <a:gd name="connsiteX23" fmla="*/ 5026895 w 8508203"/>
                    <a:gd name="connsiteY23" fmla="*/ 3448212 h 4008129"/>
                    <a:gd name="connsiteX24" fmla="*/ 4610335 w 8508203"/>
                    <a:gd name="connsiteY24" fmla="*/ 3671732 h 4008129"/>
                    <a:gd name="connsiteX25" fmla="*/ 4244575 w 8508203"/>
                    <a:gd name="connsiteY25" fmla="*/ 4007012 h 4008129"/>
                    <a:gd name="connsiteX26" fmla="*/ 3421615 w 8508203"/>
                    <a:gd name="connsiteY26" fmla="*/ 3946052 h 4008129"/>
                    <a:gd name="connsiteX0" fmla="*/ 3421615 w 8508203"/>
                    <a:gd name="connsiteY0" fmla="*/ 4227423 h 4289500"/>
                    <a:gd name="connsiteX1" fmla="*/ 2974575 w 8508203"/>
                    <a:gd name="connsiteY1" fmla="*/ 3678783 h 4289500"/>
                    <a:gd name="connsiteX2" fmla="*/ 2395455 w 8508203"/>
                    <a:gd name="connsiteY2" fmla="*/ 3262223 h 4289500"/>
                    <a:gd name="connsiteX3" fmla="*/ 993375 w 8508203"/>
                    <a:gd name="connsiteY3" fmla="*/ 2205583 h 4289500"/>
                    <a:gd name="connsiteX4" fmla="*/ 160255 w 8508203"/>
                    <a:gd name="connsiteY4" fmla="*/ 1077823 h 4289500"/>
                    <a:gd name="connsiteX5" fmla="*/ 18015 w 8508203"/>
                    <a:gd name="connsiteY5" fmla="*/ 468223 h 4289500"/>
                    <a:gd name="connsiteX6" fmla="*/ 444735 w 8508203"/>
                    <a:gd name="connsiteY6" fmla="*/ 863 h 4289500"/>
                    <a:gd name="connsiteX7" fmla="*/ 739375 w 8508203"/>
                    <a:gd name="connsiteY7" fmla="*/ 356463 h 4289500"/>
                    <a:gd name="connsiteX8" fmla="*/ 1450575 w 8508203"/>
                    <a:gd name="connsiteY8" fmla="*/ 519023 h 4289500"/>
                    <a:gd name="connsiteX9" fmla="*/ 2253215 w 8508203"/>
                    <a:gd name="connsiteY9" fmla="*/ 773023 h 4289500"/>
                    <a:gd name="connsiteX10" fmla="*/ 3248895 w 8508203"/>
                    <a:gd name="connsiteY10" fmla="*/ 1270863 h 4289500"/>
                    <a:gd name="connsiteX11" fmla="*/ 3960095 w 8508203"/>
                    <a:gd name="connsiteY11" fmla="*/ 1616303 h 4289500"/>
                    <a:gd name="connsiteX12" fmla="*/ 4315695 w 8508203"/>
                    <a:gd name="connsiteY12" fmla="*/ 1626463 h 4289500"/>
                    <a:gd name="connsiteX13" fmla="*/ 5534895 w 8508203"/>
                    <a:gd name="connsiteY13" fmla="*/ 1321663 h 4289500"/>
                    <a:gd name="connsiteX14" fmla="*/ 6794735 w 8508203"/>
                    <a:gd name="connsiteY14" fmla="*/ 1067663 h 4289500"/>
                    <a:gd name="connsiteX15" fmla="*/ 7485615 w 8508203"/>
                    <a:gd name="connsiteY15" fmla="*/ 976223 h 4289500"/>
                    <a:gd name="connsiteX16" fmla="*/ 7810735 w 8508203"/>
                    <a:gd name="connsiteY16" fmla="*/ 1098143 h 4289500"/>
                    <a:gd name="connsiteX17" fmla="*/ 8044415 w 8508203"/>
                    <a:gd name="connsiteY17" fmla="*/ 742543 h 4289500"/>
                    <a:gd name="connsiteX18" fmla="*/ 8491455 w 8508203"/>
                    <a:gd name="connsiteY18" fmla="*/ 864463 h 4289500"/>
                    <a:gd name="connsiteX19" fmla="*/ 8298415 w 8508203"/>
                    <a:gd name="connsiteY19" fmla="*/ 1626463 h 4289500"/>
                    <a:gd name="connsiteX20" fmla="*/ 7678655 w 8508203"/>
                    <a:gd name="connsiteY20" fmla="*/ 2256383 h 4289500"/>
                    <a:gd name="connsiteX21" fmla="*/ 6764255 w 8508203"/>
                    <a:gd name="connsiteY21" fmla="*/ 2825343 h 4289500"/>
                    <a:gd name="connsiteX22" fmla="*/ 5900655 w 8508203"/>
                    <a:gd name="connsiteY22" fmla="*/ 3282543 h 4289500"/>
                    <a:gd name="connsiteX23" fmla="*/ 5026895 w 8508203"/>
                    <a:gd name="connsiteY23" fmla="*/ 3729583 h 4289500"/>
                    <a:gd name="connsiteX24" fmla="*/ 4610335 w 8508203"/>
                    <a:gd name="connsiteY24" fmla="*/ 3953103 h 4289500"/>
                    <a:gd name="connsiteX25" fmla="*/ 4244575 w 8508203"/>
                    <a:gd name="connsiteY25" fmla="*/ 4288383 h 4289500"/>
                    <a:gd name="connsiteX26" fmla="*/ 3421615 w 8508203"/>
                    <a:gd name="connsiteY26" fmla="*/ 4227423 h 4289500"/>
                    <a:gd name="connsiteX0" fmla="*/ 3410615 w 8497203"/>
                    <a:gd name="connsiteY0" fmla="*/ 4227423 h 4289500"/>
                    <a:gd name="connsiteX1" fmla="*/ 2963575 w 8497203"/>
                    <a:gd name="connsiteY1" fmla="*/ 3678783 h 4289500"/>
                    <a:gd name="connsiteX2" fmla="*/ 2384455 w 8497203"/>
                    <a:gd name="connsiteY2" fmla="*/ 3262223 h 4289500"/>
                    <a:gd name="connsiteX3" fmla="*/ 982375 w 8497203"/>
                    <a:gd name="connsiteY3" fmla="*/ 2205583 h 4289500"/>
                    <a:gd name="connsiteX4" fmla="*/ 271175 w 8497203"/>
                    <a:gd name="connsiteY4" fmla="*/ 1087983 h 4289500"/>
                    <a:gd name="connsiteX5" fmla="*/ 7015 w 8497203"/>
                    <a:gd name="connsiteY5" fmla="*/ 468223 h 4289500"/>
                    <a:gd name="connsiteX6" fmla="*/ 433735 w 8497203"/>
                    <a:gd name="connsiteY6" fmla="*/ 863 h 4289500"/>
                    <a:gd name="connsiteX7" fmla="*/ 728375 w 8497203"/>
                    <a:gd name="connsiteY7" fmla="*/ 356463 h 4289500"/>
                    <a:gd name="connsiteX8" fmla="*/ 1439575 w 8497203"/>
                    <a:gd name="connsiteY8" fmla="*/ 519023 h 4289500"/>
                    <a:gd name="connsiteX9" fmla="*/ 2242215 w 8497203"/>
                    <a:gd name="connsiteY9" fmla="*/ 773023 h 4289500"/>
                    <a:gd name="connsiteX10" fmla="*/ 3237895 w 8497203"/>
                    <a:gd name="connsiteY10" fmla="*/ 1270863 h 4289500"/>
                    <a:gd name="connsiteX11" fmla="*/ 3949095 w 8497203"/>
                    <a:gd name="connsiteY11" fmla="*/ 1616303 h 4289500"/>
                    <a:gd name="connsiteX12" fmla="*/ 4304695 w 8497203"/>
                    <a:gd name="connsiteY12" fmla="*/ 1626463 h 4289500"/>
                    <a:gd name="connsiteX13" fmla="*/ 5523895 w 8497203"/>
                    <a:gd name="connsiteY13" fmla="*/ 1321663 h 4289500"/>
                    <a:gd name="connsiteX14" fmla="*/ 6783735 w 8497203"/>
                    <a:gd name="connsiteY14" fmla="*/ 1067663 h 4289500"/>
                    <a:gd name="connsiteX15" fmla="*/ 7474615 w 8497203"/>
                    <a:gd name="connsiteY15" fmla="*/ 976223 h 4289500"/>
                    <a:gd name="connsiteX16" fmla="*/ 7799735 w 8497203"/>
                    <a:gd name="connsiteY16" fmla="*/ 1098143 h 4289500"/>
                    <a:gd name="connsiteX17" fmla="*/ 8033415 w 8497203"/>
                    <a:gd name="connsiteY17" fmla="*/ 742543 h 4289500"/>
                    <a:gd name="connsiteX18" fmla="*/ 8480455 w 8497203"/>
                    <a:gd name="connsiteY18" fmla="*/ 864463 h 4289500"/>
                    <a:gd name="connsiteX19" fmla="*/ 8287415 w 8497203"/>
                    <a:gd name="connsiteY19" fmla="*/ 1626463 h 4289500"/>
                    <a:gd name="connsiteX20" fmla="*/ 7667655 w 8497203"/>
                    <a:gd name="connsiteY20" fmla="*/ 2256383 h 4289500"/>
                    <a:gd name="connsiteX21" fmla="*/ 6753255 w 8497203"/>
                    <a:gd name="connsiteY21" fmla="*/ 2825343 h 4289500"/>
                    <a:gd name="connsiteX22" fmla="*/ 5889655 w 8497203"/>
                    <a:gd name="connsiteY22" fmla="*/ 3282543 h 4289500"/>
                    <a:gd name="connsiteX23" fmla="*/ 5015895 w 8497203"/>
                    <a:gd name="connsiteY23" fmla="*/ 3729583 h 4289500"/>
                    <a:gd name="connsiteX24" fmla="*/ 4599335 w 8497203"/>
                    <a:gd name="connsiteY24" fmla="*/ 3953103 h 4289500"/>
                    <a:gd name="connsiteX25" fmla="*/ 4233575 w 8497203"/>
                    <a:gd name="connsiteY25" fmla="*/ 4288383 h 4289500"/>
                    <a:gd name="connsiteX26" fmla="*/ 3410615 w 8497203"/>
                    <a:gd name="connsiteY26" fmla="*/ 4227423 h 4289500"/>
                    <a:gd name="connsiteX0" fmla="*/ 3413783 w 8500371"/>
                    <a:gd name="connsiteY0" fmla="*/ 4227423 h 4289500"/>
                    <a:gd name="connsiteX1" fmla="*/ 2966743 w 8500371"/>
                    <a:gd name="connsiteY1" fmla="*/ 3678783 h 4289500"/>
                    <a:gd name="connsiteX2" fmla="*/ 2387623 w 8500371"/>
                    <a:gd name="connsiteY2" fmla="*/ 3262223 h 4289500"/>
                    <a:gd name="connsiteX3" fmla="*/ 1361463 w 8500371"/>
                    <a:gd name="connsiteY3" fmla="*/ 2215743 h 4289500"/>
                    <a:gd name="connsiteX4" fmla="*/ 274343 w 8500371"/>
                    <a:gd name="connsiteY4" fmla="*/ 1087983 h 4289500"/>
                    <a:gd name="connsiteX5" fmla="*/ 10183 w 8500371"/>
                    <a:gd name="connsiteY5" fmla="*/ 468223 h 4289500"/>
                    <a:gd name="connsiteX6" fmla="*/ 436903 w 8500371"/>
                    <a:gd name="connsiteY6" fmla="*/ 863 h 4289500"/>
                    <a:gd name="connsiteX7" fmla="*/ 731543 w 8500371"/>
                    <a:gd name="connsiteY7" fmla="*/ 356463 h 4289500"/>
                    <a:gd name="connsiteX8" fmla="*/ 1442743 w 8500371"/>
                    <a:gd name="connsiteY8" fmla="*/ 519023 h 4289500"/>
                    <a:gd name="connsiteX9" fmla="*/ 2245383 w 8500371"/>
                    <a:gd name="connsiteY9" fmla="*/ 773023 h 4289500"/>
                    <a:gd name="connsiteX10" fmla="*/ 3241063 w 8500371"/>
                    <a:gd name="connsiteY10" fmla="*/ 1270863 h 4289500"/>
                    <a:gd name="connsiteX11" fmla="*/ 3952263 w 8500371"/>
                    <a:gd name="connsiteY11" fmla="*/ 1616303 h 4289500"/>
                    <a:gd name="connsiteX12" fmla="*/ 4307863 w 8500371"/>
                    <a:gd name="connsiteY12" fmla="*/ 1626463 h 4289500"/>
                    <a:gd name="connsiteX13" fmla="*/ 5527063 w 8500371"/>
                    <a:gd name="connsiteY13" fmla="*/ 1321663 h 4289500"/>
                    <a:gd name="connsiteX14" fmla="*/ 6786903 w 8500371"/>
                    <a:gd name="connsiteY14" fmla="*/ 1067663 h 4289500"/>
                    <a:gd name="connsiteX15" fmla="*/ 7477783 w 8500371"/>
                    <a:gd name="connsiteY15" fmla="*/ 976223 h 4289500"/>
                    <a:gd name="connsiteX16" fmla="*/ 7802903 w 8500371"/>
                    <a:gd name="connsiteY16" fmla="*/ 1098143 h 4289500"/>
                    <a:gd name="connsiteX17" fmla="*/ 8036583 w 8500371"/>
                    <a:gd name="connsiteY17" fmla="*/ 742543 h 4289500"/>
                    <a:gd name="connsiteX18" fmla="*/ 8483623 w 8500371"/>
                    <a:gd name="connsiteY18" fmla="*/ 864463 h 4289500"/>
                    <a:gd name="connsiteX19" fmla="*/ 8290583 w 8500371"/>
                    <a:gd name="connsiteY19" fmla="*/ 1626463 h 4289500"/>
                    <a:gd name="connsiteX20" fmla="*/ 7670823 w 8500371"/>
                    <a:gd name="connsiteY20" fmla="*/ 2256383 h 4289500"/>
                    <a:gd name="connsiteX21" fmla="*/ 6756423 w 8500371"/>
                    <a:gd name="connsiteY21" fmla="*/ 2825343 h 4289500"/>
                    <a:gd name="connsiteX22" fmla="*/ 5892823 w 8500371"/>
                    <a:gd name="connsiteY22" fmla="*/ 3282543 h 4289500"/>
                    <a:gd name="connsiteX23" fmla="*/ 5019063 w 8500371"/>
                    <a:gd name="connsiteY23" fmla="*/ 3729583 h 4289500"/>
                    <a:gd name="connsiteX24" fmla="*/ 4602503 w 8500371"/>
                    <a:gd name="connsiteY24" fmla="*/ 3953103 h 4289500"/>
                    <a:gd name="connsiteX25" fmla="*/ 4236743 w 8500371"/>
                    <a:gd name="connsiteY25" fmla="*/ 4288383 h 4289500"/>
                    <a:gd name="connsiteX26" fmla="*/ 3413783 w 8500371"/>
                    <a:gd name="connsiteY26" fmla="*/ 4227423 h 4289500"/>
                    <a:gd name="connsiteX0" fmla="*/ 3412431 w 8499019"/>
                    <a:gd name="connsiteY0" fmla="*/ 4227423 h 4289500"/>
                    <a:gd name="connsiteX1" fmla="*/ 2965391 w 8499019"/>
                    <a:gd name="connsiteY1" fmla="*/ 3678783 h 4289500"/>
                    <a:gd name="connsiteX2" fmla="*/ 2386271 w 8499019"/>
                    <a:gd name="connsiteY2" fmla="*/ 3262223 h 4289500"/>
                    <a:gd name="connsiteX3" fmla="*/ 1228031 w 8499019"/>
                    <a:gd name="connsiteY3" fmla="*/ 2347823 h 4289500"/>
                    <a:gd name="connsiteX4" fmla="*/ 272991 w 8499019"/>
                    <a:gd name="connsiteY4" fmla="*/ 1087983 h 4289500"/>
                    <a:gd name="connsiteX5" fmla="*/ 8831 w 8499019"/>
                    <a:gd name="connsiteY5" fmla="*/ 468223 h 4289500"/>
                    <a:gd name="connsiteX6" fmla="*/ 435551 w 8499019"/>
                    <a:gd name="connsiteY6" fmla="*/ 863 h 4289500"/>
                    <a:gd name="connsiteX7" fmla="*/ 730191 w 8499019"/>
                    <a:gd name="connsiteY7" fmla="*/ 356463 h 4289500"/>
                    <a:gd name="connsiteX8" fmla="*/ 1441391 w 8499019"/>
                    <a:gd name="connsiteY8" fmla="*/ 519023 h 4289500"/>
                    <a:gd name="connsiteX9" fmla="*/ 2244031 w 8499019"/>
                    <a:gd name="connsiteY9" fmla="*/ 773023 h 4289500"/>
                    <a:gd name="connsiteX10" fmla="*/ 3239711 w 8499019"/>
                    <a:gd name="connsiteY10" fmla="*/ 1270863 h 4289500"/>
                    <a:gd name="connsiteX11" fmla="*/ 3950911 w 8499019"/>
                    <a:gd name="connsiteY11" fmla="*/ 1616303 h 4289500"/>
                    <a:gd name="connsiteX12" fmla="*/ 4306511 w 8499019"/>
                    <a:gd name="connsiteY12" fmla="*/ 1626463 h 4289500"/>
                    <a:gd name="connsiteX13" fmla="*/ 5525711 w 8499019"/>
                    <a:gd name="connsiteY13" fmla="*/ 1321663 h 4289500"/>
                    <a:gd name="connsiteX14" fmla="*/ 6785551 w 8499019"/>
                    <a:gd name="connsiteY14" fmla="*/ 1067663 h 4289500"/>
                    <a:gd name="connsiteX15" fmla="*/ 7476431 w 8499019"/>
                    <a:gd name="connsiteY15" fmla="*/ 976223 h 4289500"/>
                    <a:gd name="connsiteX16" fmla="*/ 7801551 w 8499019"/>
                    <a:gd name="connsiteY16" fmla="*/ 1098143 h 4289500"/>
                    <a:gd name="connsiteX17" fmla="*/ 8035231 w 8499019"/>
                    <a:gd name="connsiteY17" fmla="*/ 742543 h 4289500"/>
                    <a:gd name="connsiteX18" fmla="*/ 8482271 w 8499019"/>
                    <a:gd name="connsiteY18" fmla="*/ 864463 h 4289500"/>
                    <a:gd name="connsiteX19" fmla="*/ 8289231 w 8499019"/>
                    <a:gd name="connsiteY19" fmla="*/ 1626463 h 4289500"/>
                    <a:gd name="connsiteX20" fmla="*/ 7669471 w 8499019"/>
                    <a:gd name="connsiteY20" fmla="*/ 2256383 h 4289500"/>
                    <a:gd name="connsiteX21" fmla="*/ 6755071 w 8499019"/>
                    <a:gd name="connsiteY21" fmla="*/ 2825343 h 4289500"/>
                    <a:gd name="connsiteX22" fmla="*/ 5891471 w 8499019"/>
                    <a:gd name="connsiteY22" fmla="*/ 3282543 h 4289500"/>
                    <a:gd name="connsiteX23" fmla="*/ 5017711 w 8499019"/>
                    <a:gd name="connsiteY23" fmla="*/ 3729583 h 4289500"/>
                    <a:gd name="connsiteX24" fmla="*/ 4601151 w 8499019"/>
                    <a:gd name="connsiteY24" fmla="*/ 3953103 h 4289500"/>
                    <a:gd name="connsiteX25" fmla="*/ 4235391 w 8499019"/>
                    <a:gd name="connsiteY25" fmla="*/ 4288383 h 4289500"/>
                    <a:gd name="connsiteX26" fmla="*/ 3412431 w 8499019"/>
                    <a:gd name="connsiteY26" fmla="*/ 4227423 h 4289500"/>
                    <a:gd name="connsiteX0" fmla="*/ 3419170 w 8505758"/>
                    <a:gd name="connsiteY0" fmla="*/ 4227423 h 4289500"/>
                    <a:gd name="connsiteX1" fmla="*/ 2972130 w 8505758"/>
                    <a:gd name="connsiteY1" fmla="*/ 3678783 h 4289500"/>
                    <a:gd name="connsiteX2" fmla="*/ 2393010 w 8505758"/>
                    <a:gd name="connsiteY2" fmla="*/ 3262223 h 4289500"/>
                    <a:gd name="connsiteX3" fmla="*/ 1234770 w 8505758"/>
                    <a:gd name="connsiteY3" fmla="*/ 2347823 h 4289500"/>
                    <a:gd name="connsiteX4" fmla="*/ 208610 w 8505758"/>
                    <a:gd name="connsiteY4" fmla="*/ 1169263 h 4289500"/>
                    <a:gd name="connsiteX5" fmla="*/ 15570 w 8505758"/>
                    <a:gd name="connsiteY5" fmla="*/ 468223 h 4289500"/>
                    <a:gd name="connsiteX6" fmla="*/ 442290 w 8505758"/>
                    <a:gd name="connsiteY6" fmla="*/ 863 h 4289500"/>
                    <a:gd name="connsiteX7" fmla="*/ 736930 w 8505758"/>
                    <a:gd name="connsiteY7" fmla="*/ 356463 h 4289500"/>
                    <a:gd name="connsiteX8" fmla="*/ 1448130 w 8505758"/>
                    <a:gd name="connsiteY8" fmla="*/ 519023 h 4289500"/>
                    <a:gd name="connsiteX9" fmla="*/ 2250770 w 8505758"/>
                    <a:gd name="connsiteY9" fmla="*/ 773023 h 4289500"/>
                    <a:gd name="connsiteX10" fmla="*/ 3246450 w 8505758"/>
                    <a:gd name="connsiteY10" fmla="*/ 1270863 h 4289500"/>
                    <a:gd name="connsiteX11" fmla="*/ 3957650 w 8505758"/>
                    <a:gd name="connsiteY11" fmla="*/ 1616303 h 4289500"/>
                    <a:gd name="connsiteX12" fmla="*/ 4313250 w 8505758"/>
                    <a:gd name="connsiteY12" fmla="*/ 1626463 h 4289500"/>
                    <a:gd name="connsiteX13" fmla="*/ 5532450 w 8505758"/>
                    <a:gd name="connsiteY13" fmla="*/ 1321663 h 4289500"/>
                    <a:gd name="connsiteX14" fmla="*/ 6792290 w 8505758"/>
                    <a:gd name="connsiteY14" fmla="*/ 1067663 h 4289500"/>
                    <a:gd name="connsiteX15" fmla="*/ 7483170 w 8505758"/>
                    <a:gd name="connsiteY15" fmla="*/ 976223 h 4289500"/>
                    <a:gd name="connsiteX16" fmla="*/ 7808290 w 8505758"/>
                    <a:gd name="connsiteY16" fmla="*/ 1098143 h 4289500"/>
                    <a:gd name="connsiteX17" fmla="*/ 8041970 w 8505758"/>
                    <a:gd name="connsiteY17" fmla="*/ 742543 h 4289500"/>
                    <a:gd name="connsiteX18" fmla="*/ 8489010 w 8505758"/>
                    <a:gd name="connsiteY18" fmla="*/ 864463 h 4289500"/>
                    <a:gd name="connsiteX19" fmla="*/ 8295970 w 8505758"/>
                    <a:gd name="connsiteY19" fmla="*/ 1626463 h 4289500"/>
                    <a:gd name="connsiteX20" fmla="*/ 7676210 w 8505758"/>
                    <a:gd name="connsiteY20" fmla="*/ 2256383 h 4289500"/>
                    <a:gd name="connsiteX21" fmla="*/ 6761810 w 8505758"/>
                    <a:gd name="connsiteY21" fmla="*/ 2825343 h 4289500"/>
                    <a:gd name="connsiteX22" fmla="*/ 5898210 w 8505758"/>
                    <a:gd name="connsiteY22" fmla="*/ 3282543 h 4289500"/>
                    <a:gd name="connsiteX23" fmla="*/ 5024450 w 8505758"/>
                    <a:gd name="connsiteY23" fmla="*/ 3729583 h 4289500"/>
                    <a:gd name="connsiteX24" fmla="*/ 4607890 w 8505758"/>
                    <a:gd name="connsiteY24" fmla="*/ 3953103 h 4289500"/>
                    <a:gd name="connsiteX25" fmla="*/ 4242130 w 8505758"/>
                    <a:gd name="connsiteY25" fmla="*/ 4288383 h 4289500"/>
                    <a:gd name="connsiteX26" fmla="*/ 3419170 w 8505758"/>
                    <a:gd name="connsiteY26" fmla="*/ 4227423 h 4289500"/>
                    <a:gd name="connsiteX0" fmla="*/ 3551250 w 8505758"/>
                    <a:gd name="connsiteY0" fmla="*/ 4115663 h 4291777"/>
                    <a:gd name="connsiteX1" fmla="*/ 2972130 w 8505758"/>
                    <a:gd name="connsiteY1" fmla="*/ 3678783 h 4291777"/>
                    <a:gd name="connsiteX2" fmla="*/ 2393010 w 8505758"/>
                    <a:gd name="connsiteY2" fmla="*/ 3262223 h 4291777"/>
                    <a:gd name="connsiteX3" fmla="*/ 1234770 w 8505758"/>
                    <a:gd name="connsiteY3" fmla="*/ 2347823 h 4291777"/>
                    <a:gd name="connsiteX4" fmla="*/ 208610 w 8505758"/>
                    <a:gd name="connsiteY4" fmla="*/ 1169263 h 4291777"/>
                    <a:gd name="connsiteX5" fmla="*/ 15570 w 8505758"/>
                    <a:gd name="connsiteY5" fmla="*/ 468223 h 4291777"/>
                    <a:gd name="connsiteX6" fmla="*/ 442290 w 8505758"/>
                    <a:gd name="connsiteY6" fmla="*/ 863 h 4291777"/>
                    <a:gd name="connsiteX7" fmla="*/ 736930 w 8505758"/>
                    <a:gd name="connsiteY7" fmla="*/ 356463 h 4291777"/>
                    <a:gd name="connsiteX8" fmla="*/ 1448130 w 8505758"/>
                    <a:gd name="connsiteY8" fmla="*/ 519023 h 4291777"/>
                    <a:gd name="connsiteX9" fmla="*/ 2250770 w 8505758"/>
                    <a:gd name="connsiteY9" fmla="*/ 773023 h 4291777"/>
                    <a:gd name="connsiteX10" fmla="*/ 3246450 w 8505758"/>
                    <a:gd name="connsiteY10" fmla="*/ 1270863 h 4291777"/>
                    <a:gd name="connsiteX11" fmla="*/ 3957650 w 8505758"/>
                    <a:gd name="connsiteY11" fmla="*/ 1616303 h 4291777"/>
                    <a:gd name="connsiteX12" fmla="*/ 4313250 w 8505758"/>
                    <a:gd name="connsiteY12" fmla="*/ 1626463 h 4291777"/>
                    <a:gd name="connsiteX13" fmla="*/ 5532450 w 8505758"/>
                    <a:gd name="connsiteY13" fmla="*/ 1321663 h 4291777"/>
                    <a:gd name="connsiteX14" fmla="*/ 6792290 w 8505758"/>
                    <a:gd name="connsiteY14" fmla="*/ 1067663 h 4291777"/>
                    <a:gd name="connsiteX15" fmla="*/ 7483170 w 8505758"/>
                    <a:gd name="connsiteY15" fmla="*/ 976223 h 4291777"/>
                    <a:gd name="connsiteX16" fmla="*/ 7808290 w 8505758"/>
                    <a:gd name="connsiteY16" fmla="*/ 1098143 h 4291777"/>
                    <a:gd name="connsiteX17" fmla="*/ 8041970 w 8505758"/>
                    <a:gd name="connsiteY17" fmla="*/ 742543 h 4291777"/>
                    <a:gd name="connsiteX18" fmla="*/ 8489010 w 8505758"/>
                    <a:gd name="connsiteY18" fmla="*/ 864463 h 4291777"/>
                    <a:gd name="connsiteX19" fmla="*/ 8295970 w 8505758"/>
                    <a:gd name="connsiteY19" fmla="*/ 1626463 h 4291777"/>
                    <a:gd name="connsiteX20" fmla="*/ 7676210 w 8505758"/>
                    <a:gd name="connsiteY20" fmla="*/ 2256383 h 4291777"/>
                    <a:gd name="connsiteX21" fmla="*/ 6761810 w 8505758"/>
                    <a:gd name="connsiteY21" fmla="*/ 2825343 h 4291777"/>
                    <a:gd name="connsiteX22" fmla="*/ 5898210 w 8505758"/>
                    <a:gd name="connsiteY22" fmla="*/ 3282543 h 4291777"/>
                    <a:gd name="connsiteX23" fmla="*/ 5024450 w 8505758"/>
                    <a:gd name="connsiteY23" fmla="*/ 3729583 h 4291777"/>
                    <a:gd name="connsiteX24" fmla="*/ 4607890 w 8505758"/>
                    <a:gd name="connsiteY24" fmla="*/ 3953103 h 4291777"/>
                    <a:gd name="connsiteX25" fmla="*/ 4242130 w 8505758"/>
                    <a:gd name="connsiteY25" fmla="*/ 4288383 h 4291777"/>
                    <a:gd name="connsiteX26" fmla="*/ 3551250 w 8505758"/>
                    <a:gd name="connsiteY26" fmla="*/ 4115663 h 4291777"/>
                    <a:gd name="connsiteX0" fmla="*/ 3663010 w 8505758"/>
                    <a:gd name="connsiteY0" fmla="*/ 3861663 h 4289031"/>
                    <a:gd name="connsiteX1" fmla="*/ 2972130 w 8505758"/>
                    <a:gd name="connsiteY1" fmla="*/ 3678783 h 4289031"/>
                    <a:gd name="connsiteX2" fmla="*/ 2393010 w 8505758"/>
                    <a:gd name="connsiteY2" fmla="*/ 3262223 h 4289031"/>
                    <a:gd name="connsiteX3" fmla="*/ 1234770 w 8505758"/>
                    <a:gd name="connsiteY3" fmla="*/ 2347823 h 4289031"/>
                    <a:gd name="connsiteX4" fmla="*/ 208610 w 8505758"/>
                    <a:gd name="connsiteY4" fmla="*/ 1169263 h 4289031"/>
                    <a:gd name="connsiteX5" fmla="*/ 15570 w 8505758"/>
                    <a:gd name="connsiteY5" fmla="*/ 468223 h 4289031"/>
                    <a:gd name="connsiteX6" fmla="*/ 442290 w 8505758"/>
                    <a:gd name="connsiteY6" fmla="*/ 863 h 4289031"/>
                    <a:gd name="connsiteX7" fmla="*/ 736930 w 8505758"/>
                    <a:gd name="connsiteY7" fmla="*/ 356463 h 4289031"/>
                    <a:gd name="connsiteX8" fmla="*/ 1448130 w 8505758"/>
                    <a:gd name="connsiteY8" fmla="*/ 519023 h 4289031"/>
                    <a:gd name="connsiteX9" fmla="*/ 2250770 w 8505758"/>
                    <a:gd name="connsiteY9" fmla="*/ 773023 h 4289031"/>
                    <a:gd name="connsiteX10" fmla="*/ 3246450 w 8505758"/>
                    <a:gd name="connsiteY10" fmla="*/ 1270863 h 4289031"/>
                    <a:gd name="connsiteX11" fmla="*/ 3957650 w 8505758"/>
                    <a:gd name="connsiteY11" fmla="*/ 1616303 h 4289031"/>
                    <a:gd name="connsiteX12" fmla="*/ 4313250 w 8505758"/>
                    <a:gd name="connsiteY12" fmla="*/ 1626463 h 4289031"/>
                    <a:gd name="connsiteX13" fmla="*/ 5532450 w 8505758"/>
                    <a:gd name="connsiteY13" fmla="*/ 1321663 h 4289031"/>
                    <a:gd name="connsiteX14" fmla="*/ 6792290 w 8505758"/>
                    <a:gd name="connsiteY14" fmla="*/ 1067663 h 4289031"/>
                    <a:gd name="connsiteX15" fmla="*/ 7483170 w 8505758"/>
                    <a:gd name="connsiteY15" fmla="*/ 976223 h 4289031"/>
                    <a:gd name="connsiteX16" fmla="*/ 7808290 w 8505758"/>
                    <a:gd name="connsiteY16" fmla="*/ 1098143 h 4289031"/>
                    <a:gd name="connsiteX17" fmla="*/ 8041970 w 8505758"/>
                    <a:gd name="connsiteY17" fmla="*/ 742543 h 4289031"/>
                    <a:gd name="connsiteX18" fmla="*/ 8489010 w 8505758"/>
                    <a:gd name="connsiteY18" fmla="*/ 864463 h 4289031"/>
                    <a:gd name="connsiteX19" fmla="*/ 8295970 w 8505758"/>
                    <a:gd name="connsiteY19" fmla="*/ 1626463 h 4289031"/>
                    <a:gd name="connsiteX20" fmla="*/ 7676210 w 8505758"/>
                    <a:gd name="connsiteY20" fmla="*/ 2256383 h 4289031"/>
                    <a:gd name="connsiteX21" fmla="*/ 6761810 w 8505758"/>
                    <a:gd name="connsiteY21" fmla="*/ 2825343 h 4289031"/>
                    <a:gd name="connsiteX22" fmla="*/ 5898210 w 8505758"/>
                    <a:gd name="connsiteY22" fmla="*/ 3282543 h 4289031"/>
                    <a:gd name="connsiteX23" fmla="*/ 5024450 w 8505758"/>
                    <a:gd name="connsiteY23" fmla="*/ 3729583 h 4289031"/>
                    <a:gd name="connsiteX24" fmla="*/ 4607890 w 8505758"/>
                    <a:gd name="connsiteY24" fmla="*/ 3953103 h 4289031"/>
                    <a:gd name="connsiteX25" fmla="*/ 4242130 w 8505758"/>
                    <a:gd name="connsiteY25" fmla="*/ 4288383 h 4289031"/>
                    <a:gd name="connsiteX26" fmla="*/ 3663010 w 8505758"/>
                    <a:gd name="connsiteY26" fmla="*/ 3861663 h 4289031"/>
                    <a:gd name="connsiteX0" fmla="*/ 3388690 w 8505758"/>
                    <a:gd name="connsiteY0" fmla="*/ 3973423 h 4288415"/>
                    <a:gd name="connsiteX1" fmla="*/ 2972130 w 8505758"/>
                    <a:gd name="connsiteY1" fmla="*/ 3678783 h 4288415"/>
                    <a:gd name="connsiteX2" fmla="*/ 2393010 w 8505758"/>
                    <a:gd name="connsiteY2" fmla="*/ 3262223 h 4288415"/>
                    <a:gd name="connsiteX3" fmla="*/ 1234770 w 8505758"/>
                    <a:gd name="connsiteY3" fmla="*/ 2347823 h 4288415"/>
                    <a:gd name="connsiteX4" fmla="*/ 208610 w 8505758"/>
                    <a:gd name="connsiteY4" fmla="*/ 1169263 h 4288415"/>
                    <a:gd name="connsiteX5" fmla="*/ 15570 w 8505758"/>
                    <a:gd name="connsiteY5" fmla="*/ 468223 h 4288415"/>
                    <a:gd name="connsiteX6" fmla="*/ 442290 w 8505758"/>
                    <a:gd name="connsiteY6" fmla="*/ 863 h 4288415"/>
                    <a:gd name="connsiteX7" fmla="*/ 736930 w 8505758"/>
                    <a:gd name="connsiteY7" fmla="*/ 356463 h 4288415"/>
                    <a:gd name="connsiteX8" fmla="*/ 1448130 w 8505758"/>
                    <a:gd name="connsiteY8" fmla="*/ 519023 h 4288415"/>
                    <a:gd name="connsiteX9" fmla="*/ 2250770 w 8505758"/>
                    <a:gd name="connsiteY9" fmla="*/ 773023 h 4288415"/>
                    <a:gd name="connsiteX10" fmla="*/ 3246450 w 8505758"/>
                    <a:gd name="connsiteY10" fmla="*/ 1270863 h 4288415"/>
                    <a:gd name="connsiteX11" fmla="*/ 3957650 w 8505758"/>
                    <a:gd name="connsiteY11" fmla="*/ 1616303 h 4288415"/>
                    <a:gd name="connsiteX12" fmla="*/ 4313250 w 8505758"/>
                    <a:gd name="connsiteY12" fmla="*/ 1626463 h 4288415"/>
                    <a:gd name="connsiteX13" fmla="*/ 5532450 w 8505758"/>
                    <a:gd name="connsiteY13" fmla="*/ 1321663 h 4288415"/>
                    <a:gd name="connsiteX14" fmla="*/ 6792290 w 8505758"/>
                    <a:gd name="connsiteY14" fmla="*/ 1067663 h 4288415"/>
                    <a:gd name="connsiteX15" fmla="*/ 7483170 w 8505758"/>
                    <a:gd name="connsiteY15" fmla="*/ 976223 h 4288415"/>
                    <a:gd name="connsiteX16" fmla="*/ 7808290 w 8505758"/>
                    <a:gd name="connsiteY16" fmla="*/ 1098143 h 4288415"/>
                    <a:gd name="connsiteX17" fmla="*/ 8041970 w 8505758"/>
                    <a:gd name="connsiteY17" fmla="*/ 742543 h 4288415"/>
                    <a:gd name="connsiteX18" fmla="*/ 8489010 w 8505758"/>
                    <a:gd name="connsiteY18" fmla="*/ 864463 h 4288415"/>
                    <a:gd name="connsiteX19" fmla="*/ 8295970 w 8505758"/>
                    <a:gd name="connsiteY19" fmla="*/ 1626463 h 4288415"/>
                    <a:gd name="connsiteX20" fmla="*/ 7676210 w 8505758"/>
                    <a:gd name="connsiteY20" fmla="*/ 2256383 h 4288415"/>
                    <a:gd name="connsiteX21" fmla="*/ 6761810 w 8505758"/>
                    <a:gd name="connsiteY21" fmla="*/ 2825343 h 4288415"/>
                    <a:gd name="connsiteX22" fmla="*/ 5898210 w 8505758"/>
                    <a:gd name="connsiteY22" fmla="*/ 3282543 h 4288415"/>
                    <a:gd name="connsiteX23" fmla="*/ 5024450 w 8505758"/>
                    <a:gd name="connsiteY23" fmla="*/ 3729583 h 4288415"/>
                    <a:gd name="connsiteX24" fmla="*/ 4607890 w 8505758"/>
                    <a:gd name="connsiteY24" fmla="*/ 3953103 h 4288415"/>
                    <a:gd name="connsiteX25" fmla="*/ 4242130 w 8505758"/>
                    <a:gd name="connsiteY25" fmla="*/ 4288383 h 4288415"/>
                    <a:gd name="connsiteX26" fmla="*/ 3388690 w 8505758"/>
                    <a:gd name="connsiteY26" fmla="*/ 3973423 h 4288415"/>
                    <a:gd name="connsiteX0" fmla="*/ 3388690 w 8505758"/>
                    <a:gd name="connsiteY0" fmla="*/ 3973423 h 4085353"/>
                    <a:gd name="connsiteX1" fmla="*/ 2972130 w 8505758"/>
                    <a:gd name="connsiteY1" fmla="*/ 3678783 h 4085353"/>
                    <a:gd name="connsiteX2" fmla="*/ 2393010 w 8505758"/>
                    <a:gd name="connsiteY2" fmla="*/ 3262223 h 4085353"/>
                    <a:gd name="connsiteX3" fmla="*/ 1234770 w 8505758"/>
                    <a:gd name="connsiteY3" fmla="*/ 2347823 h 4085353"/>
                    <a:gd name="connsiteX4" fmla="*/ 208610 w 8505758"/>
                    <a:gd name="connsiteY4" fmla="*/ 1169263 h 4085353"/>
                    <a:gd name="connsiteX5" fmla="*/ 15570 w 8505758"/>
                    <a:gd name="connsiteY5" fmla="*/ 468223 h 4085353"/>
                    <a:gd name="connsiteX6" fmla="*/ 442290 w 8505758"/>
                    <a:gd name="connsiteY6" fmla="*/ 863 h 4085353"/>
                    <a:gd name="connsiteX7" fmla="*/ 736930 w 8505758"/>
                    <a:gd name="connsiteY7" fmla="*/ 356463 h 4085353"/>
                    <a:gd name="connsiteX8" fmla="*/ 1448130 w 8505758"/>
                    <a:gd name="connsiteY8" fmla="*/ 519023 h 4085353"/>
                    <a:gd name="connsiteX9" fmla="*/ 2250770 w 8505758"/>
                    <a:gd name="connsiteY9" fmla="*/ 773023 h 4085353"/>
                    <a:gd name="connsiteX10" fmla="*/ 3246450 w 8505758"/>
                    <a:gd name="connsiteY10" fmla="*/ 1270863 h 4085353"/>
                    <a:gd name="connsiteX11" fmla="*/ 3957650 w 8505758"/>
                    <a:gd name="connsiteY11" fmla="*/ 1616303 h 4085353"/>
                    <a:gd name="connsiteX12" fmla="*/ 4313250 w 8505758"/>
                    <a:gd name="connsiteY12" fmla="*/ 1626463 h 4085353"/>
                    <a:gd name="connsiteX13" fmla="*/ 5532450 w 8505758"/>
                    <a:gd name="connsiteY13" fmla="*/ 1321663 h 4085353"/>
                    <a:gd name="connsiteX14" fmla="*/ 6792290 w 8505758"/>
                    <a:gd name="connsiteY14" fmla="*/ 1067663 h 4085353"/>
                    <a:gd name="connsiteX15" fmla="*/ 7483170 w 8505758"/>
                    <a:gd name="connsiteY15" fmla="*/ 976223 h 4085353"/>
                    <a:gd name="connsiteX16" fmla="*/ 7808290 w 8505758"/>
                    <a:gd name="connsiteY16" fmla="*/ 1098143 h 4085353"/>
                    <a:gd name="connsiteX17" fmla="*/ 8041970 w 8505758"/>
                    <a:gd name="connsiteY17" fmla="*/ 742543 h 4085353"/>
                    <a:gd name="connsiteX18" fmla="*/ 8489010 w 8505758"/>
                    <a:gd name="connsiteY18" fmla="*/ 864463 h 4085353"/>
                    <a:gd name="connsiteX19" fmla="*/ 8295970 w 8505758"/>
                    <a:gd name="connsiteY19" fmla="*/ 1626463 h 4085353"/>
                    <a:gd name="connsiteX20" fmla="*/ 7676210 w 8505758"/>
                    <a:gd name="connsiteY20" fmla="*/ 2256383 h 4085353"/>
                    <a:gd name="connsiteX21" fmla="*/ 6761810 w 8505758"/>
                    <a:gd name="connsiteY21" fmla="*/ 2825343 h 4085353"/>
                    <a:gd name="connsiteX22" fmla="*/ 5898210 w 8505758"/>
                    <a:gd name="connsiteY22" fmla="*/ 3282543 h 4085353"/>
                    <a:gd name="connsiteX23" fmla="*/ 5024450 w 8505758"/>
                    <a:gd name="connsiteY23" fmla="*/ 3729583 h 4085353"/>
                    <a:gd name="connsiteX24" fmla="*/ 4607890 w 8505758"/>
                    <a:gd name="connsiteY24" fmla="*/ 3953103 h 4085353"/>
                    <a:gd name="connsiteX25" fmla="*/ 4130370 w 8505758"/>
                    <a:gd name="connsiteY25" fmla="*/ 4085183 h 4085353"/>
                    <a:gd name="connsiteX26" fmla="*/ 3388690 w 8505758"/>
                    <a:gd name="connsiteY26" fmla="*/ 3973423 h 4085353"/>
                    <a:gd name="connsiteX0" fmla="*/ 3388690 w 8505758"/>
                    <a:gd name="connsiteY0" fmla="*/ 3973423 h 4088994"/>
                    <a:gd name="connsiteX1" fmla="*/ 2972130 w 8505758"/>
                    <a:gd name="connsiteY1" fmla="*/ 3678783 h 4088994"/>
                    <a:gd name="connsiteX2" fmla="*/ 2393010 w 8505758"/>
                    <a:gd name="connsiteY2" fmla="*/ 3262223 h 4088994"/>
                    <a:gd name="connsiteX3" fmla="*/ 1234770 w 8505758"/>
                    <a:gd name="connsiteY3" fmla="*/ 2347823 h 4088994"/>
                    <a:gd name="connsiteX4" fmla="*/ 208610 w 8505758"/>
                    <a:gd name="connsiteY4" fmla="*/ 1169263 h 4088994"/>
                    <a:gd name="connsiteX5" fmla="*/ 15570 w 8505758"/>
                    <a:gd name="connsiteY5" fmla="*/ 468223 h 4088994"/>
                    <a:gd name="connsiteX6" fmla="*/ 442290 w 8505758"/>
                    <a:gd name="connsiteY6" fmla="*/ 863 h 4088994"/>
                    <a:gd name="connsiteX7" fmla="*/ 736930 w 8505758"/>
                    <a:gd name="connsiteY7" fmla="*/ 356463 h 4088994"/>
                    <a:gd name="connsiteX8" fmla="*/ 1448130 w 8505758"/>
                    <a:gd name="connsiteY8" fmla="*/ 519023 h 4088994"/>
                    <a:gd name="connsiteX9" fmla="*/ 2250770 w 8505758"/>
                    <a:gd name="connsiteY9" fmla="*/ 773023 h 4088994"/>
                    <a:gd name="connsiteX10" fmla="*/ 3246450 w 8505758"/>
                    <a:gd name="connsiteY10" fmla="*/ 1270863 h 4088994"/>
                    <a:gd name="connsiteX11" fmla="*/ 3957650 w 8505758"/>
                    <a:gd name="connsiteY11" fmla="*/ 1616303 h 4088994"/>
                    <a:gd name="connsiteX12" fmla="*/ 4313250 w 8505758"/>
                    <a:gd name="connsiteY12" fmla="*/ 1626463 h 4088994"/>
                    <a:gd name="connsiteX13" fmla="*/ 5532450 w 8505758"/>
                    <a:gd name="connsiteY13" fmla="*/ 1321663 h 4088994"/>
                    <a:gd name="connsiteX14" fmla="*/ 6792290 w 8505758"/>
                    <a:gd name="connsiteY14" fmla="*/ 1067663 h 4088994"/>
                    <a:gd name="connsiteX15" fmla="*/ 7483170 w 8505758"/>
                    <a:gd name="connsiteY15" fmla="*/ 976223 h 4088994"/>
                    <a:gd name="connsiteX16" fmla="*/ 7808290 w 8505758"/>
                    <a:gd name="connsiteY16" fmla="*/ 1098143 h 4088994"/>
                    <a:gd name="connsiteX17" fmla="*/ 8041970 w 8505758"/>
                    <a:gd name="connsiteY17" fmla="*/ 742543 h 4088994"/>
                    <a:gd name="connsiteX18" fmla="*/ 8489010 w 8505758"/>
                    <a:gd name="connsiteY18" fmla="*/ 864463 h 4088994"/>
                    <a:gd name="connsiteX19" fmla="*/ 8295970 w 8505758"/>
                    <a:gd name="connsiteY19" fmla="*/ 1626463 h 4088994"/>
                    <a:gd name="connsiteX20" fmla="*/ 7676210 w 8505758"/>
                    <a:gd name="connsiteY20" fmla="*/ 2256383 h 4088994"/>
                    <a:gd name="connsiteX21" fmla="*/ 6761810 w 8505758"/>
                    <a:gd name="connsiteY21" fmla="*/ 2825343 h 4088994"/>
                    <a:gd name="connsiteX22" fmla="*/ 5898210 w 8505758"/>
                    <a:gd name="connsiteY22" fmla="*/ 3282543 h 4088994"/>
                    <a:gd name="connsiteX23" fmla="*/ 5024450 w 8505758"/>
                    <a:gd name="connsiteY23" fmla="*/ 3729583 h 4088994"/>
                    <a:gd name="connsiteX24" fmla="*/ 4719650 w 8505758"/>
                    <a:gd name="connsiteY24" fmla="*/ 3851503 h 4088994"/>
                    <a:gd name="connsiteX25" fmla="*/ 4130370 w 8505758"/>
                    <a:gd name="connsiteY25" fmla="*/ 4085183 h 4088994"/>
                    <a:gd name="connsiteX26" fmla="*/ 3388690 w 8505758"/>
                    <a:gd name="connsiteY26" fmla="*/ 3973423 h 4088994"/>
                    <a:gd name="connsiteX0" fmla="*/ 3388690 w 8505758"/>
                    <a:gd name="connsiteY0" fmla="*/ 3973423 h 4088994"/>
                    <a:gd name="connsiteX1" fmla="*/ 2972130 w 8505758"/>
                    <a:gd name="connsiteY1" fmla="*/ 3678783 h 4088994"/>
                    <a:gd name="connsiteX2" fmla="*/ 2393010 w 8505758"/>
                    <a:gd name="connsiteY2" fmla="*/ 3262223 h 4088994"/>
                    <a:gd name="connsiteX3" fmla="*/ 1234770 w 8505758"/>
                    <a:gd name="connsiteY3" fmla="*/ 2347823 h 4088994"/>
                    <a:gd name="connsiteX4" fmla="*/ 208610 w 8505758"/>
                    <a:gd name="connsiteY4" fmla="*/ 1169263 h 4088994"/>
                    <a:gd name="connsiteX5" fmla="*/ 15570 w 8505758"/>
                    <a:gd name="connsiteY5" fmla="*/ 468223 h 4088994"/>
                    <a:gd name="connsiteX6" fmla="*/ 442290 w 8505758"/>
                    <a:gd name="connsiteY6" fmla="*/ 863 h 4088994"/>
                    <a:gd name="connsiteX7" fmla="*/ 736930 w 8505758"/>
                    <a:gd name="connsiteY7" fmla="*/ 356463 h 4088994"/>
                    <a:gd name="connsiteX8" fmla="*/ 1448130 w 8505758"/>
                    <a:gd name="connsiteY8" fmla="*/ 519023 h 4088994"/>
                    <a:gd name="connsiteX9" fmla="*/ 2250770 w 8505758"/>
                    <a:gd name="connsiteY9" fmla="*/ 773023 h 4088994"/>
                    <a:gd name="connsiteX10" fmla="*/ 3246450 w 8505758"/>
                    <a:gd name="connsiteY10" fmla="*/ 1270863 h 4088994"/>
                    <a:gd name="connsiteX11" fmla="*/ 3957650 w 8505758"/>
                    <a:gd name="connsiteY11" fmla="*/ 1616303 h 4088994"/>
                    <a:gd name="connsiteX12" fmla="*/ 4313250 w 8505758"/>
                    <a:gd name="connsiteY12" fmla="*/ 1626463 h 4088994"/>
                    <a:gd name="connsiteX13" fmla="*/ 5532450 w 8505758"/>
                    <a:gd name="connsiteY13" fmla="*/ 1321663 h 4088994"/>
                    <a:gd name="connsiteX14" fmla="*/ 6792290 w 8505758"/>
                    <a:gd name="connsiteY14" fmla="*/ 1067663 h 4088994"/>
                    <a:gd name="connsiteX15" fmla="*/ 7483170 w 8505758"/>
                    <a:gd name="connsiteY15" fmla="*/ 976223 h 4088994"/>
                    <a:gd name="connsiteX16" fmla="*/ 7808290 w 8505758"/>
                    <a:gd name="connsiteY16" fmla="*/ 1098143 h 4088994"/>
                    <a:gd name="connsiteX17" fmla="*/ 8041970 w 8505758"/>
                    <a:gd name="connsiteY17" fmla="*/ 742543 h 4088994"/>
                    <a:gd name="connsiteX18" fmla="*/ 8489010 w 8505758"/>
                    <a:gd name="connsiteY18" fmla="*/ 864463 h 4088994"/>
                    <a:gd name="connsiteX19" fmla="*/ 8295970 w 8505758"/>
                    <a:gd name="connsiteY19" fmla="*/ 1626463 h 4088994"/>
                    <a:gd name="connsiteX20" fmla="*/ 7676210 w 8505758"/>
                    <a:gd name="connsiteY20" fmla="*/ 2256383 h 4088994"/>
                    <a:gd name="connsiteX21" fmla="*/ 6761810 w 8505758"/>
                    <a:gd name="connsiteY21" fmla="*/ 2825343 h 4088994"/>
                    <a:gd name="connsiteX22" fmla="*/ 5898210 w 8505758"/>
                    <a:gd name="connsiteY22" fmla="*/ 3282543 h 4088994"/>
                    <a:gd name="connsiteX23" fmla="*/ 5288610 w 8505758"/>
                    <a:gd name="connsiteY23" fmla="*/ 3587343 h 4088994"/>
                    <a:gd name="connsiteX24" fmla="*/ 4719650 w 8505758"/>
                    <a:gd name="connsiteY24" fmla="*/ 3851503 h 4088994"/>
                    <a:gd name="connsiteX25" fmla="*/ 4130370 w 8505758"/>
                    <a:gd name="connsiteY25" fmla="*/ 4085183 h 4088994"/>
                    <a:gd name="connsiteX26" fmla="*/ 3388690 w 8505758"/>
                    <a:gd name="connsiteY26" fmla="*/ 3973423 h 4088994"/>
                    <a:gd name="connsiteX0" fmla="*/ 3388690 w 8505758"/>
                    <a:gd name="connsiteY0" fmla="*/ 3973423 h 4088994"/>
                    <a:gd name="connsiteX1" fmla="*/ 2972130 w 8505758"/>
                    <a:gd name="connsiteY1" fmla="*/ 3678783 h 4088994"/>
                    <a:gd name="connsiteX2" fmla="*/ 2393010 w 8505758"/>
                    <a:gd name="connsiteY2" fmla="*/ 3262223 h 4088994"/>
                    <a:gd name="connsiteX3" fmla="*/ 1234770 w 8505758"/>
                    <a:gd name="connsiteY3" fmla="*/ 2347823 h 4088994"/>
                    <a:gd name="connsiteX4" fmla="*/ 208610 w 8505758"/>
                    <a:gd name="connsiteY4" fmla="*/ 1169263 h 4088994"/>
                    <a:gd name="connsiteX5" fmla="*/ 15570 w 8505758"/>
                    <a:gd name="connsiteY5" fmla="*/ 468223 h 4088994"/>
                    <a:gd name="connsiteX6" fmla="*/ 442290 w 8505758"/>
                    <a:gd name="connsiteY6" fmla="*/ 863 h 4088994"/>
                    <a:gd name="connsiteX7" fmla="*/ 736930 w 8505758"/>
                    <a:gd name="connsiteY7" fmla="*/ 356463 h 4088994"/>
                    <a:gd name="connsiteX8" fmla="*/ 1448130 w 8505758"/>
                    <a:gd name="connsiteY8" fmla="*/ 519023 h 4088994"/>
                    <a:gd name="connsiteX9" fmla="*/ 2250770 w 8505758"/>
                    <a:gd name="connsiteY9" fmla="*/ 773023 h 4088994"/>
                    <a:gd name="connsiteX10" fmla="*/ 3246450 w 8505758"/>
                    <a:gd name="connsiteY10" fmla="*/ 1270863 h 4088994"/>
                    <a:gd name="connsiteX11" fmla="*/ 3957650 w 8505758"/>
                    <a:gd name="connsiteY11" fmla="*/ 1616303 h 4088994"/>
                    <a:gd name="connsiteX12" fmla="*/ 4313250 w 8505758"/>
                    <a:gd name="connsiteY12" fmla="*/ 1626463 h 4088994"/>
                    <a:gd name="connsiteX13" fmla="*/ 5532450 w 8505758"/>
                    <a:gd name="connsiteY13" fmla="*/ 1321663 h 4088994"/>
                    <a:gd name="connsiteX14" fmla="*/ 6792290 w 8505758"/>
                    <a:gd name="connsiteY14" fmla="*/ 1067663 h 4088994"/>
                    <a:gd name="connsiteX15" fmla="*/ 7483170 w 8505758"/>
                    <a:gd name="connsiteY15" fmla="*/ 976223 h 4088994"/>
                    <a:gd name="connsiteX16" fmla="*/ 7808290 w 8505758"/>
                    <a:gd name="connsiteY16" fmla="*/ 1098143 h 4088994"/>
                    <a:gd name="connsiteX17" fmla="*/ 8041970 w 8505758"/>
                    <a:gd name="connsiteY17" fmla="*/ 742543 h 4088994"/>
                    <a:gd name="connsiteX18" fmla="*/ 8489010 w 8505758"/>
                    <a:gd name="connsiteY18" fmla="*/ 864463 h 4088994"/>
                    <a:gd name="connsiteX19" fmla="*/ 8295970 w 8505758"/>
                    <a:gd name="connsiteY19" fmla="*/ 1626463 h 4088994"/>
                    <a:gd name="connsiteX20" fmla="*/ 7676210 w 8505758"/>
                    <a:gd name="connsiteY20" fmla="*/ 2256383 h 4088994"/>
                    <a:gd name="connsiteX21" fmla="*/ 6761810 w 8505758"/>
                    <a:gd name="connsiteY21" fmla="*/ 2825343 h 4088994"/>
                    <a:gd name="connsiteX22" fmla="*/ 6081090 w 8505758"/>
                    <a:gd name="connsiteY22" fmla="*/ 3262223 h 4088994"/>
                    <a:gd name="connsiteX23" fmla="*/ 5288610 w 8505758"/>
                    <a:gd name="connsiteY23" fmla="*/ 3587343 h 4088994"/>
                    <a:gd name="connsiteX24" fmla="*/ 4719650 w 8505758"/>
                    <a:gd name="connsiteY24" fmla="*/ 3851503 h 4088994"/>
                    <a:gd name="connsiteX25" fmla="*/ 4130370 w 8505758"/>
                    <a:gd name="connsiteY25" fmla="*/ 4085183 h 4088994"/>
                    <a:gd name="connsiteX26" fmla="*/ 3388690 w 8505758"/>
                    <a:gd name="connsiteY26" fmla="*/ 3973423 h 4088994"/>
                    <a:gd name="connsiteX0" fmla="*/ 3388690 w 8505758"/>
                    <a:gd name="connsiteY0" fmla="*/ 3973423 h 4088994"/>
                    <a:gd name="connsiteX1" fmla="*/ 2972130 w 8505758"/>
                    <a:gd name="connsiteY1" fmla="*/ 3678783 h 4088994"/>
                    <a:gd name="connsiteX2" fmla="*/ 2393010 w 8505758"/>
                    <a:gd name="connsiteY2" fmla="*/ 3262223 h 4088994"/>
                    <a:gd name="connsiteX3" fmla="*/ 1234770 w 8505758"/>
                    <a:gd name="connsiteY3" fmla="*/ 2347823 h 4088994"/>
                    <a:gd name="connsiteX4" fmla="*/ 208610 w 8505758"/>
                    <a:gd name="connsiteY4" fmla="*/ 1169263 h 4088994"/>
                    <a:gd name="connsiteX5" fmla="*/ 15570 w 8505758"/>
                    <a:gd name="connsiteY5" fmla="*/ 468223 h 4088994"/>
                    <a:gd name="connsiteX6" fmla="*/ 442290 w 8505758"/>
                    <a:gd name="connsiteY6" fmla="*/ 863 h 4088994"/>
                    <a:gd name="connsiteX7" fmla="*/ 736930 w 8505758"/>
                    <a:gd name="connsiteY7" fmla="*/ 356463 h 4088994"/>
                    <a:gd name="connsiteX8" fmla="*/ 1448130 w 8505758"/>
                    <a:gd name="connsiteY8" fmla="*/ 519023 h 4088994"/>
                    <a:gd name="connsiteX9" fmla="*/ 2250770 w 8505758"/>
                    <a:gd name="connsiteY9" fmla="*/ 773023 h 4088994"/>
                    <a:gd name="connsiteX10" fmla="*/ 3246450 w 8505758"/>
                    <a:gd name="connsiteY10" fmla="*/ 1270863 h 4088994"/>
                    <a:gd name="connsiteX11" fmla="*/ 3957650 w 8505758"/>
                    <a:gd name="connsiteY11" fmla="*/ 1616303 h 4088994"/>
                    <a:gd name="connsiteX12" fmla="*/ 4313250 w 8505758"/>
                    <a:gd name="connsiteY12" fmla="*/ 1626463 h 4088994"/>
                    <a:gd name="connsiteX13" fmla="*/ 5532450 w 8505758"/>
                    <a:gd name="connsiteY13" fmla="*/ 1321663 h 4088994"/>
                    <a:gd name="connsiteX14" fmla="*/ 6792290 w 8505758"/>
                    <a:gd name="connsiteY14" fmla="*/ 1067663 h 4088994"/>
                    <a:gd name="connsiteX15" fmla="*/ 7483170 w 8505758"/>
                    <a:gd name="connsiteY15" fmla="*/ 976223 h 4088994"/>
                    <a:gd name="connsiteX16" fmla="*/ 7808290 w 8505758"/>
                    <a:gd name="connsiteY16" fmla="*/ 1098143 h 4088994"/>
                    <a:gd name="connsiteX17" fmla="*/ 8041970 w 8505758"/>
                    <a:gd name="connsiteY17" fmla="*/ 742543 h 4088994"/>
                    <a:gd name="connsiteX18" fmla="*/ 8489010 w 8505758"/>
                    <a:gd name="connsiteY18" fmla="*/ 864463 h 4088994"/>
                    <a:gd name="connsiteX19" fmla="*/ 8295970 w 8505758"/>
                    <a:gd name="connsiteY19" fmla="*/ 1626463 h 4088994"/>
                    <a:gd name="connsiteX20" fmla="*/ 7676210 w 8505758"/>
                    <a:gd name="connsiteY20" fmla="*/ 2256383 h 4088994"/>
                    <a:gd name="connsiteX21" fmla="*/ 6924370 w 8505758"/>
                    <a:gd name="connsiteY21" fmla="*/ 2764383 h 4088994"/>
                    <a:gd name="connsiteX22" fmla="*/ 6081090 w 8505758"/>
                    <a:gd name="connsiteY22" fmla="*/ 3262223 h 4088994"/>
                    <a:gd name="connsiteX23" fmla="*/ 5288610 w 8505758"/>
                    <a:gd name="connsiteY23" fmla="*/ 3587343 h 4088994"/>
                    <a:gd name="connsiteX24" fmla="*/ 4719650 w 8505758"/>
                    <a:gd name="connsiteY24" fmla="*/ 3851503 h 4088994"/>
                    <a:gd name="connsiteX25" fmla="*/ 4130370 w 8505758"/>
                    <a:gd name="connsiteY25" fmla="*/ 4085183 h 4088994"/>
                    <a:gd name="connsiteX26" fmla="*/ 3388690 w 8505758"/>
                    <a:gd name="connsiteY26" fmla="*/ 3973423 h 4088994"/>
                    <a:gd name="connsiteX0" fmla="*/ 3388690 w 8501500"/>
                    <a:gd name="connsiteY0" fmla="*/ 3973423 h 4088994"/>
                    <a:gd name="connsiteX1" fmla="*/ 2972130 w 8501500"/>
                    <a:gd name="connsiteY1" fmla="*/ 3678783 h 4088994"/>
                    <a:gd name="connsiteX2" fmla="*/ 2393010 w 8501500"/>
                    <a:gd name="connsiteY2" fmla="*/ 3262223 h 4088994"/>
                    <a:gd name="connsiteX3" fmla="*/ 1234770 w 8501500"/>
                    <a:gd name="connsiteY3" fmla="*/ 2347823 h 4088994"/>
                    <a:gd name="connsiteX4" fmla="*/ 208610 w 8501500"/>
                    <a:gd name="connsiteY4" fmla="*/ 1169263 h 4088994"/>
                    <a:gd name="connsiteX5" fmla="*/ 15570 w 8501500"/>
                    <a:gd name="connsiteY5" fmla="*/ 468223 h 4088994"/>
                    <a:gd name="connsiteX6" fmla="*/ 442290 w 8501500"/>
                    <a:gd name="connsiteY6" fmla="*/ 863 h 4088994"/>
                    <a:gd name="connsiteX7" fmla="*/ 736930 w 8501500"/>
                    <a:gd name="connsiteY7" fmla="*/ 356463 h 4088994"/>
                    <a:gd name="connsiteX8" fmla="*/ 1448130 w 8501500"/>
                    <a:gd name="connsiteY8" fmla="*/ 519023 h 4088994"/>
                    <a:gd name="connsiteX9" fmla="*/ 2250770 w 8501500"/>
                    <a:gd name="connsiteY9" fmla="*/ 773023 h 4088994"/>
                    <a:gd name="connsiteX10" fmla="*/ 3246450 w 8501500"/>
                    <a:gd name="connsiteY10" fmla="*/ 1270863 h 4088994"/>
                    <a:gd name="connsiteX11" fmla="*/ 3957650 w 8501500"/>
                    <a:gd name="connsiteY11" fmla="*/ 1616303 h 4088994"/>
                    <a:gd name="connsiteX12" fmla="*/ 4313250 w 8501500"/>
                    <a:gd name="connsiteY12" fmla="*/ 1626463 h 4088994"/>
                    <a:gd name="connsiteX13" fmla="*/ 5532450 w 8501500"/>
                    <a:gd name="connsiteY13" fmla="*/ 1321663 h 4088994"/>
                    <a:gd name="connsiteX14" fmla="*/ 6792290 w 8501500"/>
                    <a:gd name="connsiteY14" fmla="*/ 1067663 h 4088994"/>
                    <a:gd name="connsiteX15" fmla="*/ 7483170 w 8501500"/>
                    <a:gd name="connsiteY15" fmla="*/ 976223 h 4088994"/>
                    <a:gd name="connsiteX16" fmla="*/ 7808290 w 8501500"/>
                    <a:gd name="connsiteY16" fmla="*/ 1098143 h 4088994"/>
                    <a:gd name="connsiteX17" fmla="*/ 8102930 w 8501500"/>
                    <a:gd name="connsiteY17" fmla="*/ 732383 h 4088994"/>
                    <a:gd name="connsiteX18" fmla="*/ 8489010 w 8501500"/>
                    <a:gd name="connsiteY18" fmla="*/ 864463 h 4088994"/>
                    <a:gd name="connsiteX19" fmla="*/ 8295970 w 8501500"/>
                    <a:gd name="connsiteY19" fmla="*/ 1626463 h 4088994"/>
                    <a:gd name="connsiteX20" fmla="*/ 7676210 w 8501500"/>
                    <a:gd name="connsiteY20" fmla="*/ 2256383 h 4088994"/>
                    <a:gd name="connsiteX21" fmla="*/ 6924370 w 8501500"/>
                    <a:gd name="connsiteY21" fmla="*/ 2764383 h 4088994"/>
                    <a:gd name="connsiteX22" fmla="*/ 6081090 w 8501500"/>
                    <a:gd name="connsiteY22" fmla="*/ 3262223 h 4088994"/>
                    <a:gd name="connsiteX23" fmla="*/ 5288610 w 8501500"/>
                    <a:gd name="connsiteY23" fmla="*/ 3587343 h 4088994"/>
                    <a:gd name="connsiteX24" fmla="*/ 4719650 w 8501500"/>
                    <a:gd name="connsiteY24" fmla="*/ 3851503 h 4088994"/>
                    <a:gd name="connsiteX25" fmla="*/ 4130370 w 8501500"/>
                    <a:gd name="connsiteY25" fmla="*/ 4085183 h 4088994"/>
                    <a:gd name="connsiteX26" fmla="*/ 3388690 w 8501500"/>
                    <a:gd name="connsiteY26" fmla="*/ 3973423 h 4088994"/>
                    <a:gd name="connsiteX0" fmla="*/ 3388690 w 8501500"/>
                    <a:gd name="connsiteY0" fmla="*/ 3973423 h 4088994"/>
                    <a:gd name="connsiteX1" fmla="*/ 2972130 w 8501500"/>
                    <a:gd name="connsiteY1" fmla="*/ 3678783 h 4088994"/>
                    <a:gd name="connsiteX2" fmla="*/ 2393010 w 8501500"/>
                    <a:gd name="connsiteY2" fmla="*/ 3262223 h 4088994"/>
                    <a:gd name="connsiteX3" fmla="*/ 1234770 w 8501500"/>
                    <a:gd name="connsiteY3" fmla="*/ 2347823 h 4088994"/>
                    <a:gd name="connsiteX4" fmla="*/ 208610 w 8501500"/>
                    <a:gd name="connsiteY4" fmla="*/ 1169263 h 4088994"/>
                    <a:gd name="connsiteX5" fmla="*/ 15570 w 8501500"/>
                    <a:gd name="connsiteY5" fmla="*/ 468223 h 4088994"/>
                    <a:gd name="connsiteX6" fmla="*/ 442290 w 8501500"/>
                    <a:gd name="connsiteY6" fmla="*/ 863 h 4088994"/>
                    <a:gd name="connsiteX7" fmla="*/ 736930 w 8501500"/>
                    <a:gd name="connsiteY7" fmla="*/ 356463 h 4088994"/>
                    <a:gd name="connsiteX8" fmla="*/ 1448130 w 8501500"/>
                    <a:gd name="connsiteY8" fmla="*/ 519023 h 4088994"/>
                    <a:gd name="connsiteX9" fmla="*/ 2250770 w 8501500"/>
                    <a:gd name="connsiteY9" fmla="*/ 773023 h 4088994"/>
                    <a:gd name="connsiteX10" fmla="*/ 3246450 w 8501500"/>
                    <a:gd name="connsiteY10" fmla="*/ 1270863 h 4088994"/>
                    <a:gd name="connsiteX11" fmla="*/ 3957650 w 8501500"/>
                    <a:gd name="connsiteY11" fmla="*/ 1616303 h 4088994"/>
                    <a:gd name="connsiteX12" fmla="*/ 4313250 w 8501500"/>
                    <a:gd name="connsiteY12" fmla="*/ 1626463 h 4088994"/>
                    <a:gd name="connsiteX13" fmla="*/ 5532450 w 8501500"/>
                    <a:gd name="connsiteY13" fmla="*/ 1321663 h 4088994"/>
                    <a:gd name="connsiteX14" fmla="*/ 6792290 w 8501500"/>
                    <a:gd name="connsiteY14" fmla="*/ 1067663 h 4088994"/>
                    <a:gd name="connsiteX15" fmla="*/ 7483170 w 8501500"/>
                    <a:gd name="connsiteY15" fmla="*/ 976223 h 4088994"/>
                    <a:gd name="connsiteX16" fmla="*/ 7960690 w 8501500"/>
                    <a:gd name="connsiteY16" fmla="*/ 1535023 h 4088994"/>
                    <a:gd name="connsiteX17" fmla="*/ 8102930 w 8501500"/>
                    <a:gd name="connsiteY17" fmla="*/ 732383 h 4088994"/>
                    <a:gd name="connsiteX18" fmla="*/ 8489010 w 8501500"/>
                    <a:gd name="connsiteY18" fmla="*/ 864463 h 4088994"/>
                    <a:gd name="connsiteX19" fmla="*/ 8295970 w 8501500"/>
                    <a:gd name="connsiteY19" fmla="*/ 1626463 h 4088994"/>
                    <a:gd name="connsiteX20" fmla="*/ 7676210 w 8501500"/>
                    <a:gd name="connsiteY20" fmla="*/ 2256383 h 4088994"/>
                    <a:gd name="connsiteX21" fmla="*/ 6924370 w 8501500"/>
                    <a:gd name="connsiteY21" fmla="*/ 2764383 h 4088994"/>
                    <a:gd name="connsiteX22" fmla="*/ 6081090 w 8501500"/>
                    <a:gd name="connsiteY22" fmla="*/ 3262223 h 4088994"/>
                    <a:gd name="connsiteX23" fmla="*/ 5288610 w 8501500"/>
                    <a:gd name="connsiteY23" fmla="*/ 3587343 h 4088994"/>
                    <a:gd name="connsiteX24" fmla="*/ 4719650 w 8501500"/>
                    <a:gd name="connsiteY24" fmla="*/ 3851503 h 4088994"/>
                    <a:gd name="connsiteX25" fmla="*/ 4130370 w 8501500"/>
                    <a:gd name="connsiteY25" fmla="*/ 4085183 h 4088994"/>
                    <a:gd name="connsiteX26" fmla="*/ 3388690 w 8501500"/>
                    <a:gd name="connsiteY26" fmla="*/ 3973423 h 4088994"/>
                    <a:gd name="connsiteX0" fmla="*/ 3388690 w 8501500"/>
                    <a:gd name="connsiteY0" fmla="*/ 3973423 h 4088994"/>
                    <a:gd name="connsiteX1" fmla="*/ 2972130 w 8501500"/>
                    <a:gd name="connsiteY1" fmla="*/ 3678783 h 4088994"/>
                    <a:gd name="connsiteX2" fmla="*/ 2393010 w 8501500"/>
                    <a:gd name="connsiteY2" fmla="*/ 3262223 h 4088994"/>
                    <a:gd name="connsiteX3" fmla="*/ 1234770 w 8501500"/>
                    <a:gd name="connsiteY3" fmla="*/ 2347823 h 4088994"/>
                    <a:gd name="connsiteX4" fmla="*/ 208610 w 8501500"/>
                    <a:gd name="connsiteY4" fmla="*/ 1169263 h 4088994"/>
                    <a:gd name="connsiteX5" fmla="*/ 15570 w 8501500"/>
                    <a:gd name="connsiteY5" fmla="*/ 468223 h 4088994"/>
                    <a:gd name="connsiteX6" fmla="*/ 442290 w 8501500"/>
                    <a:gd name="connsiteY6" fmla="*/ 863 h 4088994"/>
                    <a:gd name="connsiteX7" fmla="*/ 736930 w 8501500"/>
                    <a:gd name="connsiteY7" fmla="*/ 356463 h 4088994"/>
                    <a:gd name="connsiteX8" fmla="*/ 1448130 w 8501500"/>
                    <a:gd name="connsiteY8" fmla="*/ 519023 h 4088994"/>
                    <a:gd name="connsiteX9" fmla="*/ 2250770 w 8501500"/>
                    <a:gd name="connsiteY9" fmla="*/ 773023 h 4088994"/>
                    <a:gd name="connsiteX10" fmla="*/ 3246450 w 8501500"/>
                    <a:gd name="connsiteY10" fmla="*/ 1270863 h 4088994"/>
                    <a:gd name="connsiteX11" fmla="*/ 3957650 w 8501500"/>
                    <a:gd name="connsiteY11" fmla="*/ 1616303 h 4088994"/>
                    <a:gd name="connsiteX12" fmla="*/ 4313250 w 8501500"/>
                    <a:gd name="connsiteY12" fmla="*/ 1626463 h 4088994"/>
                    <a:gd name="connsiteX13" fmla="*/ 5532450 w 8501500"/>
                    <a:gd name="connsiteY13" fmla="*/ 1321663 h 4088994"/>
                    <a:gd name="connsiteX14" fmla="*/ 6792290 w 8501500"/>
                    <a:gd name="connsiteY14" fmla="*/ 1067663 h 4088994"/>
                    <a:gd name="connsiteX15" fmla="*/ 7483170 w 8501500"/>
                    <a:gd name="connsiteY15" fmla="*/ 976223 h 4088994"/>
                    <a:gd name="connsiteX16" fmla="*/ 7818450 w 8501500"/>
                    <a:gd name="connsiteY16" fmla="*/ 1067663 h 4088994"/>
                    <a:gd name="connsiteX17" fmla="*/ 8102930 w 8501500"/>
                    <a:gd name="connsiteY17" fmla="*/ 732383 h 4088994"/>
                    <a:gd name="connsiteX18" fmla="*/ 8489010 w 8501500"/>
                    <a:gd name="connsiteY18" fmla="*/ 864463 h 4088994"/>
                    <a:gd name="connsiteX19" fmla="*/ 8295970 w 8501500"/>
                    <a:gd name="connsiteY19" fmla="*/ 1626463 h 4088994"/>
                    <a:gd name="connsiteX20" fmla="*/ 7676210 w 8501500"/>
                    <a:gd name="connsiteY20" fmla="*/ 2256383 h 4088994"/>
                    <a:gd name="connsiteX21" fmla="*/ 6924370 w 8501500"/>
                    <a:gd name="connsiteY21" fmla="*/ 2764383 h 4088994"/>
                    <a:gd name="connsiteX22" fmla="*/ 6081090 w 8501500"/>
                    <a:gd name="connsiteY22" fmla="*/ 3262223 h 4088994"/>
                    <a:gd name="connsiteX23" fmla="*/ 5288610 w 8501500"/>
                    <a:gd name="connsiteY23" fmla="*/ 3587343 h 4088994"/>
                    <a:gd name="connsiteX24" fmla="*/ 4719650 w 8501500"/>
                    <a:gd name="connsiteY24" fmla="*/ 3851503 h 4088994"/>
                    <a:gd name="connsiteX25" fmla="*/ 4130370 w 8501500"/>
                    <a:gd name="connsiteY25" fmla="*/ 4085183 h 4088994"/>
                    <a:gd name="connsiteX26" fmla="*/ 3388690 w 8501500"/>
                    <a:gd name="connsiteY26" fmla="*/ 3973423 h 4088994"/>
                    <a:gd name="connsiteX0" fmla="*/ 3388690 w 8501500"/>
                    <a:gd name="connsiteY0" fmla="*/ 3973415 h 4088986"/>
                    <a:gd name="connsiteX1" fmla="*/ 2972130 w 8501500"/>
                    <a:gd name="connsiteY1" fmla="*/ 3678775 h 4088986"/>
                    <a:gd name="connsiteX2" fmla="*/ 2393010 w 8501500"/>
                    <a:gd name="connsiteY2" fmla="*/ 3262215 h 4088986"/>
                    <a:gd name="connsiteX3" fmla="*/ 1234770 w 8501500"/>
                    <a:gd name="connsiteY3" fmla="*/ 2347815 h 4088986"/>
                    <a:gd name="connsiteX4" fmla="*/ 208610 w 8501500"/>
                    <a:gd name="connsiteY4" fmla="*/ 1169255 h 4088986"/>
                    <a:gd name="connsiteX5" fmla="*/ 15570 w 8501500"/>
                    <a:gd name="connsiteY5" fmla="*/ 468215 h 4088986"/>
                    <a:gd name="connsiteX6" fmla="*/ 442290 w 8501500"/>
                    <a:gd name="connsiteY6" fmla="*/ 855 h 4088986"/>
                    <a:gd name="connsiteX7" fmla="*/ 736930 w 8501500"/>
                    <a:gd name="connsiteY7" fmla="*/ 356455 h 4088986"/>
                    <a:gd name="connsiteX8" fmla="*/ 1580210 w 8501500"/>
                    <a:gd name="connsiteY8" fmla="*/ 498695 h 4088986"/>
                    <a:gd name="connsiteX9" fmla="*/ 2250770 w 8501500"/>
                    <a:gd name="connsiteY9" fmla="*/ 773015 h 4088986"/>
                    <a:gd name="connsiteX10" fmla="*/ 3246450 w 8501500"/>
                    <a:gd name="connsiteY10" fmla="*/ 1270855 h 4088986"/>
                    <a:gd name="connsiteX11" fmla="*/ 3957650 w 8501500"/>
                    <a:gd name="connsiteY11" fmla="*/ 1616295 h 4088986"/>
                    <a:gd name="connsiteX12" fmla="*/ 4313250 w 8501500"/>
                    <a:gd name="connsiteY12" fmla="*/ 1626455 h 4088986"/>
                    <a:gd name="connsiteX13" fmla="*/ 5532450 w 8501500"/>
                    <a:gd name="connsiteY13" fmla="*/ 1321655 h 4088986"/>
                    <a:gd name="connsiteX14" fmla="*/ 6792290 w 8501500"/>
                    <a:gd name="connsiteY14" fmla="*/ 1067655 h 4088986"/>
                    <a:gd name="connsiteX15" fmla="*/ 7483170 w 8501500"/>
                    <a:gd name="connsiteY15" fmla="*/ 976215 h 4088986"/>
                    <a:gd name="connsiteX16" fmla="*/ 7818450 w 8501500"/>
                    <a:gd name="connsiteY16" fmla="*/ 1067655 h 4088986"/>
                    <a:gd name="connsiteX17" fmla="*/ 8102930 w 8501500"/>
                    <a:gd name="connsiteY17" fmla="*/ 732375 h 4088986"/>
                    <a:gd name="connsiteX18" fmla="*/ 8489010 w 8501500"/>
                    <a:gd name="connsiteY18" fmla="*/ 864455 h 4088986"/>
                    <a:gd name="connsiteX19" fmla="*/ 8295970 w 8501500"/>
                    <a:gd name="connsiteY19" fmla="*/ 1626455 h 4088986"/>
                    <a:gd name="connsiteX20" fmla="*/ 7676210 w 8501500"/>
                    <a:gd name="connsiteY20" fmla="*/ 2256375 h 4088986"/>
                    <a:gd name="connsiteX21" fmla="*/ 6924370 w 8501500"/>
                    <a:gd name="connsiteY21" fmla="*/ 2764375 h 4088986"/>
                    <a:gd name="connsiteX22" fmla="*/ 6081090 w 8501500"/>
                    <a:gd name="connsiteY22" fmla="*/ 3262215 h 4088986"/>
                    <a:gd name="connsiteX23" fmla="*/ 5288610 w 8501500"/>
                    <a:gd name="connsiteY23" fmla="*/ 3587335 h 4088986"/>
                    <a:gd name="connsiteX24" fmla="*/ 4719650 w 8501500"/>
                    <a:gd name="connsiteY24" fmla="*/ 3851495 h 4088986"/>
                    <a:gd name="connsiteX25" fmla="*/ 4130370 w 8501500"/>
                    <a:gd name="connsiteY25" fmla="*/ 4085175 h 4088986"/>
                    <a:gd name="connsiteX26" fmla="*/ 3388690 w 8501500"/>
                    <a:gd name="connsiteY26" fmla="*/ 3973415 h 4088986"/>
                    <a:gd name="connsiteX0" fmla="*/ 3388690 w 8501500"/>
                    <a:gd name="connsiteY0" fmla="*/ 3973106 h 4088677"/>
                    <a:gd name="connsiteX1" fmla="*/ 2972130 w 8501500"/>
                    <a:gd name="connsiteY1" fmla="*/ 3678466 h 4088677"/>
                    <a:gd name="connsiteX2" fmla="*/ 2393010 w 8501500"/>
                    <a:gd name="connsiteY2" fmla="*/ 3261906 h 4088677"/>
                    <a:gd name="connsiteX3" fmla="*/ 1234770 w 8501500"/>
                    <a:gd name="connsiteY3" fmla="*/ 2347506 h 4088677"/>
                    <a:gd name="connsiteX4" fmla="*/ 208610 w 8501500"/>
                    <a:gd name="connsiteY4" fmla="*/ 1168946 h 4088677"/>
                    <a:gd name="connsiteX5" fmla="*/ 15570 w 8501500"/>
                    <a:gd name="connsiteY5" fmla="*/ 467906 h 4088677"/>
                    <a:gd name="connsiteX6" fmla="*/ 442290 w 8501500"/>
                    <a:gd name="connsiteY6" fmla="*/ 546 h 4088677"/>
                    <a:gd name="connsiteX7" fmla="*/ 838530 w 8501500"/>
                    <a:gd name="connsiteY7" fmla="*/ 376466 h 4088677"/>
                    <a:gd name="connsiteX8" fmla="*/ 1580210 w 8501500"/>
                    <a:gd name="connsiteY8" fmla="*/ 498386 h 4088677"/>
                    <a:gd name="connsiteX9" fmla="*/ 2250770 w 8501500"/>
                    <a:gd name="connsiteY9" fmla="*/ 772706 h 4088677"/>
                    <a:gd name="connsiteX10" fmla="*/ 3246450 w 8501500"/>
                    <a:gd name="connsiteY10" fmla="*/ 1270546 h 4088677"/>
                    <a:gd name="connsiteX11" fmla="*/ 3957650 w 8501500"/>
                    <a:gd name="connsiteY11" fmla="*/ 1615986 h 4088677"/>
                    <a:gd name="connsiteX12" fmla="*/ 4313250 w 8501500"/>
                    <a:gd name="connsiteY12" fmla="*/ 1626146 h 4088677"/>
                    <a:gd name="connsiteX13" fmla="*/ 5532450 w 8501500"/>
                    <a:gd name="connsiteY13" fmla="*/ 1321346 h 4088677"/>
                    <a:gd name="connsiteX14" fmla="*/ 6792290 w 8501500"/>
                    <a:gd name="connsiteY14" fmla="*/ 1067346 h 4088677"/>
                    <a:gd name="connsiteX15" fmla="*/ 7483170 w 8501500"/>
                    <a:gd name="connsiteY15" fmla="*/ 975906 h 4088677"/>
                    <a:gd name="connsiteX16" fmla="*/ 7818450 w 8501500"/>
                    <a:gd name="connsiteY16" fmla="*/ 1067346 h 4088677"/>
                    <a:gd name="connsiteX17" fmla="*/ 8102930 w 8501500"/>
                    <a:gd name="connsiteY17" fmla="*/ 732066 h 4088677"/>
                    <a:gd name="connsiteX18" fmla="*/ 8489010 w 8501500"/>
                    <a:gd name="connsiteY18" fmla="*/ 864146 h 4088677"/>
                    <a:gd name="connsiteX19" fmla="*/ 8295970 w 8501500"/>
                    <a:gd name="connsiteY19" fmla="*/ 1626146 h 4088677"/>
                    <a:gd name="connsiteX20" fmla="*/ 7676210 w 8501500"/>
                    <a:gd name="connsiteY20" fmla="*/ 2256066 h 4088677"/>
                    <a:gd name="connsiteX21" fmla="*/ 6924370 w 8501500"/>
                    <a:gd name="connsiteY21" fmla="*/ 2764066 h 4088677"/>
                    <a:gd name="connsiteX22" fmla="*/ 6081090 w 8501500"/>
                    <a:gd name="connsiteY22" fmla="*/ 3261906 h 4088677"/>
                    <a:gd name="connsiteX23" fmla="*/ 5288610 w 8501500"/>
                    <a:gd name="connsiteY23" fmla="*/ 3587026 h 4088677"/>
                    <a:gd name="connsiteX24" fmla="*/ 4719650 w 8501500"/>
                    <a:gd name="connsiteY24" fmla="*/ 3851186 h 4088677"/>
                    <a:gd name="connsiteX25" fmla="*/ 4130370 w 8501500"/>
                    <a:gd name="connsiteY25" fmla="*/ 4084866 h 4088677"/>
                    <a:gd name="connsiteX26" fmla="*/ 3388690 w 8501500"/>
                    <a:gd name="connsiteY26" fmla="*/ 3973106 h 4088677"/>
                    <a:gd name="connsiteX0" fmla="*/ 3388690 w 8490821"/>
                    <a:gd name="connsiteY0" fmla="*/ 3973106 h 4088677"/>
                    <a:gd name="connsiteX1" fmla="*/ 2972130 w 8490821"/>
                    <a:gd name="connsiteY1" fmla="*/ 3678466 h 4088677"/>
                    <a:gd name="connsiteX2" fmla="*/ 2393010 w 8490821"/>
                    <a:gd name="connsiteY2" fmla="*/ 3261906 h 4088677"/>
                    <a:gd name="connsiteX3" fmla="*/ 1234770 w 8490821"/>
                    <a:gd name="connsiteY3" fmla="*/ 2347506 h 4088677"/>
                    <a:gd name="connsiteX4" fmla="*/ 208610 w 8490821"/>
                    <a:gd name="connsiteY4" fmla="*/ 1168946 h 4088677"/>
                    <a:gd name="connsiteX5" fmla="*/ 15570 w 8490821"/>
                    <a:gd name="connsiteY5" fmla="*/ 467906 h 4088677"/>
                    <a:gd name="connsiteX6" fmla="*/ 442290 w 8490821"/>
                    <a:gd name="connsiteY6" fmla="*/ 546 h 4088677"/>
                    <a:gd name="connsiteX7" fmla="*/ 838530 w 8490821"/>
                    <a:gd name="connsiteY7" fmla="*/ 376466 h 4088677"/>
                    <a:gd name="connsiteX8" fmla="*/ 1580210 w 8490821"/>
                    <a:gd name="connsiteY8" fmla="*/ 498386 h 4088677"/>
                    <a:gd name="connsiteX9" fmla="*/ 2250770 w 8490821"/>
                    <a:gd name="connsiteY9" fmla="*/ 772706 h 4088677"/>
                    <a:gd name="connsiteX10" fmla="*/ 3246450 w 8490821"/>
                    <a:gd name="connsiteY10" fmla="*/ 1270546 h 4088677"/>
                    <a:gd name="connsiteX11" fmla="*/ 3957650 w 8490821"/>
                    <a:gd name="connsiteY11" fmla="*/ 1615986 h 4088677"/>
                    <a:gd name="connsiteX12" fmla="*/ 4313250 w 8490821"/>
                    <a:gd name="connsiteY12" fmla="*/ 1626146 h 4088677"/>
                    <a:gd name="connsiteX13" fmla="*/ 5532450 w 8490821"/>
                    <a:gd name="connsiteY13" fmla="*/ 1321346 h 4088677"/>
                    <a:gd name="connsiteX14" fmla="*/ 6792290 w 8490821"/>
                    <a:gd name="connsiteY14" fmla="*/ 1067346 h 4088677"/>
                    <a:gd name="connsiteX15" fmla="*/ 7483170 w 8490821"/>
                    <a:gd name="connsiteY15" fmla="*/ 975906 h 4088677"/>
                    <a:gd name="connsiteX16" fmla="*/ 7818450 w 8490821"/>
                    <a:gd name="connsiteY16" fmla="*/ 1067346 h 4088677"/>
                    <a:gd name="connsiteX17" fmla="*/ 8265490 w 8490821"/>
                    <a:gd name="connsiteY17" fmla="*/ 793026 h 4088677"/>
                    <a:gd name="connsiteX18" fmla="*/ 8489010 w 8490821"/>
                    <a:gd name="connsiteY18" fmla="*/ 864146 h 4088677"/>
                    <a:gd name="connsiteX19" fmla="*/ 8295970 w 8490821"/>
                    <a:gd name="connsiteY19" fmla="*/ 1626146 h 4088677"/>
                    <a:gd name="connsiteX20" fmla="*/ 7676210 w 8490821"/>
                    <a:gd name="connsiteY20" fmla="*/ 2256066 h 4088677"/>
                    <a:gd name="connsiteX21" fmla="*/ 6924370 w 8490821"/>
                    <a:gd name="connsiteY21" fmla="*/ 2764066 h 4088677"/>
                    <a:gd name="connsiteX22" fmla="*/ 6081090 w 8490821"/>
                    <a:gd name="connsiteY22" fmla="*/ 3261906 h 4088677"/>
                    <a:gd name="connsiteX23" fmla="*/ 5288610 w 8490821"/>
                    <a:gd name="connsiteY23" fmla="*/ 3587026 h 4088677"/>
                    <a:gd name="connsiteX24" fmla="*/ 4719650 w 8490821"/>
                    <a:gd name="connsiteY24" fmla="*/ 3851186 h 4088677"/>
                    <a:gd name="connsiteX25" fmla="*/ 4130370 w 8490821"/>
                    <a:gd name="connsiteY25" fmla="*/ 4084866 h 4088677"/>
                    <a:gd name="connsiteX26" fmla="*/ 3388690 w 8490821"/>
                    <a:gd name="connsiteY26" fmla="*/ 3973106 h 4088677"/>
                    <a:gd name="connsiteX0" fmla="*/ 3388690 w 8500098"/>
                    <a:gd name="connsiteY0" fmla="*/ 3973106 h 4088677"/>
                    <a:gd name="connsiteX1" fmla="*/ 2972130 w 8500098"/>
                    <a:gd name="connsiteY1" fmla="*/ 3678466 h 4088677"/>
                    <a:gd name="connsiteX2" fmla="*/ 2393010 w 8500098"/>
                    <a:gd name="connsiteY2" fmla="*/ 3261906 h 4088677"/>
                    <a:gd name="connsiteX3" fmla="*/ 1234770 w 8500098"/>
                    <a:gd name="connsiteY3" fmla="*/ 2347506 h 4088677"/>
                    <a:gd name="connsiteX4" fmla="*/ 208610 w 8500098"/>
                    <a:gd name="connsiteY4" fmla="*/ 1168946 h 4088677"/>
                    <a:gd name="connsiteX5" fmla="*/ 15570 w 8500098"/>
                    <a:gd name="connsiteY5" fmla="*/ 467906 h 4088677"/>
                    <a:gd name="connsiteX6" fmla="*/ 442290 w 8500098"/>
                    <a:gd name="connsiteY6" fmla="*/ 546 h 4088677"/>
                    <a:gd name="connsiteX7" fmla="*/ 838530 w 8500098"/>
                    <a:gd name="connsiteY7" fmla="*/ 376466 h 4088677"/>
                    <a:gd name="connsiteX8" fmla="*/ 1580210 w 8500098"/>
                    <a:gd name="connsiteY8" fmla="*/ 498386 h 4088677"/>
                    <a:gd name="connsiteX9" fmla="*/ 2250770 w 8500098"/>
                    <a:gd name="connsiteY9" fmla="*/ 772706 h 4088677"/>
                    <a:gd name="connsiteX10" fmla="*/ 3246450 w 8500098"/>
                    <a:gd name="connsiteY10" fmla="*/ 1270546 h 4088677"/>
                    <a:gd name="connsiteX11" fmla="*/ 3957650 w 8500098"/>
                    <a:gd name="connsiteY11" fmla="*/ 1615986 h 4088677"/>
                    <a:gd name="connsiteX12" fmla="*/ 4313250 w 8500098"/>
                    <a:gd name="connsiteY12" fmla="*/ 1626146 h 4088677"/>
                    <a:gd name="connsiteX13" fmla="*/ 5532450 w 8500098"/>
                    <a:gd name="connsiteY13" fmla="*/ 1321346 h 4088677"/>
                    <a:gd name="connsiteX14" fmla="*/ 6792290 w 8500098"/>
                    <a:gd name="connsiteY14" fmla="*/ 1067346 h 4088677"/>
                    <a:gd name="connsiteX15" fmla="*/ 7483170 w 8500098"/>
                    <a:gd name="connsiteY15" fmla="*/ 975906 h 4088677"/>
                    <a:gd name="connsiteX16" fmla="*/ 7818450 w 8500098"/>
                    <a:gd name="connsiteY16" fmla="*/ 1067346 h 4088677"/>
                    <a:gd name="connsiteX17" fmla="*/ 8123250 w 8500098"/>
                    <a:gd name="connsiteY17" fmla="*/ 732066 h 4088677"/>
                    <a:gd name="connsiteX18" fmla="*/ 8489010 w 8500098"/>
                    <a:gd name="connsiteY18" fmla="*/ 864146 h 4088677"/>
                    <a:gd name="connsiteX19" fmla="*/ 8295970 w 8500098"/>
                    <a:gd name="connsiteY19" fmla="*/ 1626146 h 4088677"/>
                    <a:gd name="connsiteX20" fmla="*/ 7676210 w 8500098"/>
                    <a:gd name="connsiteY20" fmla="*/ 2256066 h 4088677"/>
                    <a:gd name="connsiteX21" fmla="*/ 6924370 w 8500098"/>
                    <a:gd name="connsiteY21" fmla="*/ 2764066 h 4088677"/>
                    <a:gd name="connsiteX22" fmla="*/ 6081090 w 8500098"/>
                    <a:gd name="connsiteY22" fmla="*/ 3261906 h 4088677"/>
                    <a:gd name="connsiteX23" fmla="*/ 5288610 w 8500098"/>
                    <a:gd name="connsiteY23" fmla="*/ 3587026 h 4088677"/>
                    <a:gd name="connsiteX24" fmla="*/ 4719650 w 8500098"/>
                    <a:gd name="connsiteY24" fmla="*/ 3851186 h 4088677"/>
                    <a:gd name="connsiteX25" fmla="*/ 4130370 w 8500098"/>
                    <a:gd name="connsiteY25" fmla="*/ 4084866 h 4088677"/>
                    <a:gd name="connsiteX26" fmla="*/ 3388690 w 8500098"/>
                    <a:gd name="connsiteY26" fmla="*/ 3973106 h 4088677"/>
                    <a:gd name="connsiteX0" fmla="*/ 3388690 w 8500098"/>
                    <a:gd name="connsiteY0" fmla="*/ 3973106 h 4089370"/>
                    <a:gd name="connsiteX1" fmla="*/ 3017850 w 8500098"/>
                    <a:gd name="connsiteY1" fmla="*/ 3594646 h 4089370"/>
                    <a:gd name="connsiteX2" fmla="*/ 2393010 w 8500098"/>
                    <a:gd name="connsiteY2" fmla="*/ 3261906 h 4089370"/>
                    <a:gd name="connsiteX3" fmla="*/ 1234770 w 8500098"/>
                    <a:gd name="connsiteY3" fmla="*/ 2347506 h 4089370"/>
                    <a:gd name="connsiteX4" fmla="*/ 208610 w 8500098"/>
                    <a:gd name="connsiteY4" fmla="*/ 1168946 h 4089370"/>
                    <a:gd name="connsiteX5" fmla="*/ 15570 w 8500098"/>
                    <a:gd name="connsiteY5" fmla="*/ 467906 h 4089370"/>
                    <a:gd name="connsiteX6" fmla="*/ 442290 w 8500098"/>
                    <a:gd name="connsiteY6" fmla="*/ 546 h 4089370"/>
                    <a:gd name="connsiteX7" fmla="*/ 838530 w 8500098"/>
                    <a:gd name="connsiteY7" fmla="*/ 376466 h 4089370"/>
                    <a:gd name="connsiteX8" fmla="*/ 1580210 w 8500098"/>
                    <a:gd name="connsiteY8" fmla="*/ 498386 h 4089370"/>
                    <a:gd name="connsiteX9" fmla="*/ 2250770 w 8500098"/>
                    <a:gd name="connsiteY9" fmla="*/ 772706 h 4089370"/>
                    <a:gd name="connsiteX10" fmla="*/ 3246450 w 8500098"/>
                    <a:gd name="connsiteY10" fmla="*/ 1270546 h 4089370"/>
                    <a:gd name="connsiteX11" fmla="*/ 3957650 w 8500098"/>
                    <a:gd name="connsiteY11" fmla="*/ 1615986 h 4089370"/>
                    <a:gd name="connsiteX12" fmla="*/ 4313250 w 8500098"/>
                    <a:gd name="connsiteY12" fmla="*/ 1626146 h 4089370"/>
                    <a:gd name="connsiteX13" fmla="*/ 5532450 w 8500098"/>
                    <a:gd name="connsiteY13" fmla="*/ 1321346 h 4089370"/>
                    <a:gd name="connsiteX14" fmla="*/ 6792290 w 8500098"/>
                    <a:gd name="connsiteY14" fmla="*/ 1067346 h 4089370"/>
                    <a:gd name="connsiteX15" fmla="*/ 7483170 w 8500098"/>
                    <a:gd name="connsiteY15" fmla="*/ 975906 h 4089370"/>
                    <a:gd name="connsiteX16" fmla="*/ 7818450 w 8500098"/>
                    <a:gd name="connsiteY16" fmla="*/ 1067346 h 4089370"/>
                    <a:gd name="connsiteX17" fmla="*/ 8123250 w 8500098"/>
                    <a:gd name="connsiteY17" fmla="*/ 732066 h 4089370"/>
                    <a:gd name="connsiteX18" fmla="*/ 8489010 w 8500098"/>
                    <a:gd name="connsiteY18" fmla="*/ 864146 h 4089370"/>
                    <a:gd name="connsiteX19" fmla="*/ 8295970 w 8500098"/>
                    <a:gd name="connsiteY19" fmla="*/ 1626146 h 4089370"/>
                    <a:gd name="connsiteX20" fmla="*/ 7676210 w 8500098"/>
                    <a:gd name="connsiteY20" fmla="*/ 2256066 h 4089370"/>
                    <a:gd name="connsiteX21" fmla="*/ 6924370 w 8500098"/>
                    <a:gd name="connsiteY21" fmla="*/ 2764066 h 4089370"/>
                    <a:gd name="connsiteX22" fmla="*/ 6081090 w 8500098"/>
                    <a:gd name="connsiteY22" fmla="*/ 3261906 h 4089370"/>
                    <a:gd name="connsiteX23" fmla="*/ 5288610 w 8500098"/>
                    <a:gd name="connsiteY23" fmla="*/ 3587026 h 4089370"/>
                    <a:gd name="connsiteX24" fmla="*/ 4719650 w 8500098"/>
                    <a:gd name="connsiteY24" fmla="*/ 3851186 h 4089370"/>
                    <a:gd name="connsiteX25" fmla="*/ 4130370 w 8500098"/>
                    <a:gd name="connsiteY25" fmla="*/ 4084866 h 4089370"/>
                    <a:gd name="connsiteX26" fmla="*/ 3388690 w 8500098"/>
                    <a:gd name="connsiteY26" fmla="*/ 3973106 h 4089370"/>
                    <a:gd name="connsiteX0" fmla="*/ 3388690 w 8500098"/>
                    <a:gd name="connsiteY0" fmla="*/ 3973106 h 4089370"/>
                    <a:gd name="connsiteX1" fmla="*/ 3017850 w 8500098"/>
                    <a:gd name="connsiteY1" fmla="*/ 3594646 h 4089370"/>
                    <a:gd name="connsiteX2" fmla="*/ 2354910 w 8500098"/>
                    <a:gd name="connsiteY2" fmla="*/ 3185706 h 4089370"/>
                    <a:gd name="connsiteX3" fmla="*/ 1234770 w 8500098"/>
                    <a:gd name="connsiteY3" fmla="*/ 2347506 h 4089370"/>
                    <a:gd name="connsiteX4" fmla="*/ 208610 w 8500098"/>
                    <a:gd name="connsiteY4" fmla="*/ 1168946 h 4089370"/>
                    <a:gd name="connsiteX5" fmla="*/ 15570 w 8500098"/>
                    <a:gd name="connsiteY5" fmla="*/ 467906 h 4089370"/>
                    <a:gd name="connsiteX6" fmla="*/ 442290 w 8500098"/>
                    <a:gd name="connsiteY6" fmla="*/ 546 h 4089370"/>
                    <a:gd name="connsiteX7" fmla="*/ 838530 w 8500098"/>
                    <a:gd name="connsiteY7" fmla="*/ 376466 h 4089370"/>
                    <a:gd name="connsiteX8" fmla="*/ 1580210 w 8500098"/>
                    <a:gd name="connsiteY8" fmla="*/ 498386 h 4089370"/>
                    <a:gd name="connsiteX9" fmla="*/ 2250770 w 8500098"/>
                    <a:gd name="connsiteY9" fmla="*/ 772706 h 4089370"/>
                    <a:gd name="connsiteX10" fmla="*/ 3246450 w 8500098"/>
                    <a:gd name="connsiteY10" fmla="*/ 1270546 h 4089370"/>
                    <a:gd name="connsiteX11" fmla="*/ 3957650 w 8500098"/>
                    <a:gd name="connsiteY11" fmla="*/ 1615986 h 4089370"/>
                    <a:gd name="connsiteX12" fmla="*/ 4313250 w 8500098"/>
                    <a:gd name="connsiteY12" fmla="*/ 1626146 h 4089370"/>
                    <a:gd name="connsiteX13" fmla="*/ 5532450 w 8500098"/>
                    <a:gd name="connsiteY13" fmla="*/ 1321346 h 4089370"/>
                    <a:gd name="connsiteX14" fmla="*/ 6792290 w 8500098"/>
                    <a:gd name="connsiteY14" fmla="*/ 1067346 h 4089370"/>
                    <a:gd name="connsiteX15" fmla="*/ 7483170 w 8500098"/>
                    <a:gd name="connsiteY15" fmla="*/ 975906 h 4089370"/>
                    <a:gd name="connsiteX16" fmla="*/ 7818450 w 8500098"/>
                    <a:gd name="connsiteY16" fmla="*/ 1067346 h 4089370"/>
                    <a:gd name="connsiteX17" fmla="*/ 8123250 w 8500098"/>
                    <a:gd name="connsiteY17" fmla="*/ 732066 h 4089370"/>
                    <a:gd name="connsiteX18" fmla="*/ 8489010 w 8500098"/>
                    <a:gd name="connsiteY18" fmla="*/ 864146 h 4089370"/>
                    <a:gd name="connsiteX19" fmla="*/ 8295970 w 8500098"/>
                    <a:gd name="connsiteY19" fmla="*/ 1626146 h 4089370"/>
                    <a:gd name="connsiteX20" fmla="*/ 7676210 w 8500098"/>
                    <a:gd name="connsiteY20" fmla="*/ 2256066 h 4089370"/>
                    <a:gd name="connsiteX21" fmla="*/ 6924370 w 8500098"/>
                    <a:gd name="connsiteY21" fmla="*/ 2764066 h 4089370"/>
                    <a:gd name="connsiteX22" fmla="*/ 6081090 w 8500098"/>
                    <a:gd name="connsiteY22" fmla="*/ 3261906 h 4089370"/>
                    <a:gd name="connsiteX23" fmla="*/ 5288610 w 8500098"/>
                    <a:gd name="connsiteY23" fmla="*/ 3587026 h 4089370"/>
                    <a:gd name="connsiteX24" fmla="*/ 4719650 w 8500098"/>
                    <a:gd name="connsiteY24" fmla="*/ 3851186 h 4089370"/>
                    <a:gd name="connsiteX25" fmla="*/ 4130370 w 8500098"/>
                    <a:gd name="connsiteY25" fmla="*/ 4084866 h 4089370"/>
                    <a:gd name="connsiteX26" fmla="*/ 3388690 w 8500098"/>
                    <a:gd name="connsiteY26" fmla="*/ 3973106 h 4089370"/>
                    <a:gd name="connsiteX0" fmla="*/ 3457270 w 8500098"/>
                    <a:gd name="connsiteY0" fmla="*/ 3950246 h 4087314"/>
                    <a:gd name="connsiteX1" fmla="*/ 3017850 w 8500098"/>
                    <a:gd name="connsiteY1" fmla="*/ 3594646 h 4087314"/>
                    <a:gd name="connsiteX2" fmla="*/ 2354910 w 8500098"/>
                    <a:gd name="connsiteY2" fmla="*/ 3185706 h 4087314"/>
                    <a:gd name="connsiteX3" fmla="*/ 1234770 w 8500098"/>
                    <a:gd name="connsiteY3" fmla="*/ 2347506 h 4087314"/>
                    <a:gd name="connsiteX4" fmla="*/ 208610 w 8500098"/>
                    <a:gd name="connsiteY4" fmla="*/ 1168946 h 4087314"/>
                    <a:gd name="connsiteX5" fmla="*/ 15570 w 8500098"/>
                    <a:gd name="connsiteY5" fmla="*/ 467906 h 4087314"/>
                    <a:gd name="connsiteX6" fmla="*/ 442290 w 8500098"/>
                    <a:gd name="connsiteY6" fmla="*/ 546 h 4087314"/>
                    <a:gd name="connsiteX7" fmla="*/ 838530 w 8500098"/>
                    <a:gd name="connsiteY7" fmla="*/ 376466 h 4087314"/>
                    <a:gd name="connsiteX8" fmla="*/ 1580210 w 8500098"/>
                    <a:gd name="connsiteY8" fmla="*/ 498386 h 4087314"/>
                    <a:gd name="connsiteX9" fmla="*/ 2250770 w 8500098"/>
                    <a:gd name="connsiteY9" fmla="*/ 772706 h 4087314"/>
                    <a:gd name="connsiteX10" fmla="*/ 3246450 w 8500098"/>
                    <a:gd name="connsiteY10" fmla="*/ 1270546 h 4087314"/>
                    <a:gd name="connsiteX11" fmla="*/ 3957650 w 8500098"/>
                    <a:gd name="connsiteY11" fmla="*/ 1615986 h 4087314"/>
                    <a:gd name="connsiteX12" fmla="*/ 4313250 w 8500098"/>
                    <a:gd name="connsiteY12" fmla="*/ 1626146 h 4087314"/>
                    <a:gd name="connsiteX13" fmla="*/ 5532450 w 8500098"/>
                    <a:gd name="connsiteY13" fmla="*/ 1321346 h 4087314"/>
                    <a:gd name="connsiteX14" fmla="*/ 6792290 w 8500098"/>
                    <a:gd name="connsiteY14" fmla="*/ 1067346 h 4087314"/>
                    <a:gd name="connsiteX15" fmla="*/ 7483170 w 8500098"/>
                    <a:gd name="connsiteY15" fmla="*/ 975906 h 4087314"/>
                    <a:gd name="connsiteX16" fmla="*/ 7818450 w 8500098"/>
                    <a:gd name="connsiteY16" fmla="*/ 1067346 h 4087314"/>
                    <a:gd name="connsiteX17" fmla="*/ 8123250 w 8500098"/>
                    <a:gd name="connsiteY17" fmla="*/ 732066 h 4087314"/>
                    <a:gd name="connsiteX18" fmla="*/ 8489010 w 8500098"/>
                    <a:gd name="connsiteY18" fmla="*/ 864146 h 4087314"/>
                    <a:gd name="connsiteX19" fmla="*/ 8295970 w 8500098"/>
                    <a:gd name="connsiteY19" fmla="*/ 1626146 h 4087314"/>
                    <a:gd name="connsiteX20" fmla="*/ 7676210 w 8500098"/>
                    <a:gd name="connsiteY20" fmla="*/ 2256066 h 4087314"/>
                    <a:gd name="connsiteX21" fmla="*/ 6924370 w 8500098"/>
                    <a:gd name="connsiteY21" fmla="*/ 2764066 h 4087314"/>
                    <a:gd name="connsiteX22" fmla="*/ 6081090 w 8500098"/>
                    <a:gd name="connsiteY22" fmla="*/ 3261906 h 4087314"/>
                    <a:gd name="connsiteX23" fmla="*/ 5288610 w 8500098"/>
                    <a:gd name="connsiteY23" fmla="*/ 3587026 h 4087314"/>
                    <a:gd name="connsiteX24" fmla="*/ 4719650 w 8500098"/>
                    <a:gd name="connsiteY24" fmla="*/ 3851186 h 4087314"/>
                    <a:gd name="connsiteX25" fmla="*/ 4130370 w 8500098"/>
                    <a:gd name="connsiteY25" fmla="*/ 4084866 h 4087314"/>
                    <a:gd name="connsiteX26" fmla="*/ 3457270 w 8500098"/>
                    <a:gd name="connsiteY26" fmla="*/ 3950246 h 4087314"/>
                    <a:gd name="connsiteX0" fmla="*/ 3457270 w 8500098"/>
                    <a:gd name="connsiteY0" fmla="*/ 3950246 h 4087580"/>
                    <a:gd name="connsiteX1" fmla="*/ 3094050 w 8500098"/>
                    <a:gd name="connsiteY1" fmla="*/ 3541306 h 4087580"/>
                    <a:gd name="connsiteX2" fmla="*/ 2354910 w 8500098"/>
                    <a:gd name="connsiteY2" fmla="*/ 3185706 h 4087580"/>
                    <a:gd name="connsiteX3" fmla="*/ 1234770 w 8500098"/>
                    <a:gd name="connsiteY3" fmla="*/ 2347506 h 4087580"/>
                    <a:gd name="connsiteX4" fmla="*/ 208610 w 8500098"/>
                    <a:gd name="connsiteY4" fmla="*/ 1168946 h 4087580"/>
                    <a:gd name="connsiteX5" fmla="*/ 15570 w 8500098"/>
                    <a:gd name="connsiteY5" fmla="*/ 467906 h 4087580"/>
                    <a:gd name="connsiteX6" fmla="*/ 442290 w 8500098"/>
                    <a:gd name="connsiteY6" fmla="*/ 546 h 4087580"/>
                    <a:gd name="connsiteX7" fmla="*/ 838530 w 8500098"/>
                    <a:gd name="connsiteY7" fmla="*/ 376466 h 4087580"/>
                    <a:gd name="connsiteX8" fmla="*/ 1580210 w 8500098"/>
                    <a:gd name="connsiteY8" fmla="*/ 498386 h 4087580"/>
                    <a:gd name="connsiteX9" fmla="*/ 2250770 w 8500098"/>
                    <a:gd name="connsiteY9" fmla="*/ 772706 h 4087580"/>
                    <a:gd name="connsiteX10" fmla="*/ 3246450 w 8500098"/>
                    <a:gd name="connsiteY10" fmla="*/ 1270546 h 4087580"/>
                    <a:gd name="connsiteX11" fmla="*/ 3957650 w 8500098"/>
                    <a:gd name="connsiteY11" fmla="*/ 1615986 h 4087580"/>
                    <a:gd name="connsiteX12" fmla="*/ 4313250 w 8500098"/>
                    <a:gd name="connsiteY12" fmla="*/ 1626146 h 4087580"/>
                    <a:gd name="connsiteX13" fmla="*/ 5532450 w 8500098"/>
                    <a:gd name="connsiteY13" fmla="*/ 1321346 h 4087580"/>
                    <a:gd name="connsiteX14" fmla="*/ 6792290 w 8500098"/>
                    <a:gd name="connsiteY14" fmla="*/ 1067346 h 4087580"/>
                    <a:gd name="connsiteX15" fmla="*/ 7483170 w 8500098"/>
                    <a:gd name="connsiteY15" fmla="*/ 975906 h 4087580"/>
                    <a:gd name="connsiteX16" fmla="*/ 7818450 w 8500098"/>
                    <a:gd name="connsiteY16" fmla="*/ 1067346 h 4087580"/>
                    <a:gd name="connsiteX17" fmla="*/ 8123250 w 8500098"/>
                    <a:gd name="connsiteY17" fmla="*/ 732066 h 4087580"/>
                    <a:gd name="connsiteX18" fmla="*/ 8489010 w 8500098"/>
                    <a:gd name="connsiteY18" fmla="*/ 864146 h 4087580"/>
                    <a:gd name="connsiteX19" fmla="*/ 8295970 w 8500098"/>
                    <a:gd name="connsiteY19" fmla="*/ 1626146 h 4087580"/>
                    <a:gd name="connsiteX20" fmla="*/ 7676210 w 8500098"/>
                    <a:gd name="connsiteY20" fmla="*/ 2256066 h 4087580"/>
                    <a:gd name="connsiteX21" fmla="*/ 6924370 w 8500098"/>
                    <a:gd name="connsiteY21" fmla="*/ 2764066 h 4087580"/>
                    <a:gd name="connsiteX22" fmla="*/ 6081090 w 8500098"/>
                    <a:gd name="connsiteY22" fmla="*/ 3261906 h 4087580"/>
                    <a:gd name="connsiteX23" fmla="*/ 5288610 w 8500098"/>
                    <a:gd name="connsiteY23" fmla="*/ 3587026 h 4087580"/>
                    <a:gd name="connsiteX24" fmla="*/ 4719650 w 8500098"/>
                    <a:gd name="connsiteY24" fmla="*/ 3851186 h 4087580"/>
                    <a:gd name="connsiteX25" fmla="*/ 4130370 w 8500098"/>
                    <a:gd name="connsiteY25" fmla="*/ 4084866 h 4087580"/>
                    <a:gd name="connsiteX26" fmla="*/ 3457270 w 8500098"/>
                    <a:gd name="connsiteY26" fmla="*/ 3950246 h 4087580"/>
                    <a:gd name="connsiteX0" fmla="*/ 3457270 w 8500098"/>
                    <a:gd name="connsiteY0" fmla="*/ 3950246 h 4087580"/>
                    <a:gd name="connsiteX1" fmla="*/ 3055950 w 8500098"/>
                    <a:gd name="connsiteY1" fmla="*/ 3541306 h 4087580"/>
                    <a:gd name="connsiteX2" fmla="*/ 2354910 w 8500098"/>
                    <a:gd name="connsiteY2" fmla="*/ 3185706 h 4087580"/>
                    <a:gd name="connsiteX3" fmla="*/ 1234770 w 8500098"/>
                    <a:gd name="connsiteY3" fmla="*/ 2347506 h 4087580"/>
                    <a:gd name="connsiteX4" fmla="*/ 208610 w 8500098"/>
                    <a:gd name="connsiteY4" fmla="*/ 1168946 h 4087580"/>
                    <a:gd name="connsiteX5" fmla="*/ 15570 w 8500098"/>
                    <a:gd name="connsiteY5" fmla="*/ 467906 h 4087580"/>
                    <a:gd name="connsiteX6" fmla="*/ 442290 w 8500098"/>
                    <a:gd name="connsiteY6" fmla="*/ 546 h 4087580"/>
                    <a:gd name="connsiteX7" fmla="*/ 838530 w 8500098"/>
                    <a:gd name="connsiteY7" fmla="*/ 376466 h 4087580"/>
                    <a:gd name="connsiteX8" fmla="*/ 1580210 w 8500098"/>
                    <a:gd name="connsiteY8" fmla="*/ 498386 h 4087580"/>
                    <a:gd name="connsiteX9" fmla="*/ 2250770 w 8500098"/>
                    <a:gd name="connsiteY9" fmla="*/ 772706 h 4087580"/>
                    <a:gd name="connsiteX10" fmla="*/ 3246450 w 8500098"/>
                    <a:gd name="connsiteY10" fmla="*/ 1270546 h 4087580"/>
                    <a:gd name="connsiteX11" fmla="*/ 3957650 w 8500098"/>
                    <a:gd name="connsiteY11" fmla="*/ 1615986 h 4087580"/>
                    <a:gd name="connsiteX12" fmla="*/ 4313250 w 8500098"/>
                    <a:gd name="connsiteY12" fmla="*/ 1626146 h 4087580"/>
                    <a:gd name="connsiteX13" fmla="*/ 5532450 w 8500098"/>
                    <a:gd name="connsiteY13" fmla="*/ 1321346 h 4087580"/>
                    <a:gd name="connsiteX14" fmla="*/ 6792290 w 8500098"/>
                    <a:gd name="connsiteY14" fmla="*/ 1067346 h 4087580"/>
                    <a:gd name="connsiteX15" fmla="*/ 7483170 w 8500098"/>
                    <a:gd name="connsiteY15" fmla="*/ 975906 h 4087580"/>
                    <a:gd name="connsiteX16" fmla="*/ 7818450 w 8500098"/>
                    <a:gd name="connsiteY16" fmla="*/ 1067346 h 4087580"/>
                    <a:gd name="connsiteX17" fmla="*/ 8123250 w 8500098"/>
                    <a:gd name="connsiteY17" fmla="*/ 732066 h 4087580"/>
                    <a:gd name="connsiteX18" fmla="*/ 8489010 w 8500098"/>
                    <a:gd name="connsiteY18" fmla="*/ 864146 h 4087580"/>
                    <a:gd name="connsiteX19" fmla="*/ 8295970 w 8500098"/>
                    <a:gd name="connsiteY19" fmla="*/ 1626146 h 4087580"/>
                    <a:gd name="connsiteX20" fmla="*/ 7676210 w 8500098"/>
                    <a:gd name="connsiteY20" fmla="*/ 2256066 h 4087580"/>
                    <a:gd name="connsiteX21" fmla="*/ 6924370 w 8500098"/>
                    <a:gd name="connsiteY21" fmla="*/ 2764066 h 4087580"/>
                    <a:gd name="connsiteX22" fmla="*/ 6081090 w 8500098"/>
                    <a:gd name="connsiteY22" fmla="*/ 3261906 h 4087580"/>
                    <a:gd name="connsiteX23" fmla="*/ 5288610 w 8500098"/>
                    <a:gd name="connsiteY23" fmla="*/ 3587026 h 4087580"/>
                    <a:gd name="connsiteX24" fmla="*/ 4719650 w 8500098"/>
                    <a:gd name="connsiteY24" fmla="*/ 3851186 h 4087580"/>
                    <a:gd name="connsiteX25" fmla="*/ 4130370 w 8500098"/>
                    <a:gd name="connsiteY25" fmla="*/ 4084866 h 4087580"/>
                    <a:gd name="connsiteX26" fmla="*/ 3457270 w 8500098"/>
                    <a:gd name="connsiteY26" fmla="*/ 3950246 h 4087580"/>
                    <a:gd name="connsiteX0" fmla="*/ 3457270 w 8500098"/>
                    <a:gd name="connsiteY0" fmla="*/ 3950246 h 4087580"/>
                    <a:gd name="connsiteX1" fmla="*/ 3055950 w 8500098"/>
                    <a:gd name="connsiteY1" fmla="*/ 3541306 h 4087580"/>
                    <a:gd name="connsiteX2" fmla="*/ 2232990 w 8500098"/>
                    <a:gd name="connsiteY2" fmla="*/ 3079026 h 4087580"/>
                    <a:gd name="connsiteX3" fmla="*/ 1234770 w 8500098"/>
                    <a:gd name="connsiteY3" fmla="*/ 2347506 h 4087580"/>
                    <a:gd name="connsiteX4" fmla="*/ 208610 w 8500098"/>
                    <a:gd name="connsiteY4" fmla="*/ 1168946 h 4087580"/>
                    <a:gd name="connsiteX5" fmla="*/ 15570 w 8500098"/>
                    <a:gd name="connsiteY5" fmla="*/ 467906 h 4087580"/>
                    <a:gd name="connsiteX6" fmla="*/ 442290 w 8500098"/>
                    <a:gd name="connsiteY6" fmla="*/ 546 h 4087580"/>
                    <a:gd name="connsiteX7" fmla="*/ 838530 w 8500098"/>
                    <a:gd name="connsiteY7" fmla="*/ 376466 h 4087580"/>
                    <a:gd name="connsiteX8" fmla="*/ 1580210 w 8500098"/>
                    <a:gd name="connsiteY8" fmla="*/ 498386 h 4087580"/>
                    <a:gd name="connsiteX9" fmla="*/ 2250770 w 8500098"/>
                    <a:gd name="connsiteY9" fmla="*/ 772706 h 4087580"/>
                    <a:gd name="connsiteX10" fmla="*/ 3246450 w 8500098"/>
                    <a:gd name="connsiteY10" fmla="*/ 1270546 h 4087580"/>
                    <a:gd name="connsiteX11" fmla="*/ 3957650 w 8500098"/>
                    <a:gd name="connsiteY11" fmla="*/ 1615986 h 4087580"/>
                    <a:gd name="connsiteX12" fmla="*/ 4313250 w 8500098"/>
                    <a:gd name="connsiteY12" fmla="*/ 1626146 h 4087580"/>
                    <a:gd name="connsiteX13" fmla="*/ 5532450 w 8500098"/>
                    <a:gd name="connsiteY13" fmla="*/ 1321346 h 4087580"/>
                    <a:gd name="connsiteX14" fmla="*/ 6792290 w 8500098"/>
                    <a:gd name="connsiteY14" fmla="*/ 1067346 h 4087580"/>
                    <a:gd name="connsiteX15" fmla="*/ 7483170 w 8500098"/>
                    <a:gd name="connsiteY15" fmla="*/ 975906 h 4087580"/>
                    <a:gd name="connsiteX16" fmla="*/ 7818450 w 8500098"/>
                    <a:gd name="connsiteY16" fmla="*/ 1067346 h 4087580"/>
                    <a:gd name="connsiteX17" fmla="*/ 8123250 w 8500098"/>
                    <a:gd name="connsiteY17" fmla="*/ 732066 h 4087580"/>
                    <a:gd name="connsiteX18" fmla="*/ 8489010 w 8500098"/>
                    <a:gd name="connsiteY18" fmla="*/ 864146 h 4087580"/>
                    <a:gd name="connsiteX19" fmla="*/ 8295970 w 8500098"/>
                    <a:gd name="connsiteY19" fmla="*/ 1626146 h 4087580"/>
                    <a:gd name="connsiteX20" fmla="*/ 7676210 w 8500098"/>
                    <a:gd name="connsiteY20" fmla="*/ 2256066 h 4087580"/>
                    <a:gd name="connsiteX21" fmla="*/ 6924370 w 8500098"/>
                    <a:gd name="connsiteY21" fmla="*/ 2764066 h 4087580"/>
                    <a:gd name="connsiteX22" fmla="*/ 6081090 w 8500098"/>
                    <a:gd name="connsiteY22" fmla="*/ 3261906 h 4087580"/>
                    <a:gd name="connsiteX23" fmla="*/ 5288610 w 8500098"/>
                    <a:gd name="connsiteY23" fmla="*/ 3587026 h 4087580"/>
                    <a:gd name="connsiteX24" fmla="*/ 4719650 w 8500098"/>
                    <a:gd name="connsiteY24" fmla="*/ 3851186 h 4087580"/>
                    <a:gd name="connsiteX25" fmla="*/ 4130370 w 8500098"/>
                    <a:gd name="connsiteY25" fmla="*/ 4084866 h 4087580"/>
                    <a:gd name="connsiteX26" fmla="*/ 3457270 w 8500098"/>
                    <a:gd name="connsiteY26" fmla="*/ 3950246 h 4087580"/>
                    <a:gd name="connsiteX0" fmla="*/ 3456607 w 8499435"/>
                    <a:gd name="connsiteY0" fmla="*/ 3950246 h 4087580"/>
                    <a:gd name="connsiteX1" fmla="*/ 3055287 w 8499435"/>
                    <a:gd name="connsiteY1" fmla="*/ 3541306 h 4087580"/>
                    <a:gd name="connsiteX2" fmla="*/ 2232327 w 8499435"/>
                    <a:gd name="connsiteY2" fmla="*/ 3079026 h 4087580"/>
                    <a:gd name="connsiteX3" fmla="*/ 1203627 w 8499435"/>
                    <a:gd name="connsiteY3" fmla="*/ 2263686 h 4087580"/>
                    <a:gd name="connsiteX4" fmla="*/ 207947 w 8499435"/>
                    <a:gd name="connsiteY4" fmla="*/ 1168946 h 4087580"/>
                    <a:gd name="connsiteX5" fmla="*/ 14907 w 8499435"/>
                    <a:gd name="connsiteY5" fmla="*/ 467906 h 4087580"/>
                    <a:gd name="connsiteX6" fmla="*/ 441627 w 8499435"/>
                    <a:gd name="connsiteY6" fmla="*/ 546 h 4087580"/>
                    <a:gd name="connsiteX7" fmla="*/ 837867 w 8499435"/>
                    <a:gd name="connsiteY7" fmla="*/ 376466 h 4087580"/>
                    <a:gd name="connsiteX8" fmla="*/ 1579547 w 8499435"/>
                    <a:gd name="connsiteY8" fmla="*/ 498386 h 4087580"/>
                    <a:gd name="connsiteX9" fmla="*/ 2250107 w 8499435"/>
                    <a:gd name="connsiteY9" fmla="*/ 772706 h 4087580"/>
                    <a:gd name="connsiteX10" fmla="*/ 3245787 w 8499435"/>
                    <a:gd name="connsiteY10" fmla="*/ 1270546 h 4087580"/>
                    <a:gd name="connsiteX11" fmla="*/ 3956987 w 8499435"/>
                    <a:gd name="connsiteY11" fmla="*/ 1615986 h 4087580"/>
                    <a:gd name="connsiteX12" fmla="*/ 4312587 w 8499435"/>
                    <a:gd name="connsiteY12" fmla="*/ 1626146 h 4087580"/>
                    <a:gd name="connsiteX13" fmla="*/ 5531787 w 8499435"/>
                    <a:gd name="connsiteY13" fmla="*/ 1321346 h 4087580"/>
                    <a:gd name="connsiteX14" fmla="*/ 6791627 w 8499435"/>
                    <a:gd name="connsiteY14" fmla="*/ 1067346 h 4087580"/>
                    <a:gd name="connsiteX15" fmla="*/ 7482507 w 8499435"/>
                    <a:gd name="connsiteY15" fmla="*/ 975906 h 4087580"/>
                    <a:gd name="connsiteX16" fmla="*/ 7817787 w 8499435"/>
                    <a:gd name="connsiteY16" fmla="*/ 1067346 h 4087580"/>
                    <a:gd name="connsiteX17" fmla="*/ 8122587 w 8499435"/>
                    <a:gd name="connsiteY17" fmla="*/ 732066 h 4087580"/>
                    <a:gd name="connsiteX18" fmla="*/ 8488347 w 8499435"/>
                    <a:gd name="connsiteY18" fmla="*/ 864146 h 4087580"/>
                    <a:gd name="connsiteX19" fmla="*/ 8295307 w 8499435"/>
                    <a:gd name="connsiteY19" fmla="*/ 1626146 h 4087580"/>
                    <a:gd name="connsiteX20" fmla="*/ 7675547 w 8499435"/>
                    <a:gd name="connsiteY20" fmla="*/ 2256066 h 4087580"/>
                    <a:gd name="connsiteX21" fmla="*/ 6923707 w 8499435"/>
                    <a:gd name="connsiteY21" fmla="*/ 2764066 h 4087580"/>
                    <a:gd name="connsiteX22" fmla="*/ 6080427 w 8499435"/>
                    <a:gd name="connsiteY22" fmla="*/ 3261906 h 4087580"/>
                    <a:gd name="connsiteX23" fmla="*/ 5287947 w 8499435"/>
                    <a:gd name="connsiteY23" fmla="*/ 3587026 h 4087580"/>
                    <a:gd name="connsiteX24" fmla="*/ 4718987 w 8499435"/>
                    <a:gd name="connsiteY24" fmla="*/ 3851186 h 4087580"/>
                    <a:gd name="connsiteX25" fmla="*/ 4129707 w 8499435"/>
                    <a:gd name="connsiteY25" fmla="*/ 4084866 h 4087580"/>
                    <a:gd name="connsiteX26" fmla="*/ 3456607 w 8499435"/>
                    <a:gd name="connsiteY26" fmla="*/ 3950246 h 4087580"/>
                    <a:gd name="connsiteX0" fmla="*/ 3456607 w 8499435"/>
                    <a:gd name="connsiteY0" fmla="*/ 3950246 h 4090562"/>
                    <a:gd name="connsiteX1" fmla="*/ 3055287 w 8499435"/>
                    <a:gd name="connsiteY1" fmla="*/ 3541306 h 4090562"/>
                    <a:gd name="connsiteX2" fmla="*/ 2232327 w 8499435"/>
                    <a:gd name="connsiteY2" fmla="*/ 3079026 h 4090562"/>
                    <a:gd name="connsiteX3" fmla="*/ 1203627 w 8499435"/>
                    <a:gd name="connsiteY3" fmla="*/ 2263686 h 4090562"/>
                    <a:gd name="connsiteX4" fmla="*/ 207947 w 8499435"/>
                    <a:gd name="connsiteY4" fmla="*/ 1168946 h 4090562"/>
                    <a:gd name="connsiteX5" fmla="*/ 14907 w 8499435"/>
                    <a:gd name="connsiteY5" fmla="*/ 467906 h 4090562"/>
                    <a:gd name="connsiteX6" fmla="*/ 441627 w 8499435"/>
                    <a:gd name="connsiteY6" fmla="*/ 546 h 4090562"/>
                    <a:gd name="connsiteX7" fmla="*/ 837867 w 8499435"/>
                    <a:gd name="connsiteY7" fmla="*/ 376466 h 4090562"/>
                    <a:gd name="connsiteX8" fmla="*/ 1579547 w 8499435"/>
                    <a:gd name="connsiteY8" fmla="*/ 498386 h 4090562"/>
                    <a:gd name="connsiteX9" fmla="*/ 2250107 w 8499435"/>
                    <a:gd name="connsiteY9" fmla="*/ 772706 h 4090562"/>
                    <a:gd name="connsiteX10" fmla="*/ 3245787 w 8499435"/>
                    <a:gd name="connsiteY10" fmla="*/ 1270546 h 4090562"/>
                    <a:gd name="connsiteX11" fmla="*/ 3956987 w 8499435"/>
                    <a:gd name="connsiteY11" fmla="*/ 1615986 h 4090562"/>
                    <a:gd name="connsiteX12" fmla="*/ 4312587 w 8499435"/>
                    <a:gd name="connsiteY12" fmla="*/ 1626146 h 4090562"/>
                    <a:gd name="connsiteX13" fmla="*/ 5531787 w 8499435"/>
                    <a:gd name="connsiteY13" fmla="*/ 1321346 h 4090562"/>
                    <a:gd name="connsiteX14" fmla="*/ 6791627 w 8499435"/>
                    <a:gd name="connsiteY14" fmla="*/ 1067346 h 4090562"/>
                    <a:gd name="connsiteX15" fmla="*/ 7482507 w 8499435"/>
                    <a:gd name="connsiteY15" fmla="*/ 975906 h 4090562"/>
                    <a:gd name="connsiteX16" fmla="*/ 7817787 w 8499435"/>
                    <a:gd name="connsiteY16" fmla="*/ 1067346 h 4090562"/>
                    <a:gd name="connsiteX17" fmla="*/ 8122587 w 8499435"/>
                    <a:gd name="connsiteY17" fmla="*/ 732066 h 4090562"/>
                    <a:gd name="connsiteX18" fmla="*/ 8488347 w 8499435"/>
                    <a:gd name="connsiteY18" fmla="*/ 864146 h 4090562"/>
                    <a:gd name="connsiteX19" fmla="*/ 8295307 w 8499435"/>
                    <a:gd name="connsiteY19" fmla="*/ 1626146 h 4090562"/>
                    <a:gd name="connsiteX20" fmla="*/ 7675547 w 8499435"/>
                    <a:gd name="connsiteY20" fmla="*/ 2256066 h 4090562"/>
                    <a:gd name="connsiteX21" fmla="*/ 6923707 w 8499435"/>
                    <a:gd name="connsiteY21" fmla="*/ 2764066 h 4090562"/>
                    <a:gd name="connsiteX22" fmla="*/ 6080427 w 8499435"/>
                    <a:gd name="connsiteY22" fmla="*/ 3261906 h 4090562"/>
                    <a:gd name="connsiteX23" fmla="*/ 5287947 w 8499435"/>
                    <a:gd name="connsiteY23" fmla="*/ 3587026 h 4090562"/>
                    <a:gd name="connsiteX24" fmla="*/ 4658027 w 8499435"/>
                    <a:gd name="connsiteY24" fmla="*/ 3790226 h 4090562"/>
                    <a:gd name="connsiteX25" fmla="*/ 4129707 w 8499435"/>
                    <a:gd name="connsiteY25" fmla="*/ 4084866 h 4090562"/>
                    <a:gd name="connsiteX26" fmla="*/ 3456607 w 8499435"/>
                    <a:gd name="connsiteY26" fmla="*/ 3950246 h 4090562"/>
                    <a:gd name="connsiteX0" fmla="*/ 3456607 w 8499435"/>
                    <a:gd name="connsiteY0" fmla="*/ 3950246 h 4127259"/>
                    <a:gd name="connsiteX1" fmla="*/ 3055287 w 8499435"/>
                    <a:gd name="connsiteY1" fmla="*/ 3541306 h 4127259"/>
                    <a:gd name="connsiteX2" fmla="*/ 2232327 w 8499435"/>
                    <a:gd name="connsiteY2" fmla="*/ 3079026 h 4127259"/>
                    <a:gd name="connsiteX3" fmla="*/ 1203627 w 8499435"/>
                    <a:gd name="connsiteY3" fmla="*/ 2263686 h 4127259"/>
                    <a:gd name="connsiteX4" fmla="*/ 207947 w 8499435"/>
                    <a:gd name="connsiteY4" fmla="*/ 1168946 h 4127259"/>
                    <a:gd name="connsiteX5" fmla="*/ 14907 w 8499435"/>
                    <a:gd name="connsiteY5" fmla="*/ 467906 h 4127259"/>
                    <a:gd name="connsiteX6" fmla="*/ 441627 w 8499435"/>
                    <a:gd name="connsiteY6" fmla="*/ 546 h 4127259"/>
                    <a:gd name="connsiteX7" fmla="*/ 837867 w 8499435"/>
                    <a:gd name="connsiteY7" fmla="*/ 376466 h 4127259"/>
                    <a:gd name="connsiteX8" fmla="*/ 1579547 w 8499435"/>
                    <a:gd name="connsiteY8" fmla="*/ 498386 h 4127259"/>
                    <a:gd name="connsiteX9" fmla="*/ 2250107 w 8499435"/>
                    <a:gd name="connsiteY9" fmla="*/ 772706 h 4127259"/>
                    <a:gd name="connsiteX10" fmla="*/ 3245787 w 8499435"/>
                    <a:gd name="connsiteY10" fmla="*/ 1270546 h 4127259"/>
                    <a:gd name="connsiteX11" fmla="*/ 3956987 w 8499435"/>
                    <a:gd name="connsiteY11" fmla="*/ 1615986 h 4127259"/>
                    <a:gd name="connsiteX12" fmla="*/ 4312587 w 8499435"/>
                    <a:gd name="connsiteY12" fmla="*/ 1626146 h 4127259"/>
                    <a:gd name="connsiteX13" fmla="*/ 5531787 w 8499435"/>
                    <a:gd name="connsiteY13" fmla="*/ 1321346 h 4127259"/>
                    <a:gd name="connsiteX14" fmla="*/ 6791627 w 8499435"/>
                    <a:gd name="connsiteY14" fmla="*/ 1067346 h 4127259"/>
                    <a:gd name="connsiteX15" fmla="*/ 7482507 w 8499435"/>
                    <a:gd name="connsiteY15" fmla="*/ 975906 h 4127259"/>
                    <a:gd name="connsiteX16" fmla="*/ 7817787 w 8499435"/>
                    <a:gd name="connsiteY16" fmla="*/ 1067346 h 4127259"/>
                    <a:gd name="connsiteX17" fmla="*/ 8122587 w 8499435"/>
                    <a:gd name="connsiteY17" fmla="*/ 732066 h 4127259"/>
                    <a:gd name="connsiteX18" fmla="*/ 8488347 w 8499435"/>
                    <a:gd name="connsiteY18" fmla="*/ 864146 h 4127259"/>
                    <a:gd name="connsiteX19" fmla="*/ 8295307 w 8499435"/>
                    <a:gd name="connsiteY19" fmla="*/ 1626146 h 4127259"/>
                    <a:gd name="connsiteX20" fmla="*/ 7675547 w 8499435"/>
                    <a:gd name="connsiteY20" fmla="*/ 2256066 h 4127259"/>
                    <a:gd name="connsiteX21" fmla="*/ 6923707 w 8499435"/>
                    <a:gd name="connsiteY21" fmla="*/ 2764066 h 4127259"/>
                    <a:gd name="connsiteX22" fmla="*/ 6080427 w 8499435"/>
                    <a:gd name="connsiteY22" fmla="*/ 3261906 h 4127259"/>
                    <a:gd name="connsiteX23" fmla="*/ 5287947 w 8499435"/>
                    <a:gd name="connsiteY23" fmla="*/ 3587026 h 4127259"/>
                    <a:gd name="connsiteX24" fmla="*/ 4658027 w 8499435"/>
                    <a:gd name="connsiteY24" fmla="*/ 3790226 h 4127259"/>
                    <a:gd name="connsiteX25" fmla="*/ 4228767 w 8499435"/>
                    <a:gd name="connsiteY25" fmla="*/ 4122966 h 4127259"/>
                    <a:gd name="connsiteX26" fmla="*/ 3456607 w 8499435"/>
                    <a:gd name="connsiteY26" fmla="*/ 3950246 h 4127259"/>
                    <a:gd name="connsiteX0" fmla="*/ 3456607 w 8499435"/>
                    <a:gd name="connsiteY0" fmla="*/ 3950246 h 4083333"/>
                    <a:gd name="connsiteX1" fmla="*/ 3055287 w 8499435"/>
                    <a:gd name="connsiteY1" fmla="*/ 3541306 h 4083333"/>
                    <a:gd name="connsiteX2" fmla="*/ 2232327 w 8499435"/>
                    <a:gd name="connsiteY2" fmla="*/ 3079026 h 4083333"/>
                    <a:gd name="connsiteX3" fmla="*/ 1203627 w 8499435"/>
                    <a:gd name="connsiteY3" fmla="*/ 2263686 h 4083333"/>
                    <a:gd name="connsiteX4" fmla="*/ 207947 w 8499435"/>
                    <a:gd name="connsiteY4" fmla="*/ 1168946 h 4083333"/>
                    <a:gd name="connsiteX5" fmla="*/ 14907 w 8499435"/>
                    <a:gd name="connsiteY5" fmla="*/ 467906 h 4083333"/>
                    <a:gd name="connsiteX6" fmla="*/ 441627 w 8499435"/>
                    <a:gd name="connsiteY6" fmla="*/ 546 h 4083333"/>
                    <a:gd name="connsiteX7" fmla="*/ 837867 w 8499435"/>
                    <a:gd name="connsiteY7" fmla="*/ 376466 h 4083333"/>
                    <a:gd name="connsiteX8" fmla="*/ 1579547 w 8499435"/>
                    <a:gd name="connsiteY8" fmla="*/ 498386 h 4083333"/>
                    <a:gd name="connsiteX9" fmla="*/ 2250107 w 8499435"/>
                    <a:gd name="connsiteY9" fmla="*/ 772706 h 4083333"/>
                    <a:gd name="connsiteX10" fmla="*/ 3245787 w 8499435"/>
                    <a:gd name="connsiteY10" fmla="*/ 1270546 h 4083333"/>
                    <a:gd name="connsiteX11" fmla="*/ 3956987 w 8499435"/>
                    <a:gd name="connsiteY11" fmla="*/ 1615986 h 4083333"/>
                    <a:gd name="connsiteX12" fmla="*/ 4312587 w 8499435"/>
                    <a:gd name="connsiteY12" fmla="*/ 1626146 h 4083333"/>
                    <a:gd name="connsiteX13" fmla="*/ 5531787 w 8499435"/>
                    <a:gd name="connsiteY13" fmla="*/ 1321346 h 4083333"/>
                    <a:gd name="connsiteX14" fmla="*/ 6791627 w 8499435"/>
                    <a:gd name="connsiteY14" fmla="*/ 1067346 h 4083333"/>
                    <a:gd name="connsiteX15" fmla="*/ 7482507 w 8499435"/>
                    <a:gd name="connsiteY15" fmla="*/ 975906 h 4083333"/>
                    <a:gd name="connsiteX16" fmla="*/ 7817787 w 8499435"/>
                    <a:gd name="connsiteY16" fmla="*/ 1067346 h 4083333"/>
                    <a:gd name="connsiteX17" fmla="*/ 8122587 w 8499435"/>
                    <a:gd name="connsiteY17" fmla="*/ 732066 h 4083333"/>
                    <a:gd name="connsiteX18" fmla="*/ 8488347 w 8499435"/>
                    <a:gd name="connsiteY18" fmla="*/ 864146 h 4083333"/>
                    <a:gd name="connsiteX19" fmla="*/ 8295307 w 8499435"/>
                    <a:gd name="connsiteY19" fmla="*/ 1626146 h 4083333"/>
                    <a:gd name="connsiteX20" fmla="*/ 7675547 w 8499435"/>
                    <a:gd name="connsiteY20" fmla="*/ 2256066 h 4083333"/>
                    <a:gd name="connsiteX21" fmla="*/ 6923707 w 8499435"/>
                    <a:gd name="connsiteY21" fmla="*/ 2764066 h 4083333"/>
                    <a:gd name="connsiteX22" fmla="*/ 6080427 w 8499435"/>
                    <a:gd name="connsiteY22" fmla="*/ 3261906 h 4083333"/>
                    <a:gd name="connsiteX23" fmla="*/ 5287947 w 8499435"/>
                    <a:gd name="connsiteY23" fmla="*/ 3587026 h 4083333"/>
                    <a:gd name="connsiteX24" fmla="*/ 4658027 w 8499435"/>
                    <a:gd name="connsiteY24" fmla="*/ 3790226 h 4083333"/>
                    <a:gd name="connsiteX25" fmla="*/ 4167807 w 8499435"/>
                    <a:gd name="connsiteY25" fmla="*/ 4077246 h 4083333"/>
                    <a:gd name="connsiteX26" fmla="*/ 3456607 w 8499435"/>
                    <a:gd name="connsiteY26" fmla="*/ 3950246 h 4083333"/>
                    <a:gd name="connsiteX0" fmla="*/ 3456607 w 8499435"/>
                    <a:gd name="connsiteY0" fmla="*/ 3950246 h 4084625"/>
                    <a:gd name="connsiteX1" fmla="*/ 3055287 w 8499435"/>
                    <a:gd name="connsiteY1" fmla="*/ 3541306 h 4084625"/>
                    <a:gd name="connsiteX2" fmla="*/ 2232327 w 8499435"/>
                    <a:gd name="connsiteY2" fmla="*/ 3079026 h 4084625"/>
                    <a:gd name="connsiteX3" fmla="*/ 1203627 w 8499435"/>
                    <a:gd name="connsiteY3" fmla="*/ 2263686 h 4084625"/>
                    <a:gd name="connsiteX4" fmla="*/ 207947 w 8499435"/>
                    <a:gd name="connsiteY4" fmla="*/ 1168946 h 4084625"/>
                    <a:gd name="connsiteX5" fmla="*/ 14907 w 8499435"/>
                    <a:gd name="connsiteY5" fmla="*/ 467906 h 4084625"/>
                    <a:gd name="connsiteX6" fmla="*/ 441627 w 8499435"/>
                    <a:gd name="connsiteY6" fmla="*/ 546 h 4084625"/>
                    <a:gd name="connsiteX7" fmla="*/ 837867 w 8499435"/>
                    <a:gd name="connsiteY7" fmla="*/ 376466 h 4084625"/>
                    <a:gd name="connsiteX8" fmla="*/ 1579547 w 8499435"/>
                    <a:gd name="connsiteY8" fmla="*/ 498386 h 4084625"/>
                    <a:gd name="connsiteX9" fmla="*/ 2250107 w 8499435"/>
                    <a:gd name="connsiteY9" fmla="*/ 772706 h 4084625"/>
                    <a:gd name="connsiteX10" fmla="*/ 3245787 w 8499435"/>
                    <a:gd name="connsiteY10" fmla="*/ 1270546 h 4084625"/>
                    <a:gd name="connsiteX11" fmla="*/ 3956987 w 8499435"/>
                    <a:gd name="connsiteY11" fmla="*/ 1615986 h 4084625"/>
                    <a:gd name="connsiteX12" fmla="*/ 4312587 w 8499435"/>
                    <a:gd name="connsiteY12" fmla="*/ 1626146 h 4084625"/>
                    <a:gd name="connsiteX13" fmla="*/ 5531787 w 8499435"/>
                    <a:gd name="connsiteY13" fmla="*/ 1321346 h 4084625"/>
                    <a:gd name="connsiteX14" fmla="*/ 6791627 w 8499435"/>
                    <a:gd name="connsiteY14" fmla="*/ 1067346 h 4084625"/>
                    <a:gd name="connsiteX15" fmla="*/ 7482507 w 8499435"/>
                    <a:gd name="connsiteY15" fmla="*/ 975906 h 4084625"/>
                    <a:gd name="connsiteX16" fmla="*/ 7817787 w 8499435"/>
                    <a:gd name="connsiteY16" fmla="*/ 1067346 h 4084625"/>
                    <a:gd name="connsiteX17" fmla="*/ 8122587 w 8499435"/>
                    <a:gd name="connsiteY17" fmla="*/ 732066 h 4084625"/>
                    <a:gd name="connsiteX18" fmla="*/ 8488347 w 8499435"/>
                    <a:gd name="connsiteY18" fmla="*/ 864146 h 4084625"/>
                    <a:gd name="connsiteX19" fmla="*/ 8295307 w 8499435"/>
                    <a:gd name="connsiteY19" fmla="*/ 1626146 h 4084625"/>
                    <a:gd name="connsiteX20" fmla="*/ 7675547 w 8499435"/>
                    <a:gd name="connsiteY20" fmla="*/ 2256066 h 4084625"/>
                    <a:gd name="connsiteX21" fmla="*/ 6923707 w 8499435"/>
                    <a:gd name="connsiteY21" fmla="*/ 2764066 h 4084625"/>
                    <a:gd name="connsiteX22" fmla="*/ 6080427 w 8499435"/>
                    <a:gd name="connsiteY22" fmla="*/ 3261906 h 4084625"/>
                    <a:gd name="connsiteX23" fmla="*/ 5287947 w 8499435"/>
                    <a:gd name="connsiteY23" fmla="*/ 3587026 h 4084625"/>
                    <a:gd name="connsiteX24" fmla="*/ 4627547 w 8499435"/>
                    <a:gd name="connsiteY24" fmla="*/ 3767366 h 4084625"/>
                    <a:gd name="connsiteX25" fmla="*/ 4167807 w 8499435"/>
                    <a:gd name="connsiteY25" fmla="*/ 4077246 h 4084625"/>
                    <a:gd name="connsiteX26" fmla="*/ 3456607 w 8499435"/>
                    <a:gd name="connsiteY26" fmla="*/ 3950246 h 4084625"/>
                    <a:gd name="connsiteX0" fmla="*/ 3456607 w 8499435"/>
                    <a:gd name="connsiteY0" fmla="*/ 3950246 h 4084625"/>
                    <a:gd name="connsiteX1" fmla="*/ 3055287 w 8499435"/>
                    <a:gd name="connsiteY1" fmla="*/ 3541306 h 4084625"/>
                    <a:gd name="connsiteX2" fmla="*/ 2232327 w 8499435"/>
                    <a:gd name="connsiteY2" fmla="*/ 3079026 h 4084625"/>
                    <a:gd name="connsiteX3" fmla="*/ 1203627 w 8499435"/>
                    <a:gd name="connsiteY3" fmla="*/ 2263686 h 4084625"/>
                    <a:gd name="connsiteX4" fmla="*/ 207947 w 8499435"/>
                    <a:gd name="connsiteY4" fmla="*/ 1168946 h 4084625"/>
                    <a:gd name="connsiteX5" fmla="*/ 14907 w 8499435"/>
                    <a:gd name="connsiteY5" fmla="*/ 467906 h 4084625"/>
                    <a:gd name="connsiteX6" fmla="*/ 441627 w 8499435"/>
                    <a:gd name="connsiteY6" fmla="*/ 546 h 4084625"/>
                    <a:gd name="connsiteX7" fmla="*/ 837867 w 8499435"/>
                    <a:gd name="connsiteY7" fmla="*/ 376466 h 4084625"/>
                    <a:gd name="connsiteX8" fmla="*/ 1579547 w 8499435"/>
                    <a:gd name="connsiteY8" fmla="*/ 498386 h 4084625"/>
                    <a:gd name="connsiteX9" fmla="*/ 2250107 w 8499435"/>
                    <a:gd name="connsiteY9" fmla="*/ 772706 h 4084625"/>
                    <a:gd name="connsiteX10" fmla="*/ 3245787 w 8499435"/>
                    <a:gd name="connsiteY10" fmla="*/ 1270546 h 4084625"/>
                    <a:gd name="connsiteX11" fmla="*/ 3956987 w 8499435"/>
                    <a:gd name="connsiteY11" fmla="*/ 1615986 h 4084625"/>
                    <a:gd name="connsiteX12" fmla="*/ 4312587 w 8499435"/>
                    <a:gd name="connsiteY12" fmla="*/ 1626146 h 4084625"/>
                    <a:gd name="connsiteX13" fmla="*/ 5531787 w 8499435"/>
                    <a:gd name="connsiteY13" fmla="*/ 1321346 h 4084625"/>
                    <a:gd name="connsiteX14" fmla="*/ 6791627 w 8499435"/>
                    <a:gd name="connsiteY14" fmla="*/ 1067346 h 4084625"/>
                    <a:gd name="connsiteX15" fmla="*/ 7482507 w 8499435"/>
                    <a:gd name="connsiteY15" fmla="*/ 975906 h 4084625"/>
                    <a:gd name="connsiteX16" fmla="*/ 7817787 w 8499435"/>
                    <a:gd name="connsiteY16" fmla="*/ 1067346 h 4084625"/>
                    <a:gd name="connsiteX17" fmla="*/ 8122587 w 8499435"/>
                    <a:gd name="connsiteY17" fmla="*/ 732066 h 4084625"/>
                    <a:gd name="connsiteX18" fmla="*/ 8488347 w 8499435"/>
                    <a:gd name="connsiteY18" fmla="*/ 864146 h 4084625"/>
                    <a:gd name="connsiteX19" fmla="*/ 8295307 w 8499435"/>
                    <a:gd name="connsiteY19" fmla="*/ 1626146 h 4084625"/>
                    <a:gd name="connsiteX20" fmla="*/ 7675547 w 8499435"/>
                    <a:gd name="connsiteY20" fmla="*/ 2256066 h 4084625"/>
                    <a:gd name="connsiteX21" fmla="*/ 6923707 w 8499435"/>
                    <a:gd name="connsiteY21" fmla="*/ 2764066 h 4084625"/>
                    <a:gd name="connsiteX22" fmla="*/ 6080427 w 8499435"/>
                    <a:gd name="connsiteY22" fmla="*/ 3261906 h 4084625"/>
                    <a:gd name="connsiteX23" fmla="*/ 5371767 w 8499435"/>
                    <a:gd name="connsiteY23" fmla="*/ 3541306 h 4084625"/>
                    <a:gd name="connsiteX24" fmla="*/ 4627547 w 8499435"/>
                    <a:gd name="connsiteY24" fmla="*/ 3767366 h 4084625"/>
                    <a:gd name="connsiteX25" fmla="*/ 4167807 w 8499435"/>
                    <a:gd name="connsiteY25" fmla="*/ 4077246 h 4084625"/>
                    <a:gd name="connsiteX26" fmla="*/ 3456607 w 8499435"/>
                    <a:gd name="connsiteY26" fmla="*/ 3950246 h 4084625"/>
                    <a:gd name="connsiteX0" fmla="*/ 3456607 w 8499435"/>
                    <a:gd name="connsiteY0" fmla="*/ 3950246 h 4084625"/>
                    <a:gd name="connsiteX1" fmla="*/ 3055287 w 8499435"/>
                    <a:gd name="connsiteY1" fmla="*/ 3541306 h 4084625"/>
                    <a:gd name="connsiteX2" fmla="*/ 2232327 w 8499435"/>
                    <a:gd name="connsiteY2" fmla="*/ 3079026 h 4084625"/>
                    <a:gd name="connsiteX3" fmla="*/ 1203627 w 8499435"/>
                    <a:gd name="connsiteY3" fmla="*/ 2263686 h 4084625"/>
                    <a:gd name="connsiteX4" fmla="*/ 207947 w 8499435"/>
                    <a:gd name="connsiteY4" fmla="*/ 1168946 h 4084625"/>
                    <a:gd name="connsiteX5" fmla="*/ 14907 w 8499435"/>
                    <a:gd name="connsiteY5" fmla="*/ 467906 h 4084625"/>
                    <a:gd name="connsiteX6" fmla="*/ 441627 w 8499435"/>
                    <a:gd name="connsiteY6" fmla="*/ 546 h 4084625"/>
                    <a:gd name="connsiteX7" fmla="*/ 837867 w 8499435"/>
                    <a:gd name="connsiteY7" fmla="*/ 376466 h 4084625"/>
                    <a:gd name="connsiteX8" fmla="*/ 1579547 w 8499435"/>
                    <a:gd name="connsiteY8" fmla="*/ 498386 h 4084625"/>
                    <a:gd name="connsiteX9" fmla="*/ 2250107 w 8499435"/>
                    <a:gd name="connsiteY9" fmla="*/ 772706 h 4084625"/>
                    <a:gd name="connsiteX10" fmla="*/ 3245787 w 8499435"/>
                    <a:gd name="connsiteY10" fmla="*/ 1270546 h 4084625"/>
                    <a:gd name="connsiteX11" fmla="*/ 3956987 w 8499435"/>
                    <a:gd name="connsiteY11" fmla="*/ 1615986 h 4084625"/>
                    <a:gd name="connsiteX12" fmla="*/ 4312587 w 8499435"/>
                    <a:gd name="connsiteY12" fmla="*/ 1626146 h 4084625"/>
                    <a:gd name="connsiteX13" fmla="*/ 5531787 w 8499435"/>
                    <a:gd name="connsiteY13" fmla="*/ 1321346 h 4084625"/>
                    <a:gd name="connsiteX14" fmla="*/ 6791627 w 8499435"/>
                    <a:gd name="connsiteY14" fmla="*/ 1067346 h 4084625"/>
                    <a:gd name="connsiteX15" fmla="*/ 7482507 w 8499435"/>
                    <a:gd name="connsiteY15" fmla="*/ 975906 h 4084625"/>
                    <a:gd name="connsiteX16" fmla="*/ 7817787 w 8499435"/>
                    <a:gd name="connsiteY16" fmla="*/ 1067346 h 4084625"/>
                    <a:gd name="connsiteX17" fmla="*/ 8122587 w 8499435"/>
                    <a:gd name="connsiteY17" fmla="*/ 732066 h 4084625"/>
                    <a:gd name="connsiteX18" fmla="*/ 8488347 w 8499435"/>
                    <a:gd name="connsiteY18" fmla="*/ 864146 h 4084625"/>
                    <a:gd name="connsiteX19" fmla="*/ 8295307 w 8499435"/>
                    <a:gd name="connsiteY19" fmla="*/ 1626146 h 4084625"/>
                    <a:gd name="connsiteX20" fmla="*/ 7675547 w 8499435"/>
                    <a:gd name="connsiteY20" fmla="*/ 2256066 h 4084625"/>
                    <a:gd name="connsiteX21" fmla="*/ 6923707 w 8499435"/>
                    <a:gd name="connsiteY21" fmla="*/ 2764066 h 4084625"/>
                    <a:gd name="connsiteX22" fmla="*/ 6080427 w 8499435"/>
                    <a:gd name="connsiteY22" fmla="*/ 3261906 h 4084625"/>
                    <a:gd name="connsiteX23" fmla="*/ 5371767 w 8499435"/>
                    <a:gd name="connsiteY23" fmla="*/ 3495586 h 4084625"/>
                    <a:gd name="connsiteX24" fmla="*/ 4627547 w 8499435"/>
                    <a:gd name="connsiteY24" fmla="*/ 3767366 h 4084625"/>
                    <a:gd name="connsiteX25" fmla="*/ 4167807 w 8499435"/>
                    <a:gd name="connsiteY25" fmla="*/ 4077246 h 4084625"/>
                    <a:gd name="connsiteX26" fmla="*/ 3456607 w 8499435"/>
                    <a:gd name="connsiteY26" fmla="*/ 3950246 h 4084625"/>
                    <a:gd name="connsiteX0" fmla="*/ 3456607 w 8499435"/>
                    <a:gd name="connsiteY0" fmla="*/ 3950246 h 4084625"/>
                    <a:gd name="connsiteX1" fmla="*/ 3055287 w 8499435"/>
                    <a:gd name="connsiteY1" fmla="*/ 3541306 h 4084625"/>
                    <a:gd name="connsiteX2" fmla="*/ 2232327 w 8499435"/>
                    <a:gd name="connsiteY2" fmla="*/ 3079026 h 4084625"/>
                    <a:gd name="connsiteX3" fmla="*/ 1203627 w 8499435"/>
                    <a:gd name="connsiteY3" fmla="*/ 2263686 h 4084625"/>
                    <a:gd name="connsiteX4" fmla="*/ 207947 w 8499435"/>
                    <a:gd name="connsiteY4" fmla="*/ 1168946 h 4084625"/>
                    <a:gd name="connsiteX5" fmla="*/ 14907 w 8499435"/>
                    <a:gd name="connsiteY5" fmla="*/ 467906 h 4084625"/>
                    <a:gd name="connsiteX6" fmla="*/ 441627 w 8499435"/>
                    <a:gd name="connsiteY6" fmla="*/ 546 h 4084625"/>
                    <a:gd name="connsiteX7" fmla="*/ 837867 w 8499435"/>
                    <a:gd name="connsiteY7" fmla="*/ 376466 h 4084625"/>
                    <a:gd name="connsiteX8" fmla="*/ 1579547 w 8499435"/>
                    <a:gd name="connsiteY8" fmla="*/ 498386 h 4084625"/>
                    <a:gd name="connsiteX9" fmla="*/ 2250107 w 8499435"/>
                    <a:gd name="connsiteY9" fmla="*/ 772706 h 4084625"/>
                    <a:gd name="connsiteX10" fmla="*/ 3245787 w 8499435"/>
                    <a:gd name="connsiteY10" fmla="*/ 1270546 h 4084625"/>
                    <a:gd name="connsiteX11" fmla="*/ 3956987 w 8499435"/>
                    <a:gd name="connsiteY11" fmla="*/ 1615986 h 4084625"/>
                    <a:gd name="connsiteX12" fmla="*/ 4312587 w 8499435"/>
                    <a:gd name="connsiteY12" fmla="*/ 1626146 h 4084625"/>
                    <a:gd name="connsiteX13" fmla="*/ 5531787 w 8499435"/>
                    <a:gd name="connsiteY13" fmla="*/ 1321346 h 4084625"/>
                    <a:gd name="connsiteX14" fmla="*/ 6791627 w 8499435"/>
                    <a:gd name="connsiteY14" fmla="*/ 1067346 h 4084625"/>
                    <a:gd name="connsiteX15" fmla="*/ 7482507 w 8499435"/>
                    <a:gd name="connsiteY15" fmla="*/ 975906 h 4084625"/>
                    <a:gd name="connsiteX16" fmla="*/ 7817787 w 8499435"/>
                    <a:gd name="connsiteY16" fmla="*/ 1067346 h 4084625"/>
                    <a:gd name="connsiteX17" fmla="*/ 8122587 w 8499435"/>
                    <a:gd name="connsiteY17" fmla="*/ 732066 h 4084625"/>
                    <a:gd name="connsiteX18" fmla="*/ 8488347 w 8499435"/>
                    <a:gd name="connsiteY18" fmla="*/ 864146 h 4084625"/>
                    <a:gd name="connsiteX19" fmla="*/ 8295307 w 8499435"/>
                    <a:gd name="connsiteY19" fmla="*/ 1626146 h 4084625"/>
                    <a:gd name="connsiteX20" fmla="*/ 7675547 w 8499435"/>
                    <a:gd name="connsiteY20" fmla="*/ 2256066 h 4084625"/>
                    <a:gd name="connsiteX21" fmla="*/ 6923707 w 8499435"/>
                    <a:gd name="connsiteY21" fmla="*/ 2764066 h 4084625"/>
                    <a:gd name="connsiteX22" fmla="*/ 6118527 w 8499435"/>
                    <a:gd name="connsiteY22" fmla="*/ 3162846 h 4084625"/>
                    <a:gd name="connsiteX23" fmla="*/ 5371767 w 8499435"/>
                    <a:gd name="connsiteY23" fmla="*/ 3495586 h 4084625"/>
                    <a:gd name="connsiteX24" fmla="*/ 4627547 w 8499435"/>
                    <a:gd name="connsiteY24" fmla="*/ 3767366 h 4084625"/>
                    <a:gd name="connsiteX25" fmla="*/ 4167807 w 8499435"/>
                    <a:gd name="connsiteY25" fmla="*/ 4077246 h 4084625"/>
                    <a:gd name="connsiteX26" fmla="*/ 3456607 w 8499435"/>
                    <a:gd name="connsiteY26" fmla="*/ 3950246 h 4084625"/>
                    <a:gd name="connsiteX0" fmla="*/ 3456607 w 8499435"/>
                    <a:gd name="connsiteY0" fmla="*/ 3950246 h 4084625"/>
                    <a:gd name="connsiteX1" fmla="*/ 3055287 w 8499435"/>
                    <a:gd name="connsiteY1" fmla="*/ 3541306 h 4084625"/>
                    <a:gd name="connsiteX2" fmla="*/ 2232327 w 8499435"/>
                    <a:gd name="connsiteY2" fmla="*/ 3079026 h 4084625"/>
                    <a:gd name="connsiteX3" fmla="*/ 1203627 w 8499435"/>
                    <a:gd name="connsiteY3" fmla="*/ 2263686 h 4084625"/>
                    <a:gd name="connsiteX4" fmla="*/ 207947 w 8499435"/>
                    <a:gd name="connsiteY4" fmla="*/ 1168946 h 4084625"/>
                    <a:gd name="connsiteX5" fmla="*/ 14907 w 8499435"/>
                    <a:gd name="connsiteY5" fmla="*/ 467906 h 4084625"/>
                    <a:gd name="connsiteX6" fmla="*/ 441627 w 8499435"/>
                    <a:gd name="connsiteY6" fmla="*/ 546 h 4084625"/>
                    <a:gd name="connsiteX7" fmla="*/ 837867 w 8499435"/>
                    <a:gd name="connsiteY7" fmla="*/ 376466 h 4084625"/>
                    <a:gd name="connsiteX8" fmla="*/ 1579547 w 8499435"/>
                    <a:gd name="connsiteY8" fmla="*/ 498386 h 4084625"/>
                    <a:gd name="connsiteX9" fmla="*/ 2250107 w 8499435"/>
                    <a:gd name="connsiteY9" fmla="*/ 772706 h 4084625"/>
                    <a:gd name="connsiteX10" fmla="*/ 3245787 w 8499435"/>
                    <a:gd name="connsiteY10" fmla="*/ 1270546 h 4084625"/>
                    <a:gd name="connsiteX11" fmla="*/ 3956987 w 8499435"/>
                    <a:gd name="connsiteY11" fmla="*/ 1615986 h 4084625"/>
                    <a:gd name="connsiteX12" fmla="*/ 4312587 w 8499435"/>
                    <a:gd name="connsiteY12" fmla="*/ 1626146 h 4084625"/>
                    <a:gd name="connsiteX13" fmla="*/ 5531787 w 8499435"/>
                    <a:gd name="connsiteY13" fmla="*/ 1321346 h 4084625"/>
                    <a:gd name="connsiteX14" fmla="*/ 6791627 w 8499435"/>
                    <a:gd name="connsiteY14" fmla="*/ 1067346 h 4084625"/>
                    <a:gd name="connsiteX15" fmla="*/ 7482507 w 8499435"/>
                    <a:gd name="connsiteY15" fmla="*/ 975906 h 4084625"/>
                    <a:gd name="connsiteX16" fmla="*/ 7817787 w 8499435"/>
                    <a:gd name="connsiteY16" fmla="*/ 1067346 h 4084625"/>
                    <a:gd name="connsiteX17" fmla="*/ 8122587 w 8499435"/>
                    <a:gd name="connsiteY17" fmla="*/ 732066 h 4084625"/>
                    <a:gd name="connsiteX18" fmla="*/ 8488347 w 8499435"/>
                    <a:gd name="connsiteY18" fmla="*/ 864146 h 4084625"/>
                    <a:gd name="connsiteX19" fmla="*/ 8295307 w 8499435"/>
                    <a:gd name="connsiteY19" fmla="*/ 1626146 h 4084625"/>
                    <a:gd name="connsiteX20" fmla="*/ 7675547 w 8499435"/>
                    <a:gd name="connsiteY20" fmla="*/ 2256066 h 4084625"/>
                    <a:gd name="connsiteX21" fmla="*/ 6938947 w 8499435"/>
                    <a:gd name="connsiteY21" fmla="*/ 2695486 h 4084625"/>
                    <a:gd name="connsiteX22" fmla="*/ 6118527 w 8499435"/>
                    <a:gd name="connsiteY22" fmla="*/ 3162846 h 4084625"/>
                    <a:gd name="connsiteX23" fmla="*/ 5371767 w 8499435"/>
                    <a:gd name="connsiteY23" fmla="*/ 3495586 h 4084625"/>
                    <a:gd name="connsiteX24" fmla="*/ 4627547 w 8499435"/>
                    <a:gd name="connsiteY24" fmla="*/ 3767366 h 4084625"/>
                    <a:gd name="connsiteX25" fmla="*/ 4167807 w 8499435"/>
                    <a:gd name="connsiteY25" fmla="*/ 4077246 h 4084625"/>
                    <a:gd name="connsiteX26" fmla="*/ 3456607 w 8499435"/>
                    <a:gd name="connsiteY26" fmla="*/ 3950246 h 4084625"/>
                    <a:gd name="connsiteX0" fmla="*/ 3456607 w 8499435"/>
                    <a:gd name="connsiteY0" fmla="*/ 3950246 h 4083909"/>
                    <a:gd name="connsiteX1" fmla="*/ 3215307 w 8499435"/>
                    <a:gd name="connsiteY1" fmla="*/ 3609886 h 4083909"/>
                    <a:gd name="connsiteX2" fmla="*/ 2232327 w 8499435"/>
                    <a:gd name="connsiteY2" fmla="*/ 3079026 h 4083909"/>
                    <a:gd name="connsiteX3" fmla="*/ 1203627 w 8499435"/>
                    <a:gd name="connsiteY3" fmla="*/ 2263686 h 4083909"/>
                    <a:gd name="connsiteX4" fmla="*/ 207947 w 8499435"/>
                    <a:gd name="connsiteY4" fmla="*/ 1168946 h 4083909"/>
                    <a:gd name="connsiteX5" fmla="*/ 14907 w 8499435"/>
                    <a:gd name="connsiteY5" fmla="*/ 467906 h 4083909"/>
                    <a:gd name="connsiteX6" fmla="*/ 441627 w 8499435"/>
                    <a:gd name="connsiteY6" fmla="*/ 546 h 4083909"/>
                    <a:gd name="connsiteX7" fmla="*/ 837867 w 8499435"/>
                    <a:gd name="connsiteY7" fmla="*/ 376466 h 4083909"/>
                    <a:gd name="connsiteX8" fmla="*/ 1579547 w 8499435"/>
                    <a:gd name="connsiteY8" fmla="*/ 498386 h 4083909"/>
                    <a:gd name="connsiteX9" fmla="*/ 2250107 w 8499435"/>
                    <a:gd name="connsiteY9" fmla="*/ 772706 h 4083909"/>
                    <a:gd name="connsiteX10" fmla="*/ 3245787 w 8499435"/>
                    <a:gd name="connsiteY10" fmla="*/ 1270546 h 4083909"/>
                    <a:gd name="connsiteX11" fmla="*/ 3956987 w 8499435"/>
                    <a:gd name="connsiteY11" fmla="*/ 1615986 h 4083909"/>
                    <a:gd name="connsiteX12" fmla="*/ 4312587 w 8499435"/>
                    <a:gd name="connsiteY12" fmla="*/ 1626146 h 4083909"/>
                    <a:gd name="connsiteX13" fmla="*/ 5531787 w 8499435"/>
                    <a:gd name="connsiteY13" fmla="*/ 1321346 h 4083909"/>
                    <a:gd name="connsiteX14" fmla="*/ 6791627 w 8499435"/>
                    <a:gd name="connsiteY14" fmla="*/ 1067346 h 4083909"/>
                    <a:gd name="connsiteX15" fmla="*/ 7482507 w 8499435"/>
                    <a:gd name="connsiteY15" fmla="*/ 975906 h 4083909"/>
                    <a:gd name="connsiteX16" fmla="*/ 7817787 w 8499435"/>
                    <a:gd name="connsiteY16" fmla="*/ 1067346 h 4083909"/>
                    <a:gd name="connsiteX17" fmla="*/ 8122587 w 8499435"/>
                    <a:gd name="connsiteY17" fmla="*/ 732066 h 4083909"/>
                    <a:gd name="connsiteX18" fmla="*/ 8488347 w 8499435"/>
                    <a:gd name="connsiteY18" fmla="*/ 864146 h 4083909"/>
                    <a:gd name="connsiteX19" fmla="*/ 8295307 w 8499435"/>
                    <a:gd name="connsiteY19" fmla="*/ 1626146 h 4083909"/>
                    <a:gd name="connsiteX20" fmla="*/ 7675547 w 8499435"/>
                    <a:gd name="connsiteY20" fmla="*/ 2256066 h 4083909"/>
                    <a:gd name="connsiteX21" fmla="*/ 6938947 w 8499435"/>
                    <a:gd name="connsiteY21" fmla="*/ 2695486 h 4083909"/>
                    <a:gd name="connsiteX22" fmla="*/ 6118527 w 8499435"/>
                    <a:gd name="connsiteY22" fmla="*/ 3162846 h 4083909"/>
                    <a:gd name="connsiteX23" fmla="*/ 5371767 w 8499435"/>
                    <a:gd name="connsiteY23" fmla="*/ 3495586 h 4083909"/>
                    <a:gd name="connsiteX24" fmla="*/ 4627547 w 8499435"/>
                    <a:gd name="connsiteY24" fmla="*/ 3767366 h 4083909"/>
                    <a:gd name="connsiteX25" fmla="*/ 4167807 w 8499435"/>
                    <a:gd name="connsiteY25" fmla="*/ 4077246 h 4083909"/>
                    <a:gd name="connsiteX26" fmla="*/ 3456607 w 8499435"/>
                    <a:gd name="connsiteY26" fmla="*/ 3950246 h 4083909"/>
                    <a:gd name="connsiteX0" fmla="*/ 3548047 w 8499435"/>
                    <a:gd name="connsiteY0" fmla="*/ 4003586 h 4093489"/>
                    <a:gd name="connsiteX1" fmla="*/ 3215307 w 8499435"/>
                    <a:gd name="connsiteY1" fmla="*/ 3609886 h 4093489"/>
                    <a:gd name="connsiteX2" fmla="*/ 2232327 w 8499435"/>
                    <a:gd name="connsiteY2" fmla="*/ 3079026 h 4093489"/>
                    <a:gd name="connsiteX3" fmla="*/ 1203627 w 8499435"/>
                    <a:gd name="connsiteY3" fmla="*/ 2263686 h 4093489"/>
                    <a:gd name="connsiteX4" fmla="*/ 207947 w 8499435"/>
                    <a:gd name="connsiteY4" fmla="*/ 1168946 h 4093489"/>
                    <a:gd name="connsiteX5" fmla="*/ 14907 w 8499435"/>
                    <a:gd name="connsiteY5" fmla="*/ 467906 h 4093489"/>
                    <a:gd name="connsiteX6" fmla="*/ 441627 w 8499435"/>
                    <a:gd name="connsiteY6" fmla="*/ 546 h 4093489"/>
                    <a:gd name="connsiteX7" fmla="*/ 837867 w 8499435"/>
                    <a:gd name="connsiteY7" fmla="*/ 376466 h 4093489"/>
                    <a:gd name="connsiteX8" fmla="*/ 1579547 w 8499435"/>
                    <a:gd name="connsiteY8" fmla="*/ 498386 h 4093489"/>
                    <a:gd name="connsiteX9" fmla="*/ 2250107 w 8499435"/>
                    <a:gd name="connsiteY9" fmla="*/ 772706 h 4093489"/>
                    <a:gd name="connsiteX10" fmla="*/ 3245787 w 8499435"/>
                    <a:gd name="connsiteY10" fmla="*/ 1270546 h 4093489"/>
                    <a:gd name="connsiteX11" fmla="*/ 3956987 w 8499435"/>
                    <a:gd name="connsiteY11" fmla="*/ 1615986 h 4093489"/>
                    <a:gd name="connsiteX12" fmla="*/ 4312587 w 8499435"/>
                    <a:gd name="connsiteY12" fmla="*/ 1626146 h 4093489"/>
                    <a:gd name="connsiteX13" fmla="*/ 5531787 w 8499435"/>
                    <a:gd name="connsiteY13" fmla="*/ 1321346 h 4093489"/>
                    <a:gd name="connsiteX14" fmla="*/ 6791627 w 8499435"/>
                    <a:gd name="connsiteY14" fmla="*/ 1067346 h 4093489"/>
                    <a:gd name="connsiteX15" fmla="*/ 7482507 w 8499435"/>
                    <a:gd name="connsiteY15" fmla="*/ 975906 h 4093489"/>
                    <a:gd name="connsiteX16" fmla="*/ 7817787 w 8499435"/>
                    <a:gd name="connsiteY16" fmla="*/ 1067346 h 4093489"/>
                    <a:gd name="connsiteX17" fmla="*/ 8122587 w 8499435"/>
                    <a:gd name="connsiteY17" fmla="*/ 732066 h 4093489"/>
                    <a:gd name="connsiteX18" fmla="*/ 8488347 w 8499435"/>
                    <a:gd name="connsiteY18" fmla="*/ 864146 h 4093489"/>
                    <a:gd name="connsiteX19" fmla="*/ 8295307 w 8499435"/>
                    <a:gd name="connsiteY19" fmla="*/ 1626146 h 4093489"/>
                    <a:gd name="connsiteX20" fmla="*/ 7675547 w 8499435"/>
                    <a:gd name="connsiteY20" fmla="*/ 2256066 h 4093489"/>
                    <a:gd name="connsiteX21" fmla="*/ 6938947 w 8499435"/>
                    <a:gd name="connsiteY21" fmla="*/ 2695486 h 4093489"/>
                    <a:gd name="connsiteX22" fmla="*/ 6118527 w 8499435"/>
                    <a:gd name="connsiteY22" fmla="*/ 3162846 h 4093489"/>
                    <a:gd name="connsiteX23" fmla="*/ 5371767 w 8499435"/>
                    <a:gd name="connsiteY23" fmla="*/ 3495586 h 4093489"/>
                    <a:gd name="connsiteX24" fmla="*/ 4627547 w 8499435"/>
                    <a:gd name="connsiteY24" fmla="*/ 3767366 h 4093489"/>
                    <a:gd name="connsiteX25" fmla="*/ 4167807 w 8499435"/>
                    <a:gd name="connsiteY25" fmla="*/ 4077246 h 4093489"/>
                    <a:gd name="connsiteX26" fmla="*/ 3548047 w 8499435"/>
                    <a:gd name="connsiteY26" fmla="*/ 4003586 h 4093489"/>
                    <a:gd name="connsiteX0" fmla="*/ 3548047 w 8499435"/>
                    <a:gd name="connsiteY0" fmla="*/ 4003586 h 4094621"/>
                    <a:gd name="connsiteX1" fmla="*/ 3139107 w 8499435"/>
                    <a:gd name="connsiteY1" fmla="*/ 3571786 h 4094621"/>
                    <a:gd name="connsiteX2" fmla="*/ 2232327 w 8499435"/>
                    <a:gd name="connsiteY2" fmla="*/ 3079026 h 4094621"/>
                    <a:gd name="connsiteX3" fmla="*/ 1203627 w 8499435"/>
                    <a:gd name="connsiteY3" fmla="*/ 2263686 h 4094621"/>
                    <a:gd name="connsiteX4" fmla="*/ 207947 w 8499435"/>
                    <a:gd name="connsiteY4" fmla="*/ 1168946 h 4094621"/>
                    <a:gd name="connsiteX5" fmla="*/ 14907 w 8499435"/>
                    <a:gd name="connsiteY5" fmla="*/ 467906 h 4094621"/>
                    <a:gd name="connsiteX6" fmla="*/ 441627 w 8499435"/>
                    <a:gd name="connsiteY6" fmla="*/ 546 h 4094621"/>
                    <a:gd name="connsiteX7" fmla="*/ 837867 w 8499435"/>
                    <a:gd name="connsiteY7" fmla="*/ 376466 h 4094621"/>
                    <a:gd name="connsiteX8" fmla="*/ 1579547 w 8499435"/>
                    <a:gd name="connsiteY8" fmla="*/ 498386 h 4094621"/>
                    <a:gd name="connsiteX9" fmla="*/ 2250107 w 8499435"/>
                    <a:gd name="connsiteY9" fmla="*/ 772706 h 4094621"/>
                    <a:gd name="connsiteX10" fmla="*/ 3245787 w 8499435"/>
                    <a:gd name="connsiteY10" fmla="*/ 1270546 h 4094621"/>
                    <a:gd name="connsiteX11" fmla="*/ 3956987 w 8499435"/>
                    <a:gd name="connsiteY11" fmla="*/ 1615986 h 4094621"/>
                    <a:gd name="connsiteX12" fmla="*/ 4312587 w 8499435"/>
                    <a:gd name="connsiteY12" fmla="*/ 1626146 h 4094621"/>
                    <a:gd name="connsiteX13" fmla="*/ 5531787 w 8499435"/>
                    <a:gd name="connsiteY13" fmla="*/ 1321346 h 4094621"/>
                    <a:gd name="connsiteX14" fmla="*/ 6791627 w 8499435"/>
                    <a:gd name="connsiteY14" fmla="*/ 1067346 h 4094621"/>
                    <a:gd name="connsiteX15" fmla="*/ 7482507 w 8499435"/>
                    <a:gd name="connsiteY15" fmla="*/ 975906 h 4094621"/>
                    <a:gd name="connsiteX16" fmla="*/ 7817787 w 8499435"/>
                    <a:gd name="connsiteY16" fmla="*/ 1067346 h 4094621"/>
                    <a:gd name="connsiteX17" fmla="*/ 8122587 w 8499435"/>
                    <a:gd name="connsiteY17" fmla="*/ 732066 h 4094621"/>
                    <a:gd name="connsiteX18" fmla="*/ 8488347 w 8499435"/>
                    <a:gd name="connsiteY18" fmla="*/ 864146 h 4094621"/>
                    <a:gd name="connsiteX19" fmla="*/ 8295307 w 8499435"/>
                    <a:gd name="connsiteY19" fmla="*/ 1626146 h 4094621"/>
                    <a:gd name="connsiteX20" fmla="*/ 7675547 w 8499435"/>
                    <a:gd name="connsiteY20" fmla="*/ 2256066 h 4094621"/>
                    <a:gd name="connsiteX21" fmla="*/ 6938947 w 8499435"/>
                    <a:gd name="connsiteY21" fmla="*/ 2695486 h 4094621"/>
                    <a:gd name="connsiteX22" fmla="*/ 6118527 w 8499435"/>
                    <a:gd name="connsiteY22" fmla="*/ 3162846 h 4094621"/>
                    <a:gd name="connsiteX23" fmla="*/ 5371767 w 8499435"/>
                    <a:gd name="connsiteY23" fmla="*/ 3495586 h 4094621"/>
                    <a:gd name="connsiteX24" fmla="*/ 4627547 w 8499435"/>
                    <a:gd name="connsiteY24" fmla="*/ 3767366 h 4094621"/>
                    <a:gd name="connsiteX25" fmla="*/ 4167807 w 8499435"/>
                    <a:gd name="connsiteY25" fmla="*/ 4077246 h 4094621"/>
                    <a:gd name="connsiteX26" fmla="*/ 3548047 w 8499435"/>
                    <a:gd name="connsiteY26" fmla="*/ 4003586 h 4094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499435" h="4094621">
                      <a:moveTo>
                        <a:pt x="3548047" y="4003586"/>
                      </a:moveTo>
                      <a:cubicBezTo>
                        <a:pt x="3376597" y="3919343"/>
                        <a:pt x="3358394" y="3725879"/>
                        <a:pt x="3139107" y="3571786"/>
                      </a:cubicBezTo>
                      <a:cubicBezTo>
                        <a:pt x="2919820" y="3417693"/>
                        <a:pt x="2554907" y="3297043"/>
                        <a:pt x="2232327" y="3079026"/>
                      </a:cubicBezTo>
                      <a:cubicBezTo>
                        <a:pt x="1909747" y="2861009"/>
                        <a:pt x="1541024" y="2582033"/>
                        <a:pt x="1203627" y="2263686"/>
                      </a:cubicBezTo>
                      <a:cubicBezTo>
                        <a:pt x="866230" y="1945339"/>
                        <a:pt x="406067" y="1468243"/>
                        <a:pt x="207947" y="1168946"/>
                      </a:cubicBezTo>
                      <a:cubicBezTo>
                        <a:pt x="9827" y="869649"/>
                        <a:pt x="-25733" y="647399"/>
                        <a:pt x="14907" y="467906"/>
                      </a:cubicBezTo>
                      <a:cubicBezTo>
                        <a:pt x="55547" y="288413"/>
                        <a:pt x="304467" y="15786"/>
                        <a:pt x="441627" y="546"/>
                      </a:cubicBezTo>
                      <a:cubicBezTo>
                        <a:pt x="578787" y="-14694"/>
                        <a:pt x="648214" y="293493"/>
                        <a:pt x="837867" y="376466"/>
                      </a:cubicBezTo>
                      <a:cubicBezTo>
                        <a:pt x="1027520" y="459439"/>
                        <a:pt x="1344174" y="432346"/>
                        <a:pt x="1579547" y="498386"/>
                      </a:cubicBezTo>
                      <a:cubicBezTo>
                        <a:pt x="1814920" y="564426"/>
                        <a:pt x="1972401" y="644013"/>
                        <a:pt x="2250107" y="772706"/>
                      </a:cubicBezTo>
                      <a:cubicBezTo>
                        <a:pt x="2527813" y="901399"/>
                        <a:pt x="2913894" y="1104599"/>
                        <a:pt x="3245787" y="1270546"/>
                      </a:cubicBezTo>
                      <a:cubicBezTo>
                        <a:pt x="3530267" y="1411093"/>
                        <a:pt x="3838454" y="1612599"/>
                        <a:pt x="3956987" y="1615986"/>
                      </a:cubicBezTo>
                      <a:cubicBezTo>
                        <a:pt x="4075520" y="1619373"/>
                        <a:pt x="4050120" y="1675253"/>
                        <a:pt x="4312587" y="1626146"/>
                      </a:cubicBezTo>
                      <a:cubicBezTo>
                        <a:pt x="4575054" y="1577039"/>
                        <a:pt x="5111840" y="1406013"/>
                        <a:pt x="5531787" y="1321346"/>
                      </a:cubicBezTo>
                      <a:lnTo>
                        <a:pt x="6791627" y="1067346"/>
                      </a:lnTo>
                      <a:cubicBezTo>
                        <a:pt x="7116747" y="1009773"/>
                        <a:pt x="7311480" y="975906"/>
                        <a:pt x="7482507" y="975906"/>
                      </a:cubicBezTo>
                      <a:cubicBezTo>
                        <a:pt x="7653534" y="975906"/>
                        <a:pt x="7711107" y="1107986"/>
                        <a:pt x="7817787" y="1067346"/>
                      </a:cubicBezTo>
                      <a:cubicBezTo>
                        <a:pt x="7924467" y="1026706"/>
                        <a:pt x="8010827" y="765933"/>
                        <a:pt x="8122587" y="732066"/>
                      </a:cubicBezTo>
                      <a:cubicBezTo>
                        <a:pt x="8234347" y="698199"/>
                        <a:pt x="8459560" y="715133"/>
                        <a:pt x="8488347" y="864146"/>
                      </a:cubicBezTo>
                      <a:cubicBezTo>
                        <a:pt x="8517134" y="1013159"/>
                        <a:pt x="8501894" y="1416173"/>
                        <a:pt x="8295307" y="1626146"/>
                      </a:cubicBezTo>
                      <a:cubicBezTo>
                        <a:pt x="8088720" y="1836119"/>
                        <a:pt x="7901607" y="2077843"/>
                        <a:pt x="7675547" y="2256066"/>
                      </a:cubicBezTo>
                      <a:cubicBezTo>
                        <a:pt x="7449487" y="2434289"/>
                        <a:pt x="7198450" y="2544356"/>
                        <a:pt x="6938947" y="2695486"/>
                      </a:cubicBezTo>
                      <a:cubicBezTo>
                        <a:pt x="6679444" y="2846616"/>
                        <a:pt x="6379724" y="3029496"/>
                        <a:pt x="6118527" y="3162846"/>
                      </a:cubicBezTo>
                      <a:cubicBezTo>
                        <a:pt x="5857330" y="3296196"/>
                        <a:pt x="5620264" y="3394833"/>
                        <a:pt x="5371767" y="3495586"/>
                      </a:cubicBezTo>
                      <a:cubicBezTo>
                        <a:pt x="5123270" y="3596339"/>
                        <a:pt x="4828207" y="3670423"/>
                        <a:pt x="4627547" y="3767366"/>
                      </a:cubicBezTo>
                      <a:cubicBezTo>
                        <a:pt x="4426887" y="3864309"/>
                        <a:pt x="4347724" y="4037876"/>
                        <a:pt x="4167807" y="4077246"/>
                      </a:cubicBezTo>
                      <a:cubicBezTo>
                        <a:pt x="3987890" y="4116616"/>
                        <a:pt x="3719497" y="4087829"/>
                        <a:pt x="3548047" y="4003586"/>
                      </a:cubicBezTo>
                      <a:close/>
                    </a:path>
                  </a:pathLst>
                </a:custGeom>
                <a:solidFill>
                  <a:srgbClr val="FF0000">
                    <a:alpha val="1000"/>
                  </a:srgbClr>
                </a:solidFill>
                <a:ln>
                  <a:solidFill>
                    <a:srgbClr val="FF0000">
                      <a:alpha val="1000"/>
                    </a:srgbClr>
                  </a:solidFill>
                </a:ln>
                <a:effectLst>
                  <a:glow rad="25400">
                    <a:srgbClr val="00B050">
                      <a:alpha val="4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33549" y="4027634"/>
                <a:ext cx="6266193" cy="2523267"/>
                <a:chOff x="5033549" y="4027634"/>
                <a:chExt cx="6266193" cy="2523267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5033549" y="4027634"/>
                  <a:ext cx="1544437" cy="2523117"/>
                  <a:chOff x="5033549" y="4027634"/>
                  <a:chExt cx="1544437" cy="2523117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8528" y="4027634"/>
                    <a:ext cx="1529458" cy="2523117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</p:pic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033549" y="4034249"/>
                    <a:ext cx="4459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rPr>
                      <a:t>Blue</a:t>
                    </a:r>
                    <a:endParaRPr lang="en-US" sz="1400" dirty="0">
                      <a:solidFill>
                        <a:schemeClr val="bg1"/>
                      </a:solidFill>
                      <a:latin typeface="Bahnschrift Condensed" panose="020B0502040204020203" pitchFamily="34" charset="0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253416" y="4027823"/>
                  <a:ext cx="1046326" cy="2523078"/>
                  <a:chOff x="10253416" y="4027823"/>
                  <a:chExt cx="1046326" cy="2523078"/>
                </a:xfrm>
              </p:grpSpPr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81744" y="4027823"/>
                    <a:ext cx="1017998" cy="2523078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</p:pic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253416" y="4034249"/>
                    <a:ext cx="5373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err="1" smtClean="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rPr>
                      <a:t>Minke</a:t>
                    </a:r>
                    <a:endParaRPr lang="en-US" sz="1400" dirty="0">
                      <a:solidFill>
                        <a:schemeClr val="bg1"/>
                      </a:solidFill>
                      <a:latin typeface="Bahnschrift Condensed" panose="020B0502040204020203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818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Gough</dc:creator>
  <cp:lastModifiedBy>Will Taylor Gough</cp:lastModifiedBy>
  <cp:revision>14</cp:revision>
  <dcterms:created xsi:type="dcterms:W3CDTF">2019-10-23T16:26:51Z</dcterms:created>
  <dcterms:modified xsi:type="dcterms:W3CDTF">2020-05-04T09:15:35Z</dcterms:modified>
</cp:coreProperties>
</file>