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0" r:id="rId3"/>
    <p:sldId id="269" r:id="rId4"/>
    <p:sldId id="257" r:id="rId5"/>
    <p:sldId id="259" r:id="rId6"/>
    <p:sldId id="258" r:id="rId7"/>
    <p:sldId id="260" r:id="rId8"/>
    <p:sldId id="261" r:id="rId9"/>
    <p:sldId id="262" r:id="rId10"/>
    <p:sldId id="264" r:id="rId11"/>
    <p:sldId id="263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8FB9D-D60E-4DC0-979B-BB4DA1A95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F04F37-4632-4877-812C-08C1E9D2D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9E956-5584-40A3-A7E0-7B7411864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21DE-9A10-457F-BA6E-89142AAEB166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33410-B384-4779-B5F8-7DB166DE8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54746-B30A-4D41-A984-5AC9FFA48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386D-E74F-4A80-809D-EE02E4068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71457-43CA-4096-B359-269A64A86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A14D7-38EA-4D58-A8B8-661B0C516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BC266-B0D4-4983-8083-6C6D2C06A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21DE-9A10-457F-BA6E-89142AAEB166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623D6-CA59-40B1-BD14-8E3F8A472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41F61-5650-4511-8B02-4960552B6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386D-E74F-4A80-809D-EE02E4068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34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080872-C1C5-492C-84C2-8A76C6C416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192BDD-108F-46D7-BBB1-1324F6510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B0ADA-C6A4-4B22-B195-33853EF66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21DE-9A10-457F-BA6E-89142AAEB166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25BF9-1404-4B5A-8AD8-8A642B407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9903E-7090-4A96-906D-50991CA44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386D-E74F-4A80-809D-EE02E4068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C29EC-9420-4646-AFCA-D99F0D1BF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5277F-8938-4164-B1A0-DBAD881B6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91391-B2CE-49AE-9A6F-3EB648EC7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21DE-9A10-457F-BA6E-89142AAEB166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F8DE9-18E0-462B-9744-3C18E0904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B59DF-FACB-48D6-8D78-B790477E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386D-E74F-4A80-809D-EE02E4068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6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A1CE-E9F9-4FC0-A6F4-443EE54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25918-6D61-41D0-AE6B-661C37D77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BE3FD-7536-42C0-BE98-00F9140FA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21DE-9A10-457F-BA6E-89142AAEB166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47802-4A7A-459F-AB1E-26ECDC5DA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183FF-16FE-4A2B-BC0E-4C80211F8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386D-E74F-4A80-809D-EE02E4068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1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8AF43-2A3F-4BFD-BDDD-5CA779B7B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BA3F1-A95C-49F0-9714-C0AFEA859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0A3513-86C9-4E0F-9A92-DDB486D81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E2E8CC-69EE-4DB8-A868-078D245C7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21DE-9A10-457F-BA6E-89142AAEB166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DF18E6-A4D1-4837-8656-BE8E73192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E1D02-EFE6-4383-956A-E7C68CB83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386D-E74F-4A80-809D-EE02E4068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C4014-C29F-489B-94DE-883155C0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B8841-0CC8-4010-9188-333B2DBA1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60514-CE51-4620-9DDD-6FD993F46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C14929-62D9-4D3E-A254-655FEFF04A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A9BCEE-B7EB-4AF9-8BCE-713FD6816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BF7D5F-705A-483A-B503-DADA0FD85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21DE-9A10-457F-BA6E-89142AAEB166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6B07E1-A704-4FA8-84D8-08D4A3F4A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6EC74E-DCCE-4FA7-9A46-848066C53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386D-E74F-4A80-809D-EE02E4068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40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58872-892A-46A2-B5AE-92824503C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324C4F-8F82-4125-948F-4106FE48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21DE-9A10-457F-BA6E-89142AAEB166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B70EAD-724E-4E2B-97E6-F59135C1D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6D98B-3D16-4134-AD7A-90938A338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386D-E74F-4A80-809D-EE02E4068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4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B3DE97-B8E8-4F5E-9D65-F21EAD5F4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21DE-9A10-457F-BA6E-89142AAEB166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7B3AE6-19D3-44A3-987B-DEBA77E1B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D58E6-A5EF-401A-9C3F-45469EA0A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386D-E74F-4A80-809D-EE02E4068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80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F5FEF-D3B9-49EC-81FE-FA09AEE53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47602-A4F6-43E0-A17F-DE7FC5130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4DBA02-455A-4B79-ADDE-0C35D8B9A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33C50C-5DAF-4A1A-833A-CCC5384DD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21DE-9A10-457F-BA6E-89142AAEB166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2E426-64FA-4B6F-8501-FEA8B6123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8F305-4DC2-457E-9308-EA31BA137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386D-E74F-4A80-809D-EE02E4068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70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393CE-50AD-4AE7-801B-FF3F30733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879C19-17BE-4FE9-8F14-ECF42EA66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AB8BBC-BAF7-4BAB-9751-B6E6CFFC8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9579E-28B7-450F-A28F-374570CB8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21DE-9A10-457F-BA6E-89142AAEB166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C45D0-F763-486E-B9BD-17A293153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49870-436A-43BF-91AD-30686489F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386D-E74F-4A80-809D-EE02E4068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6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7F6B05-CC7A-48D9-AC69-26C25DEBA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D77A7-A639-456D-A2A5-A314B635E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485C0-7D4F-49DA-AB0E-592D8B307B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921DE-9A10-457F-BA6E-89142AAEB166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DF935-1C9D-4C72-8825-69678597E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0BFBC-44A7-4719-ABF4-FBD011FDC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E386D-E74F-4A80-809D-EE02E4068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89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ydenwade.com/" TargetMode="External"/><Relationship Id="rId2" Type="http://schemas.openxmlformats.org/officeDocument/2006/relationships/hyperlink" Target="mailto:info@haydenwade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iextrading.com/developer/docs/#getting-starte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3DED2-6C36-4CB5-B312-F9CAEE549D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An Custom</a:t>
            </a:r>
            <a:br>
              <a:rPr lang="en-US" dirty="0"/>
            </a:br>
            <a:r>
              <a:rPr lang="en-US" dirty="0"/>
              <a:t>Alexa Skill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CED126-8FFF-4F9E-90A4-65332175F1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Hayden Wade</a:t>
            </a:r>
          </a:p>
        </p:txBody>
      </p:sp>
    </p:spTree>
    <p:extLst>
      <p:ext uri="{BB962C8B-B14F-4D97-AF65-F5344CB8AC3E}">
        <p14:creationId xmlns:p14="http://schemas.microsoft.com/office/powerpoint/2010/main" val="3149596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619C-88CC-4D75-8EEA-13B6B4E0A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E6E1A-1276-4DCA-800F-1A049EADC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within a utterance</a:t>
            </a:r>
          </a:p>
          <a:p>
            <a:r>
              <a:rPr lang="en-US" dirty="0"/>
              <a:t>Utterances can have multiple slots</a:t>
            </a:r>
          </a:p>
          <a:p>
            <a:r>
              <a:rPr lang="en-US" dirty="0"/>
              <a:t>User: “Alexa ask ESPN what the score of the </a:t>
            </a:r>
            <a:r>
              <a:rPr lang="en-US" b="1" dirty="0"/>
              <a:t>Minnesota Viking</a:t>
            </a:r>
            <a:r>
              <a:rPr lang="en-US" dirty="0"/>
              <a:t> </a:t>
            </a:r>
            <a:r>
              <a:rPr lang="en-US" b="1" dirty="0"/>
              <a:t>football </a:t>
            </a:r>
            <a:r>
              <a:rPr lang="en-US" dirty="0"/>
              <a:t>game.”</a:t>
            </a:r>
          </a:p>
          <a:p>
            <a:r>
              <a:rPr lang="en-US" dirty="0"/>
              <a:t>User: “Alexa ask ESPN what the score of the {team name} {sport name} game.”</a:t>
            </a:r>
          </a:p>
          <a:p>
            <a:pPr lvl="1"/>
            <a:r>
              <a:rPr lang="en-US" dirty="0"/>
              <a:t>{team name}</a:t>
            </a:r>
          </a:p>
          <a:p>
            <a:pPr lvl="2"/>
            <a:r>
              <a:rPr lang="en-US" dirty="0"/>
              <a:t>Minnesota Vikings, Green Bay Packers, Minnesota Wild</a:t>
            </a:r>
          </a:p>
          <a:p>
            <a:pPr lvl="1"/>
            <a:r>
              <a:rPr lang="en-US" dirty="0"/>
              <a:t>{sport}</a:t>
            </a:r>
          </a:p>
          <a:p>
            <a:pPr lvl="2"/>
            <a:r>
              <a:rPr lang="en-US" dirty="0"/>
              <a:t>Football, hockey, baseball</a:t>
            </a:r>
          </a:p>
        </p:txBody>
      </p:sp>
    </p:spTree>
    <p:extLst>
      <p:ext uri="{BB962C8B-B14F-4D97-AF65-F5344CB8AC3E}">
        <p14:creationId xmlns:p14="http://schemas.microsoft.com/office/powerpoint/2010/main" val="4124802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95848-902A-40FE-8F5B-47BADBA88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A7A9E-989D-4538-95D0-453B931B0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Command</a:t>
            </a:r>
          </a:p>
          <a:p>
            <a:pPr lvl="1"/>
            <a:r>
              <a:rPr lang="en-US" dirty="0"/>
              <a:t>User: “Alexa ask ESPN for the score of the Viking game.”</a:t>
            </a:r>
          </a:p>
          <a:p>
            <a:pPr lvl="2"/>
            <a:r>
              <a:rPr lang="en-US" dirty="0"/>
              <a:t>Alexa: “The score of the Viking Packer game is 21-13, Vikings in the lead.”</a:t>
            </a:r>
          </a:p>
          <a:p>
            <a:r>
              <a:rPr lang="en-US" dirty="0"/>
              <a:t>Sessions</a:t>
            </a:r>
          </a:p>
          <a:p>
            <a:pPr lvl="1"/>
            <a:r>
              <a:rPr lang="en-US" dirty="0"/>
              <a:t>Do not require user to say invocation name for every command</a:t>
            </a:r>
          </a:p>
          <a:p>
            <a:pPr lvl="1"/>
            <a:r>
              <a:rPr lang="en-US" dirty="0"/>
              <a:t>User: “Alexa open ESPN”</a:t>
            </a:r>
          </a:p>
          <a:p>
            <a:pPr lvl="2"/>
            <a:r>
              <a:rPr lang="en-US" dirty="0"/>
              <a:t>Alexa ESPN skill: “Welcome to ESPN, how can I help you?”</a:t>
            </a:r>
          </a:p>
          <a:p>
            <a:pPr lvl="2"/>
            <a:r>
              <a:rPr lang="en-US" dirty="0"/>
              <a:t>User: “How are Minnesota sports doing?”</a:t>
            </a:r>
          </a:p>
          <a:p>
            <a:pPr lvl="2"/>
            <a:r>
              <a:rPr lang="en-US" dirty="0"/>
              <a:t>Alexa ESPN skill: “Minnesota Wild are have a record of 3-1-1 and the Twins have a record of 23-33.”</a:t>
            </a:r>
          </a:p>
          <a:p>
            <a:pPr lvl="2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69388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9973C-D474-42E9-AFBF-F9FEF0565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Build One!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CB46-429B-4553-B530-02602B503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Stocks</a:t>
            </a:r>
          </a:p>
          <a:p>
            <a:r>
              <a:rPr lang="en-US" dirty="0"/>
              <a:t>Sample Intents:</a:t>
            </a:r>
          </a:p>
          <a:p>
            <a:pPr lvl="1"/>
            <a:r>
              <a:rPr lang="en-US" dirty="0"/>
              <a:t>“What is the price of Apple’s stock?”</a:t>
            </a:r>
          </a:p>
          <a:p>
            <a:pPr lvl="1"/>
            <a:r>
              <a:rPr lang="en-US" dirty="0"/>
              <a:t>“Who is the CEO of Tesla?”</a:t>
            </a:r>
          </a:p>
          <a:p>
            <a:pPr lvl="1"/>
            <a:r>
              <a:rPr lang="en-US" dirty="0"/>
              <a:t>“What industry is Tesla in?”</a:t>
            </a:r>
          </a:p>
          <a:p>
            <a:r>
              <a:rPr lang="en-US" dirty="0"/>
              <a:t>Give Alexa a memory</a:t>
            </a:r>
          </a:p>
          <a:p>
            <a:pPr lvl="1"/>
            <a:r>
              <a:rPr lang="en-US" dirty="0"/>
              <a:t>User will not need to say company name each time</a:t>
            </a:r>
          </a:p>
          <a:p>
            <a:pPr lvl="2"/>
            <a:r>
              <a:rPr lang="en-US" dirty="0"/>
              <a:t>“Who is the CEO?”</a:t>
            </a:r>
          </a:p>
        </p:txBody>
      </p:sp>
    </p:spTree>
    <p:extLst>
      <p:ext uri="{BB962C8B-B14F-4D97-AF65-F5344CB8AC3E}">
        <p14:creationId xmlns:p14="http://schemas.microsoft.com/office/powerpoint/2010/main" val="4221358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69B2F-4DE4-4FBD-BB64-CEDCB6DB6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Possibilities Are Endless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F6A94-E6BE-4997-9999-3CC658EF4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Alexa supports</a:t>
            </a:r>
          </a:p>
          <a:p>
            <a:pPr lvl="1"/>
            <a:r>
              <a:rPr lang="en-US" dirty="0"/>
              <a:t>Text-speech</a:t>
            </a:r>
          </a:p>
          <a:p>
            <a:pPr lvl="1"/>
            <a:r>
              <a:rPr lang="en-US" dirty="0"/>
              <a:t>Audio player</a:t>
            </a:r>
          </a:p>
          <a:p>
            <a:pPr lvl="1"/>
            <a:r>
              <a:rPr lang="en-US" dirty="0"/>
              <a:t>Video player</a:t>
            </a:r>
          </a:p>
          <a:p>
            <a:pPr lvl="1"/>
            <a:r>
              <a:rPr lang="en-US" dirty="0"/>
              <a:t>Display Interface</a:t>
            </a:r>
          </a:p>
          <a:p>
            <a:pPr lvl="1"/>
            <a:r>
              <a:rPr lang="en-US" dirty="0"/>
              <a:t>Alexa Gadget – physical button accessory </a:t>
            </a:r>
          </a:p>
          <a:p>
            <a:r>
              <a:rPr lang="en-US" dirty="0"/>
              <a:t>Complexity</a:t>
            </a:r>
          </a:p>
          <a:p>
            <a:pPr lvl="1"/>
            <a:r>
              <a:rPr lang="en-US" dirty="0"/>
              <a:t>Giving your skill persistent memory</a:t>
            </a:r>
          </a:p>
          <a:p>
            <a:pPr lvl="1"/>
            <a:r>
              <a:rPr lang="en-US" dirty="0"/>
              <a:t>Automating tasks</a:t>
            </a:r>
          </a:p>
        </p:txBody>
      </p:sp>
    </p:spTree>
    <p:extLst>
      <p:ext uri="{BB962C8B-B14F-4D97-AF65-F5344CB8AC3E}">
        <p14:creationId xmlns:p14="http://schemas.microsoft.com/office/powerpoint/2010/main" val="2587612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C109C-9D2D-482A-ADB3-2A68165E8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Hayden Wade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CFC81-AB8E-4856-8E70-0015CC216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info@haydenwade.com</a:t>
            </a:r>
            <a:endParaRPr lang="en-US" dirty="0"/>
          </a:p>
          <a:p>
            <a:r>
              <a:rPr lang="en-US" dirty="0"/>
              <a:t>920-360-9269</a:t>
            </a:r>
          </a:p>
          <a:p>
            <a:r>
              <a:rPr lang="en-US" dirty="0">
                <a:hlinkClick r:id="rId3"/>
              </a:rPr>
              <a:t>www.haydenwade.com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Cheers!</a:t>
            </a:r>
          </a:p>
        </p:txBody>
      </p:sp>
    </p:spTree>
    <p:extLst>
      <p:ext uri="{BB962C8B-B14F-4D97-AF65-F5344CB8AC3E}">
        <p14:creationId xmlns:p14="http://schemas.microsoft.com/office/powerpoint/2010/main" val="3875679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CAE58-046B-45C8-9646-CF5841C4B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AC049-9C85-4169-8D06-F165BF498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93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835D5-69E2-4D87-97C5-6A185B0E0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F2883-D1F8-4BB4-837C-9EEB588A9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Engineer </a:t>
            </a:r>
          </a:p>
          <a:p>
            <a:r>
              <a:rPr lang="en-US" dirty="0"/>
              <a:t>Currently working at C.H. Robinson from 9-5</a:t>
            </a:r>
          </a:p>
          <a:p>
            <a:r>
              <a:rPr lang="en-US" dirty="0"/>
              <a:t>I build cool software on the side and mentor aspiring software engineers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703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FACD9-252B-464F-8ECC-0FBD04808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16386-D81D-4B46-B7E5-741EC6D29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Implementing, Deploying Custom Alexa Skill</a:t>
            </a:r>
          </a:p>
          <a:p>
            <a:pPr lvl="1"/>
            <a:r>
              <a:rPr lang="en-US" dirty="0"/>
              <a:t>Alexa Skills Kit Command Line Interface (ASK CLI)</a:t>
            </a:r>
          </a:p>
          <a:p>
            <a:pPr lvl="1"/>
            <a:r>
              <a:rPr lang="en-US" dirty="0"/>
              <a:t>AWS Lambda</a:t>
            </a:r>
          </a:p>
          <a:p>
            <a:pPr lvl="1"/>
            <a:r>
              <a:rPr lang="en-US" dirty="0"/>
              <a:t>Node.js</a:t>
            </a:r>
          </a:p>
          <a:p>
            <a:r>
              <a:rPr lang="en-US" dirty="0"/>
              <a:t>How to consume a public API</a:t>
            </a:r>
          </a:p>
          <a:p>
            <a:pPr lvl="1"/>
            <a:r>
              <a:rPr lang="en-US" dirty="0"/>
              <a:t>Stock data from IEX Trading API</a:t>
            </a:r>
          </a:p>
          <a:p>
            <a:pPr lvl="2"/>
            <a:r>
              <a:rPr lang="en-US" dirty="0">
                <a:hlinkClick r:id="rId2"/>
              </a:rPr>
              <a:t>https://iextrading.com/developer/docs/#getting-started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130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68D47-6D31-43EF-A9AA-C275631E2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 Skill?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643B2-1E5E-43B1-AB0F-0C754F3AD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File</a:t>
            </a:r>
          </a:p>
          <a:p>
            <a:r>
              <a:rPr lang="en-US" dirty="0"/>
              <a:t>JavaScript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418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4A874-CCC4-4998-BDAB-E0A6E1783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No, its that simple but there is a bit more…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553D2-B111-42C0-9A6A-010365C72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Interaction Model (JSON File)</a:t>
            </a:r>
          </a:p>
          <a:p>
            <a:pPr lvl="1"/>
            <a:r>
              <a:rPr lang="en-US" dirty="0"/>
              <a:t>Invocation Name</a:t>
            </a:r>
          </a:p>
          <a:p>
            <a:pPr lvl="1"/>
            <a:r>
              <a:rPr lang="en-US" dirty="0"/>
              <a:t>Intents</a:t>
            </a:r>
          </a:p>
          <a:p>
            <a:pPr lvl="2"/>
            <a:r>
              <a:rPr lang="en-US" dirty="0"/>
              <a:t>Built-In Intents</a:t>
            </a:r>
          </a:p>
          <a:p>
            <a:pPr lvl="2"/>
            <a:r>
              <a:rPr lang="en-US" dirty="0"/>
              <a:t>User-defined Intents</a:t>
            </a:r>
          </a:p>
          <a:p>
            <a:pPr lvl="1"/>
            <a:r>
              <a:rPr lang="en-US" dirty="0"/>
              <a:t>Slot Types</a:t>
            </a:r>
          </a:p>
          <a:p>
            <a:r>
              <a:rPr lang="en-US" dirty="0"/>
              <a:t>Logic (JavaScript File)</a:t>
            </a:r>
          </a:p>
          <a:p>
            <a:pPr lvl="1"/>
            <a:r>
              <a:rPr lang="en-US" dirty="0"/>
              <a:t>AWS Lambda</a:t>
            </a:r>
          </a:p>
          <a:p>
            <a:pPr lvl="1"/>
            <a:r>
              <a:rPr lang="en-US" dirty="0"/>
              <a:t>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76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563AD-3ACB-4C04-A21D-A27B271EA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Invocation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D181A-2A0D-400E-9329-7797534DE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name that the user will use to start the interaction with your custom skill</a:t>
            </a:r>
          </a:p>
          <a:p>
            <a:r>
              <a:rPr lang="en-US" dirty="0"/>
              <a:t>For example, if the invocation name is “ESPN”, users can say:</a:t>
            </a:r>
          </a:p>
          <a:p>
            <a:pPr lvl="1"/>
            <a:r>
              <a:rPr lang="en-US" dirty="0"/>
              <a:t>“Alexa, ask ESPN for the score of the Viking game.”</a:t>
            </a:r>
          </a:p>
        </p:txBody>
      </p:sp>
    </p:spTree>
    <p:extLst>
      <p:ext uri="{BB962C8B-B14F-4D97-AF65-F5344CB8AC3E}">
        <p14:creationId xmlns:p14="http://schemas.microsoft.com/office/powerpoint/2010/main" val="1225673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D2057-6022-4829-87F9-368062B45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26891-DEE4-4575-B99B-D230647CB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Built-In Intents</a:t>
            </a:r>
          </a:p>
          <a:p>
            <a:pPr lvl="1"/>
            <a:r>
              <a:rPr lang="en-US" dirty="0" err="1"/>
              <a:t>AMAZON.CancelIntent</a:t>
            </a:r>
            <a:endParaRPr lang="en-US" dirty="0"/>
          </a:p>
          <a:p>
            <a:pPr lvl="2"/>
            <a:r>
              <a:rPr lang="en-US" dirty="0"/>
              <a:t>Invoked when user interrupts current intent by saying “Alexa Cancel”</a:t>
            </a:r>
          </a:p>
          <a:p>
            <a:pPr lvl="1"/>
            <a:r>
              <a:rPr lang="en-US" dirty="0" err="1"/>
              <a:t>AMAZON.HelpIntent</a:t>
            </a:r>
            <a:endParaRPr lang="en-US" dirty="0"/>
          </a:p>
          <a:p>
            <a:pPr lvl="2"/>
            <a:r>
              <a:rPr lang="en-US" dirty="0"/>
              <a:t>Invoked when user needs help with what to do within a custom skill</a:t>
            </a:r>
          </a:p>
          <a:p>
            <a:pPr lvl="2"/>
            <a:r>
              <a:rPr lang="en-US" dirty="0"/>
              <a:t>Provides sample commands</a:t>
            </a:r>
          </a:p>
          <a:p>
            <a:pPr lvl="1"/>
            <a:r>
              <a:rPr lang="en-US" dirty="0" err="1"/>
              <a:t>AMAZON.FallbackIntent</a:t>
            </a:r>
            <a:endParaRPr lang="en-US" dirty="0"/>
          </a:p>
          <a:p>
            <a:pPr lvl="2"/>
            <a:r>
              <a:rPr lang="en-US" dirty="0"/>
              <a:t>Invoked when user’s command does not match any of the other defined intents</a:t>
            </a:r>
          </a:p>
          <a:p>
            <a:pPr lvl="2"/>
            <a:r>
              <a:rPr lang="en-US" dirty="0"/>
              <a:t>“Sorry I don’t know that one”</a:t>
            </a:r>
          </a:p>
          <a:p>
            <a:pPr lvl="1"/>
            <a:r>
              <a:rPr lang="en-US" dirty="0" err="1"/>
              <a:t>AMAZON.StopIntent</a:t>
            </a:r>
            <a:endParaRPr lang="en-US" dirty="0"/>
          </a:p>
          <a:p>
            <a:pPr lvl="2"/>
            <a:r>
              <a:rPr lang="en-US" dirty="0"/>
              <a:t>Invoked when user wants to stop an open session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906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7ED87-B603-4555-AFBC-8609F81C5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108C6-4BA9-47EC-8022-66621475A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User-defined intents</a:t>
            </a:r>
          </a:p>
          <a:p>
            <a:pPr lvl="1"/>
            <a:r>
              <a:rPr lang="en-US" dirty="0"/>
              <a:t>Makes your custom skill unique</a:t>
            </a:r>
          </a:p>
          <a:p>
            <a:pPr lvl="1"/>
            <a:r>
              <a:rPr lang="en-US" dirty="0"/>
              <a:t>Example </a:t>
            </a:r>
            <a:r>
              <a:rPr lang="en-US" b="1" dirty="0"/>
              <a:t>Score Intent</a:t>
            </a:r>
            <a:r>
              <a:rPr lang="en-US" dirty="0"/>
              <a:t>: “Alexa ask ESPN for the score of the Viking game”</a:t>
            </a:r>
          </a:p>
          <a:p>
            <a:pPr lvl="1"/>
            <a:r>
              <a:rPr lang="en-US" dirty="0"/>
              <a:t>Example </a:t>
            </a:r>
            <a:r>
              <a:rPr lang="en-US" b="1" dirty="0"/>
              <a:t>Top Trend Intent</a:t>
            </a:r>
            <a:r>
              <a:rPr lang="en-US" dirty="0"/>
              <a:t>: “Alexa ask Google for the top trends”</a:t>
            </a:r>
          </a:p>
          <a:p>
            <a:r>
              <a:rPr lang="en-US" dirty="0"/>
              <a:t>Made up of </a:t>
            </a:r>
            <a:r>
              <a:rPr lang="en-US" b="1" dirty="0"/>
              <a:t>Utterances</a:t>
            </a:r>
          </a:p>
          <a:p>
            <a:pPr lvl="1"/>
            <a:r>
              <a:rPr lang="en-US" dirty="0"/>
              <a:t>Utterances – phases the user might say</a:t>
            </a:r>
          </a:p>
        </p:txBody>
      </p:sp>
    </p:spTree>
    <p:extLst>
      <p:ext uri="{BB962C8B-B14F-4D97-AF65-F5344CB8AC3E}">
        <p14:creationId xmlns:p14="http://schemas.microsoft.com/office/powerpoint/2010/main" val="2608405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559</Words>
  <Application>Microsoft Office PowerPoint</Application>
  <PresentationFormat>Widescreen</PresentationFormat>
  <Paragraphs>97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Building An Custom Alexa Skill</vt:lpstr>
      <vt:lpstr>Who Am I?</vt:lpstr>
      <vt:lpstr>Who Am I?</vt:lpstr>
      <vt:lpstr>Overview for Today</vt:lpstr>
      <vt:lpstr>What Makes a Skill?</vt:lpstr>
      <vt:lpstr>No, its that simple but there is a bit more…</vt:lpstr>
      <vt:lpstr>Invocation Name</vt:lpstr>
      <vt:lpstr>Intents</vt:lpstr>
      <vt:lpstr>Intents</vt:lpstr>
      <vt:lpstr>Slot Types</vt:lpstr>
      <vt:lpstr>Interaction Types</vt:lpstr>
      <vt:lpstr>Let’s Build One!</vt:lpstr>
      <vt:lpstr>Possibilities Are Endless</vt:lpstr>
      <vt:lpstr>Hayden Wade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 Custom Alexa Skill</dc:title>
  <dc:creator>Hayden Wade</dc:creator>
  <cp:lastModifiedBy>Hayden Wade</cp:lastModifiedBy>
  <cp:revision>14</cp:revision>
  <dcterms:created xsi:type="dcterms:W3CDTF">2018-10-21T22:42:06Z</dcterms:created>
  <dcterms:modified xsi:type="dcterms:W3CDTF">2018-10-31T01:20:00Z</dcterms:modified>
</cp:coreProperties>
</file>