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1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2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7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5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0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6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9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1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21DE-9A10-457F-BA6E-89142AAEB16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3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ydenwade.com/" TargetMode="External"/><Relationship Id="rId2" Type="http://schemas.openxmlformats.org/officeDocument/2006/relationships/hyperlink" Target="mailto:info@haydenwad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xtrading.com/developer/docs/#getting-start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DED2-6C36-4CB5-B312-F9CAEE549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Custom</a:t>
            </a:r>
            <a:br>
              <a:rPr lang="en-US" dirty="0"/>
            </a:br>
            <a:r>
              <a:rPr lang="en-US" dirty="0"/>
              <a:t>Alexa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ED126-8FFF-4F9E-90A4-65332175F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Hayden Wade</a:t>
            </a:r>
          </a:p>
        </p:txBody>
      </p:sp>
    </p:spTree>
    <p:extLst>
      <p:ext uri="{BB962C8B-B14F-4D97-AF65-F5344CB8AC3E}">
        <p14:creationId xmlns:p14="http://schemas.microsoft.com/office/powerpoint/2010/main" val="314959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5848-902A-40FE-8F5B-47BADBA8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7A9E-989D-4538-95D0-453B931B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Command</a:t>
            </a:r>
          </a:p>
          <a:p>
            <a:pPr lvl="1"/>
            <a:r>
              <a:rPr lang="en-US" dirty="0"/>
              <a:t>User: “Alexa ask ESPN for the score of the Viking game.”</a:t>
            </a:r>
          </a:p>
          <a:p>
            <a:pPr lvl="2"/>
            <a:r>
              <a:rPr lang="en-US" dirty="0"/>
              <a:t>Alexa: “The score of the Viking Packer game is 21-13, Vikings in the lead.”</a:t>
            </a:r>
          </a:p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Do not require user to say invocation name for every command</a:t>
            </a:r>
          </a:p>
          <a:p>
            <a:pPr lvl="1"/>
            <a:r>
              <a:rPr lang="en-US" dirty="0"/>
              <a:t>User: “Alexa open ESPN”</a:t>
            </a:r>
          </a:p>
          <a:p>
            <a:pPr lvl="2"/>
            <a:r>
              <a:rPr lang="en-US" dirty="0"/>
              <a:t>Alexa ESPN skill: “Welcome to ESPN, how can I help you?”</a:t>
            </a:r>
          </a:p>
          <a:p>
            <a:pPr lvl="2"/>
            <a:r>
              <a:rPr lang="en-US" dirty="0"/>
              <a:t>User: “How are Minnesota sports doing?”</a:t>
            </a:r>
          </a:p>
          <a:p>
            <a:pPr lvl="2"/>
            <a:r>
              <a:rPr lang="en-US" dirty="0"/>
              <a:t>Alexa ESPN skill: “Minnesota Wild are have a record of 3-1-1 and the Twins have a record of 23-33.”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938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973C-D474-42E9-AFBF-F9FEF05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CB46-429B-4553-B530-02602B50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Stocks</a:t>
            </a:r>
          </a:p>
          <a:p>
            <a:r>
              <a:rPr lang="en-US" dirty="0"/>
              <a:t>Sample Intent:</a:t>
            </a:r>
          </a:p>
          <a:p>
            <a:pPr lvl="1"/>
            <a:r>
              <a:rPr lang="en-US" dirty="0"/>
              <a:t>Stock Price </a:t>
            </a:r>
            <a:r>
              <a:rPr lang="en-US"/>
              <a:t>Intent: </a:t>
            </a:r>
            <a:r>
              <a:rPr lang="en-US" dirty="0"/>
              <a:t>“What is the price of Apple’s stock?”</a:t>
            </a:r>
          </a:p>
          <a:p>
            <a:pPr lvl="1"/>
            <a:r>
              <a:rPr lang="en-US" dirty="0"/>
              <a:t>CEO Intent: “Who is the CEO of Tesla?”</a:t>
            </a:r>
          </a:p>
          <a:p>
            <a:pPr lvl="1"/>
            <a:r>
              <a:rPr lang="en-US" dirty="0"/>
              <a:t>Industry Intent: “What industry is Tesla in?”</a:t>
            </a:r>
          </a:p>
          <a:p>
            <a:r>
              <a:rPr lang="en-US" dirty="0"/>
              <a:t>Give Alexa a memory</a:t>
            </a:r>
          </a:p>
          <a:p>
            <a:pPr lvl="1"/>
            <a:r>
              <a:rPr lang="en-US" dirty="0"/>
              <a:t>User will not need to say company name each time</a:t>
            </a:r>
          </a:p>
          <a:p>
            <a:pPr lvl="2"/>
            <a:r>
              <a:rPr lang="en-US" dirty="0"/>
              <a:t>“Who is the CEO?”</a:t>
            </a:r>
          </a:p>
        </p:txBody>
      </p:sp>
    </p:spTree>
    <p:extLst>
      <p:ext uri="{BB962C8B-B14F-4D97-AF65-F5344CB8AC3E}">
        <p14:creationId xmlns:p14="http://schemas.microsoft.com/office/powerpoint/2010/main" val="422135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9B2F-4DE4-4FBD-BB64-CEDCB6DB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Are Endless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6A94-E6BE-4997-9999-3CC658EF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Alexa supports</a:t>
            </a:r>
          </a:p>
          <a:p>
            <a:pPr lvl="1"/>
            <a:r>
              <a:rPr lang="en-US" dirty="0"/>
              <a:t>Text-speech</a:t>
            </a:r>
          </a:p>
          <a:p>
            <a:pPr lvl="1"/>
            <a:r>
              <a:rPr lang="en-US" dirty="0"/>
              <a:t>Audio player</a:t>
            </a:r>
          </a:p>
          <a:p>
            <a:pPr lvl="1"/>
            <a:r>
              <a:rPr lang="en-US" dirty="0"/>
              <a:t>Video player</a:t>
            </a:r>
          </a:p>
          <a:p>
            <a:pPr lvl="1"/>
            <a:r>
              <a:rPr lang="en-US" dirty="0"/>
              <a:t>Display Interface</a:t>
            </a:r>
          </a:p>
          <a:p>
            <a:pPr lvl="1"/>
            <a:r>
              <a:rPr lang="en-US" dirty="0"/>
              <a:t>Alexa Gadget – physical button accessory 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Giving your skill persistent memory</a:t>
            </a:r>
          </a:p>
          <a:p>
            <a:pPr lvl="1"/>
            <a:r>
              <a:rPr lang="en-US" dirty="0"/>
              <a:t>Automating tasks</a:t>
            </a:r>
          </a:p>
        </p:txBody>
      </p:sp>
    </p:spTree>
    <p:extLst>
      <p:ext uri="{BB962C8B-B14F-4D97-AF65-F5344CB8AC3E}">
        <p14:creationId xmlns:p14="http://schemas.microsoft.com/office/powerpoint/2010/main" val="258761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109C-9D2D-482A-ADB3-2A68165E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Hayden Wade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FC81-AB8E-4856-8E70-0015CC21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info@haydenwade.com</a:t>
            </a:r>
            <a:endParaRPr lang="en-US" dirty="0"/>
          </a:p>
          <a:p>
            <a:r>
              <a:rPr lang="en-US" dirty="0"/>
              <a:t>920-360-9269</a:t>
            </a:r>
          </a:p>
          <a:p>
            <a:r>
              <a:rPr lang="en-US" dirty="0">
                <a:hlinkClick r:id="rId3"/>
              </a:rPr>
              <a:t>www.haydenwade.com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8756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35D5-69E2-4D87-97C5-6A185B0E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2883-D1F8-4BB4-837C-9EEB588A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 </a:t>
            </a:r>
          </a:p>
          <a:p>
            <a:r>
              <a:rPr lang="en-US" dirty="0"/>
              <a:t>Currently working at C.H. Robinson from 9-5</a:t>
            </a:r>
          </a:p>
          <a:p>
            <a:r>
              <a:rPr lang="en-US" dirty="0"/>
              <a:t>I build cool software on the side and mentor aspiring software engineers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ACD9-252B-464F-8ECC-0FBD0480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6386-D81D-4B46-B7E5-741EC6D2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Implementing, Deploying Custom Alexa Skill</a:t>
            </a:r>
          </a:p>
          <a:p>
            <a:pPr lvl="1"/>
            <a:r>
              <a:rPr lang="en-US" dirty="0"/>
              <a:t>Alexa Skills Kit Command Line Interface (ASK CLI)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Node.js</a:t>
            </a:r>
          </a:p>
          <a:p>
            <a:r>
              <a:rPr lang="en-US" dirty="0"/>
              <a:t>How to consume a public API</a:t>
            </a:r>
          </a:p>
          <a:p>
            <a:pPr lvl="1"/>
            <a:r>
              <a:rPr lang="en-US" dirty="0"/>
              <a:t>Stock data from IEX Trading API</a:t>
            </a:r>
          </a:p>
          <a:p>
            <a:pPr lvl="2"/>
            <a:r>
              <a:rPr lang="en-US" dirty="0">
                <a:hlinkClick r:id="rId2"/>
              </a:rPr>
              <a:t>https://iextrading.com/developer/docs/#getting-started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3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8D47-6D31-43EF-A9AA-C275631E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3B2-1E5E-43B1-AB0F-0C754F3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File</a:t>
            </a:r>
          </a:p>
          <a:p>
            <a:r>
              <a:rPr lang="en-US" dirty="0"/>
              <a:t>JavaScript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1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A874-CCC4-4998-BDAB-E0A6E178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No, its that simple but there is a bit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53D2-B111-42C0-9A6A-010365C7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Interaction Model (JSON File)</a:t>
            </a:r>
          </a:p>
          <a:p>
            <a:pPr lvl="1"/>
            <a:r>
              <a:rPr lang="en-US" dirty="0"/>
              <a:t>Invocation Name</a:t>
            </a:r>
          </a:p>
          <a:p>
            <a:pPr lvl="1"/>
            <a:r>
              <a:rPr lang="en-US" dirty="0"/>
              <a:t>Intents</a:t>
            </a:r>
          </a:p>
          <a:p>
            <a:pPr lvl="2"/>
            <a:r>
              <a:rPr lang="en-US" dirty="0"/>
              <a:t>Built-In Intents</a:t>
            </a:r>
          </a:p>
          <a:p>
            <a:pPr lvl="2"/>
            <a:r>
              <a:rPr lang="en-US" dirty="0"/>
              <a:t>User-defined Intents</a:t>
            </a:r>
          </a:p>
          <a:p>
            <a:pPr lvl="1"/>
            <a:r>
              <a:rPr lang="en-US" dirty="0"/>
              <a:t>Slot Types</a:t>
            </a:r>
          </a:p>
          <a:p>
            <a:r>
              <a:rPr lang="en-US" dirty="0"/>
              <a:t>Logic (JavaScript File)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63AD-3ACB-4C04-A21D-A27B271E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181A-2A0D-400E-9329-7797534D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that the user will use to start the interaction with your custom skill</a:t>
            </a:r>
          </a:p>
          <a:p>
            <a:r>
              <a:rPr lang="en-US" dirty="0"/>
              <a:t>For example, if the invocation name is “ESPN”, users can say:</a:t>
            </a:r>
          </a:p>
          <a:p>
            <a:pPr lvl="1"/>
            <a:r>
              <a:rPr lang="en-US" dirty="0"/>
              <a:t>“Alexa, ask ESPN for the score of the Viking game.”</a:t>
            </a:r>
          </a:p>
        </p:txBody>
      </p:sp>
    </p:spTree>
    <p:extLst>
      <p:ext uri="{BB962C8B-B14F-4D97-AF65-F5344CB8AC3E}">
        <p14:creationId xmlns:p14="http://schemas.microsoft.com/office/powerpoint/2010/main" val="122567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2057-6022-4829-87F9-368062B4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6891-DEE4-4575-B99B-D230647C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Built-In Intents</a:t>
            </a:r>
          </a:p>
          <a:p>
            <a:pPr lvl="1"/>
            <a:r>
              <a:rPr lang="en-US" dirty="0" err="1"/>
              <a:t>AMAZON.CancelIntent</a:t>
            </a:r>
            <a:endParaRPr lang="en-US" dirty="0"/>
          </a:p>
          <a:p>
            <a:pPr lvl="2"/>
            <a:r>
              <a:rPr lang="en-US" dirty="0"/>
              <a:t>Invoked when user interrupts current intent by saying “Alexa Cancel”</a:t>
            </a:r>
          </a:p>
          <a:p>
            <a:pPr lvl="1"/>
            <a:r>
              <a:rPr lang="en-US" dirty="0" err="1"/>
              <a:t>AMAZON.HelpIntent</a:t>
            </a:r>
            <a:endParaRPr lang="en-US" dirty="0"/>
          </a:p>
          <a:p>
            <a:pPr lvl="2"/>
            <a:r>
              <a:rPr lang="en-US" dirty="0"/>
              <a:t>Invoked when user needs help with what to do within a custom skill</a:t>
            </a:r>
          </a:p>
          <a:p>
            <a:pPr lvl="2"/>
            <a:r>
              <a:rPr lang="en-US" dirty="0"/>
              <a:t>Provides sample commands</a:t>
            </a:r>
          </a:p>
          <a:p>
            <a:pPr lvl="1"/>
            <a:r>
              <a:rPr lang="en-US" dirty="0" err="1"/>
              <a:t>AMAZON.FallbackIntent</a:t>
            </a:r>
            <a:endParaRPr lang="en-US" dirty="0"/>
          </a:p>
          <a:p>
            <a:pPr lvl="2"/>
            <a:r>
              <a:rPr lang="en-US" dirty="0"/>
              <a:t>Invoked when user’s command does not match any of the other defined intents</a:t>
            </a:r>
          </a:p>
          <a:p>
            <a:pPr lvl="2"/>
            <a:r>
              <a:rPr lang="en-US" dirty="0"/>
              <a:t>“Sorry I don’t know that one”</a:t>
            </a:r>
          </a:p>
          <a:p>
            <a:pPr lvl="1"/>
            <a:r>
              <a:rPr lang="en-US" dirty="0" err="1"/>
              <a:t>AMAZON.StopIntent</a:t>
            </a:r>
            <a:endParaRPr lang="en-US" dirty="0"/>
          </a:p>
          <a:p>
            <a:pPr lvl="2"/>
            <a:r>
              <a:rPr lang="en-US" dirty="0"/>
              <a:t>Invoked when user wants to stop an open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D87-B603-4555-AFBC-8609F81C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08C6-4BA9-47EC-8022-66621475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intents</a:t>
            </a:r>
          </a:p>
          <a:p>
            <a:pPr lvl="1"/>
            <a:r>
              <a:rPr lang="en-US" dirty="0"/>
              <a:t>Makes your custom skill unique</a:t>
            </a:r>
          </a:p>
          <a:p>
            <a:pPr lvl="1"/>
            <a:r>
              <a:rPr lang="en-US" dirty="0"/>
              <a:t>Example </a:t>
            </a:r>
            <a:r>
              <a:rPr lang="en-US" b="1" dirty="0"/>
              <a:t>Score Intent</a:t>
            </a:r>
            <a:r>
              <a:rPr lang="en-US" dirty="0"/>
              <a:t>: “Alexa ask ESPN for the score of the Viking game”</a:t>
            </a:r>
          </a:p>
          <a:p>
            <a:pPr lvl="1"/>
            <a:r>
              <a:rPr lang="en-US" dirty="0"/>
              <a:t>Example </a:t>
            </a:r>
            <a:r>
              <a:rPr lang="en-US" b="1" dirty="0"/>
              <a:t>Top Trend Intent</a:t>
            </a:r>
            <a:r>
              <a:rPr lang="en-US" dirty="0"/>
              <a:t>: “Alexa ask Google for the top trends”</a:t>
            </a:r>
          </a:p>
          <a:p>
            <a:r>
              <a:rPr lang="en-US" dirty="0"/>
              <a:t>Made up of </a:t>
            </a:r>
            <a:r>
              <a:rPr lang="en-US" b="1" dirty="0"/>
              <a:t>Utterances</a:t>
            </a:r>
          </a:p>
          <a:p>
            <a:pPr lvl="1"/>
            <a:r>
              <a:rPr lang="en-US" dirty="0"/>
              <a:t>Utterances – phases the user might say</a:t>
            </a:r>
          </a:p>
        </p:txBody>
      </p:sp>
    </p:spTree>
    <p:extLst>
      <p:ext uri="{BB962C8B-B14F-4D97-AF65-F5344CB8AC3E}">
        <p14:creationId xmlns:p14="http://schemas.microsoft.com/office/powerpoint/2010/main" val="26084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619C-88CC-4D75-8EEA-13B6B4E0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6E1A-1276-4DCA-800F-1A049EAD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within a utterance</a:t>
            </a:r>
          </a:p>
          <a:p>
            <a:r>
              <a:rPr lang="en-US" dirty="0"/>
              <a:t>Utterances can have multiple slots</a:t>
            </a:r>
          </a:p>
          <a:p>
            <a:r>
              <a:rPr lang="en-US" dirty="0"/>
              <a:t>User: “Alexa ask ESPN what the score of the </a:t>
            </a:r>
            <a:r>
              <a:rPr lang="en-US" b="1" dirty="0"/>
              <a:t>Minnesota Viking</a:t>
            </a:r>
            <a:r>
              <a:rPr lang="en-US" dirty="0"/>
              <a:t> </a:t>
            </a:r>
            <a:r>
              <a:rPr lang="en-US" b="1" dirty="0"/>
              <a:t>football </a:t>
            </a:r>
            <a:r>
              <a:rPr lang="en-US" dirty="0"/>
              <a:t>game.”</a:t>
            </a:r>
          </a:p>
          <a:p>
            <a:r>
              <a:rPr lang="en-US" dirty="0"/>
              <a:t>User: “Alexa ask ESPN what the score of the {team name} {sport name} game.”</a:t>
            </a:r>
          </a:p>
          <a:p>
            <a:pPr lvl="1"/>
            <a:r>
              <a:rPr lang="en-US" dirty="0"/>
              <a:t>{team name}</a:t>
            </a:r>
          </a:p>
          <a:p>
            <a:pPr lvl="2"/>
            <a:r>
              <a:rPr lang="en-US" dirty="0"/>
              <a:t>Minnesota Vikings, Green Bay Packers, Minnesota Wild</a:t>
            </a:r>
          </a:p>
          <a:p>
            <a:pPr lvl="1"/>
            <a:r>
              <a:rPr lang="en-US" dirty="0"/>
              <a:t>{sport}</a:t>
            </a:r>
          </a:p>
          <a:p>
            <a:pPr lvl="2"/>
            <a:r>
              <a:rPr lang="en-US" dirty="0"/>
              <a:t>Football, hockey, baseball</a:t>
            </a:r>
          </a:p>
        </p:txBody>
      </p:sp>
    </p:spTree>
    <p:extLst>
      <p:ext uri="{BB962C8B-B14F-4D97-AF65-F5344CB8AC3E}">
        <p14:creationId xmlns:p14="http://schemas.microsoft.com/office/powerpoint/2010/main" val="41248028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305</TotalTime>
  <Words>565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Building An Custom Alexa Skill</vt:lpstr>
      <vt:lpstr>Who Am I?</vt:lpstr>
      <vt:lpstr>Overview for Today</vt:lpstr>
      <vt:lpstr>What Makes a Skill?</vt:lpstr>
      <vt:lpstr>No, its that simple but there is a bit more…</vt:lpstr>
      <vt:lpstr>Invocation Name</vt:lpstr>
      <vt:lpstr>Intents</vt:lpstr>
      <vt:lpstr>Intents</vt:lpstr>
      <vt:lpstr>Slot Types</vt:lpstr>
      <vt:lpstr>Interaction Types</vt:lpstr>
      <vt:lpstr>Let’s Build One!</vt:lpstr>
      <vt:lpstr>Possibilities Are Endless</vt:lpstr>
      <vt:lpstr>Hayden Wade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Custom Alexa Skill</dc:title>
  <dc:creator>Hayden Wade</dc:creator>
  <cp:lastModifiedBy>Hayden Wade</cp:lastModifiedBy>
  <cp:revision>16</cp:revision>
  <dcterms:created xsi:type="dcterms:W3CDTF">2018-10-21T22:42:06Z</dcterms:created>
  <dcterms:modified xsi:type="dcterms:W3CDTF">2018-11-04T18:16:04Z</dcterms:modified>
</cp:coreProperties>
</file>