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B9D-D60E-4DC0-979B-BB4DA1A9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4F37-4632-4877-812C-08C1E9D2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E956-5584-40A3-A7E0-7B741186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3410-B384-4779-B5F8-7DB166D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4746-B30A-4D41-A984-5AC9FFA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457-43CA-4096-B359-269A64A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14D7-38EA-4D58-A8B8-661B0C51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C266-B0D4-4983-8083-6C6D2C06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23D6-CA59-40B1-BD14-8E3F8A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1F61-5650-4511-8B02-4960552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80872-C1C5-492C-84C2-8A76C6C4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92BDD-108F-46D7-BBB1-1324F651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ADA-C6A4-4B22-B195-33853EF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5BF9-1404-4B5A-8AD8-8A642B4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903E-7090-4A96-906D-50991CA4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29EC-9420-4646-AFCA-D99F0D1B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277F-8938-4164-B1A0-DBAD881B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1391-B2CE-49AE-9A6F-3EB648E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8DE9-18E0-462B-9744-3C18E090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59DF-FACB-48D6-8D78-B790477E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1CE-E9F9-4FC0-A6F4-443EE54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5918-6D61-41D0-AE6B-661C37D7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E3FD-7536-42C0-BE98-00F9140F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7802-4A7A-459F-AB1E-26ECDC5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83FF-16FE-4A2B-BC0E-4C80211F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F43-2A3F-4BFD-BDDD-5CA779B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A3F1-A95C-49F0-9714-C0AFEA85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3513-86C9-4E0F-9A92-DDB486D8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E8CC-69EE-4DB8-A868-078D245C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18E6-A4D1-4837-8656-BE8E7319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E1D02-EFE6-4383-956A-E7C68CB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4014-C29F-489B-94DE-883155C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8841-0CC8-4010-9188-333B2DBA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0514-CE51-4620-9DDD-6FD993F4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14929-62D9-4D3E-A254-655FEFF0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9BCEE-B7EB-4AF9-8BCE-713FD681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F7D5F-705A-483A-B503-DADA0FD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B07E1-A704-4FA8-84D8-08D4A3F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EC74E-DCCE-4FA7-9A46-848066C5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872-892A-46A2-B5AE-92824503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24C4F-8F82-4125-948F-4106FE4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70EAD-724E-4E2B-97E6-F59135C1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D98B-3D16-4134-AD7A-90938A3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DE97-B8E8-4F5E-9D65-F21EAD5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B3AE6-19D3-44A3-987B-DEBA77E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8E6-A5EF-401A-9C3F-45469EA0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FEF-D3B9-49EC-81FE-FA09AEE5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7602-A4F6-43E0-A17F-DE7FC513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BA02-455A-4B79-ADDE-0C35D8B9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3C50C-5DAF-4A1A-833A-CCC5384D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E426-64FA-4B6F-8501-FEA8B61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F305-4DC2-457E-9308-EA31BA1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3CE-50AD-4AE7-801B-FF3F307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C19-17BE-4FE9-8F14-ECF42EA6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8BBC-BAF7-4BAB-9751-B6E6CFFC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579E-28B7-450F-A28F-374570C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45D0-F763-486E-B9BD-17A2931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9870-436A-43BF-91AD-3068648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F6B05-CC7A-48D9-AC69-26C25DEB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77A7-A639-456D-A2A5-A314B635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5C0-7D4F-49DA-AB0E-592D8B307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1DE-9A10-457F-BA6E-89142AAEB16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F935-1C9D-4C72-8825-69678597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BC-44A7-4719-ABF4-FBD011FD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ydenwade.com/" TargetMode="External"/><Relationship Id="rId2" Type="http://schemas.openxmlformats.org/officeDocument/2006/relationships/hyperlink" Target="mailto:info@haydenwad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xtrading.com/developer/docs/#getting-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DED2-6C36-4CB5-B312-F9CAEE549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Custom</a:t>
            </a:r>
            <a:br>
              <a:rPr lang="en-US" dirty="0"/>
            </a:br>
            <a:r>
              <a:rPr lang="en-US" dirty="0"/>
              <a:t>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D126-8FFF-4F9E-90A4-6533217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Hayden Wade</a:t>
            </a:r>
          </a:p>
        </p:txBody>
      </p:sp>
    </p:spTree>
    <p:extLst>
      <p:ext uri="{BB962C8B-B14F-4D97-AF65-F5344CB8AC3E}">
        <p14:creationId xmlns:p14="http://schemas.microsoft.com/office/powerpoint/2010/main" val="314959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848-902A-40FE-8F5B-47BADBA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7A9E-989D-4538-95D0-453B931B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Command</a:t>
            </a:r>
          </a:p>
          <a:p>
            <a:pPr lvl="1"/>
            <a:r>
              <a:rPr lang="en-US" dirty="0"/>
              <a:t>User: “Alexa ask ESPN for the score of the Viking game.”</a:t>
            </a:r>
          </a:p>
          <a:p>
            <a:pPr lvl="2"/>
            <a:r>
              <a:rPr lang="en-US" dirty="0"/>
              <a:t>Alexa: “The score of the Viking Packer game is 21-13, Vikings in the lead.”</a:t>
            </a:r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Do not require user to say invocation name every command</a:t>
            </a:r>
          </a:p>
          <a:p>
            <a:pPr lvl="1"/>
            <a:r>
              <a:rPr lang="en-US" dirty="0"/>
              <a:t>User: “Alexa open ESPN”</a:t>
            </a:r>
          </a:p>
          <a:p>
            <a:pPr lvl="2"/>
            <a:r>
              <a:rPr lang="en-US" dirty="0"/>
              <a:t>Alexa ESPN skill: “Welcome to ESPN, how can I help you?”</a:t>
            </a:r>
          </a:p>
          <a:p>
            <a:pPr lvl="2"/>
            <a:r>
              <a:rPr lang="en-US" dirty="0"/>
              <a:t>User: “How are Minnesota sports doing?”</a:t>
            </a:r>
          </a:p>
          <a:p>
            <a:pPr lvl="2"/>
            <a:r>
              <a:rPr lang="en-US" dirty="0"/>
              <a:t>Alexa ESPN skill: “Minnesota Wild are have a record of 3-1-1 and the Twins have a record of 23-33.”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3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973C-D474-42E9-AFBF-F9FEF05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CB46-429B-4553-B530-02602B50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  <a:p>
            <a:r>
              <a:rPr lang="en-US" dirty="0"/>
              <a:t>Sample Intents:</a:t>
            </a:r>
          </a:p>
          <a:p>
            <a:pPr lvl="1"/>
            <a:r>
              <a:rPr lang="en-US" dirty="0"/>
              <a:t>“What is the price of Apple’s stock?”</a:t>
            </a:r>
          </a:p>
          <a:p>
            <a:pPr lvl="1"/>
            <a:r>
              <a:rPr lang="en-US" dirty="0"/>
              <a:t>“Who is the CEO of Tesla?”</a:t>
            </a:r>
          </a:p>
          <a:p>
            <a:pPr lvl="1"/>
            <a:r>
              <a:rPr lang="en-US" dirty="0"/>
              <a:t>“What industry is Tesla in?”</a:t>
            </a:r>
          </a:p>
          <a:p>
            <a:r>
              <a:rPr lang="en-US" dirty="0"/>
              <a:t>Give Alexa a memory</a:t>
            </a:r>
          </a:p>
          <a:p>
            <a:pPr lvl="1"/>
            <a:r>
              <a:rPr lang="en-US" dirty="0"/>
              <a:t>User will not need to say company name each time</a:t>
            </a:r>
          </a:p>
        </p:txBody>
      </p:sp>
    </p:spTree>
    <p:extLst>
      <p:ext uri="{BB962C8B-B14F-4D97-AF65-F5344CB8AC3E}">
        <p14:creationId xmlns:p14="http://schemas.microsoft.com/office/powerpoint/2010/main" val="422135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9B2F-4DE4-4FBD-BB64-CEDCB6D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Are Endless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6A94-E6BE-4997-9999-3CC658EF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supports</a:t>
            </a:r>
          </a:p>
          <a:p>
            <a:pPr lvl="1"/>
            <a:r>
              <a:rPr lang="en-US" dirty="0"/>
              <a:t>Text-speech</a:t>
            </a:r>
          </a:p>
          <a:p>
            <a:pPr lvl="1"/>
            <a:r>
              <a:rPr lang="en-US" dirty="0"/>
              <a:t>Audio player</a:t>
            </a:r>
          </a:p>
          <a:p>
            <a:pPr lvl="1"/>
            <a:r>
              <a:rPr lang="en-US" dirty="0"/>
              <a:t>Video player</a:t>
            </a:r>
          </a:p>
          <a:p>
            <a:pPr lvl="1"/>
            <a:r>
              <a:rPr lang="en-US" dirty="0"/>
              <a:t>Display Interface</a:t>
            </a:r>
          </a:p>
          <a:p>
            <a:pPr lvl="1"/>
            <a:r>
              <a:rPr lang="en-US" dirty="0"/>
              <a:t>Alexa Gadget – physical button accessory 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Giving your skill memory</a:t>
            </a:r>
          </a:p>
          <a:p>
            <a:pPr lvl="1"/>
            <a:r>
              <a:rPr lang="en-US" dirty="0"/>
              <a:t>Automating tasks</a:t>
            </a:r>
          </a:p>
        </p:txBody>
      </p:sp>
    </p:spTree>
    <p:extLst>
      <p:ext uri="{BB962C8B-B14F-4D97-AF65-F5344CB8AC3E}">
        <p14:creationId xmlns:p14="http://schemas.microsoft.com/office/powerpoint/2010/main" val="258761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09C-9D2D-482A-ADB3-2A68165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Hayden Wade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FC81-AB8E-4856-8E70-0015CC21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info@haydenwade.com</a:t>
            </a:r>
            <a:endParaRPr lang="en-US" dirty="0"/>
          </a:p>
          <a:p>
            <a:r>
              <a:rPr lang="en-US" dirty="0"/>
              <a:t>920-360-9269</a:t>
            </a:r>
          </a:p>
          <a:p>
            <a:r>
              <a:rPr lang="en-US" dirty="0">
                <a:hlinkClick r:id="rId3"/>
              </a:rPr>
              <a:t>www.haydenwade.com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8756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5D5-69E2-4D87-97C5-6A185B0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2883-D1F8-4BB4-837C-9EEB588A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 </a:t>
            </a:r>
          </a:p>
          <a:p>
            <a:r>
              <a:rPr lang="en-US" dirty="0"/>
              <a:t>Currently working at C.H. Robinson from 9-5</a:t>
            </a:r>
          </a:p>
          <a:p>
            <a:r>
              <a:rPr lang="en-US" dirty="0"/>
              <a:t>I build cool software on the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ACD9-252B-464F-8ECC-0FBD048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386-D81D-4B46-B7E5-741EC6D2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Implementing, Deploying Custom Alexa Skill</a:t>
            </a:r>
          </a:p>
          <a:p>
            <a:pPr lvl="1"/>
            <a:r>
              <a:rPr lang="en-US" dirty="0"/>
              <a:t>Alexa Skills Kit Command Line Interface (ASK CLI)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How to consume a public API</a:t>
            </a:r>
          </a:p>
          <a:p>
            <a:pPr lvl="1"/>
            <a:r>
              <a:rPr lang="en-US" dirty="0"/>
              <a:t>IEX Trading API</a:t>
            </a:r>
          </a:p>
          <a:p>
            <a:pPr lvl="2"/>
            <a:r>
              <a:rPr lang="en-US" dirty="0">
                <a:hlinkClick r:id="rId2"/>
              </a:rPr>
              <a:t>https://iextrading.com/developer/docs/#getting-started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D47-6D31-43EF-A9AA-C275631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3B2-1E5E-43B1-AB0F-0C754F3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  <a:p>
            <a:r>
              <a:rPr lang="en-US" dirty="0"/>
              <a:t>JavaScript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A874-CCC4-4998-BDAB-E0A6E17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its that simple but there is a bit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3D2-B111-42C0-9A6A-010365C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Model (JSON File)</a:t>
            </a:r>
          </a:p>
          <a:p>
            <a:pPr lvl="1"/>
            <a:r>
              <a:rPr lang="en-US" dirty="0"/>
              <a:t>Invocation Name</a:t>
            </a:r>
          </a:p>
          <a:p>
            <a:pPr lvl="1"/>
            <a:r>
              <a:rPr lang="en-US" dirty="0"/>
              <a:t>Intents</a:t>
            </a:r>
          </a:p>
          <a:p>
            <a:pPr lvl="2"/>
            <a:r>
              <a:rPr lang="en-US" dirty="0"/>
              <a:t>Built-In Intents</a:t>
            </a:r>
          </a:p>
          <a:p>
            <a:pPr lvl="2"/>
            <a:r>
              <a:rPr lang="en-US" dirty="0"/>
              <a:t>User-defined Intents</a:t>
            </a:r>
          </a:p>
          <a:p>
            <a:pPr lvl="1"/>
            <a:r>
              <a:rPr lang="en-US" dirty="0"/>
              <a:t>Slot Types</a:t>
            </a:r>
          </a:p>
          <a:p>
            <a:r>
              <a:rPr lang="en-US" dirty="0"/>
              <a:t>Logic (JavaScript File)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3AD-3ACB-4C04-A21D-A27B271E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181A-2A0D-400E-9329-7797534D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that the user will use to start the interaction with your custom skill</a:t>
            </a:r>
          </a:p>
          <a:p>
            <a:r>
              <a:rPr lang="en-US" dirty="0"/>
              <a:t>For example, if the invocation name is “ESPN”, users can say:</a:t>
            </a:r>
          </a:p>
          <a:p>
            <a:pPr lvl="1"/>
            <a:r>
              <a:rPr lang="en-US" dirty="0"/>
              <a:t>“Alexa, ask ESPN for the score of the Viking game.”</a:t>
            </a:r>
          </a:p>
        </p:txBody>
      </p:sp>
    </p:spTree>
    <p:extLst>
      <p:ext uri="{BB962C8B-B14F-4D97-AF65-F5344CB8AC3E}">
        <p14:creationId xmlns:p14="http://schemas.microsoft.com/office/powerpoint/2010/main" val="12256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2057-6022-4829-87F9-368062B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6891-DEE4-4575-B99B-D230647C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Intents</a:t>
            </a:r>
          </a:p>
          <a:p>
            <a:pPr lvl="1"/>
            <a:r>
              <a:rPr lang="en-US" dirty="0" err="1"/>
              <a:t>AMAZON.CancelIntent</a:t>
            </a:r>
            <a:endParaRPr lang="en-US" dirty="0"/>
          </a:p>
          <a:p>
            <a:pPr lvl="2"/>
            <a:r>
              <a:rPr lang="en-US" dirty="0"/>
              <a:t>Invoked when user interrupts current intent by saying “Alexa Cancel”</a:t>
            </a:r>
          </a:p>
          <a:p>
            <a:pPr lvl="1"/>
            <a:r>
              <a:rPr lang="en-US" dirty="0" err="1"/>
              <a:t>AMAZON.HelpIntent</a:t>
            </a:r>
            <a:endParaRPr lang="en-US" dirty="0"/>
          </a:p>
          <a:p>
            <a:pPr lvl="2"/>
            <a:r>
              <a:rPr lang="en-US" dirty="0"/>
              <a:t>Invoked when user needs help with what to do within a custom skill</a:t>
            </a:r>
          </a:p>
          <a:p>
            <a:pPr lvl="2"/>
            <a:r>
              <a:rPr lang="en-US" dirty="0"/>
              <a:t>Provides sample commands</a:t>
            </a:r>
          </a:p>
          <a:p>
            <a:pPr lvl="1"/>
            <a:r>
              <a:rPr lang="en-US" dirty="0" err="1"/>
              <a:t>AMAZON.FallbackIntent</a:t>
            </a:r>
            <a:endParaRPr lang="en-US" dirty="0"/>
          </a:p>
          <a:p>
            <a:pPr lvl="2"/>
            <a:r>
              <a:rPr lang="en-US" dirty="0"/>
              <a:t>Invoked when user’s command does not match any of the other defined intents</a:t>
            </a:r>
          </a:p>
          <a:p>
            <a:pPr lvl="2"/>
            <a:r>
              <a:rPr lang="en-US" dirty="0"/>
              <a:t>“Sorry I don’t know that one”</a:t>
            </a:r>
          </a:p>
          <a:p>
            <a:pPr lvl="1"/>
            <a:r>
              <a:rPr lang="en-US" dirty="0" err="1"/>
              <a:t>AMAZON.StopIntent</a:t>
            </a:r>
            <a:endParaRPr lang="en-US" dirty="0"/>
          </a:p>
          <a:p>
            <a:pPr lvl="2"/>
            <a:r>
              <a:rPr lang="en-US" dirty="0"/>
              <a:t>Invoked when user wants to stop an open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D87-B603-4555-AFBC-8609F81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08C6-4BA9-47EC-8022-66621475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intents</a:t>
            </a:r>
          </a:p>
          <a:p>
            <a:pPr lvl="1"/>
            <a:r>
              <a:rPr lang="en-US" dirty="0"/>
              <a:t>Makes your custom skill unique</a:t>
            </a:r>
          </a:p>
          <a:p>
            <a:pPr lvl="1"/>
            <a:r>
              <a:rPr lang="en-US" dirty="0"/>
              <a:t>“Alexa ask ESPN for the score of the Viking game”</a:t>
            </a:r>
          </a:p>
          <a:p>
            <a:pPr lvl="1"/>
            <a:r>
              <a:rPr lang="en-US" dirty="0"/>
              <a:t>“Alexa ask Google for the top trends”</a:t>
            </a:r>
          </a:p>
          <a:p>
            <a:r>
              <a:rPr lang="en-US" dirty="0"/>
              <a:t>Made up of </a:t>
            </a:r>
            <a:r>
              <a:rPr lang="en-US" b="1" dirty="0"/>
              <a:t>Utterances</a:t>
            </a:r>
          </a:p>
          <a:p>
            <a:pPr lvl="1"/>
            <a:r>
              <a:rPr lang="en-US" dirty="0"/>
              <a:t>Utterances – phases the user might say</a:t>
            </a:r>
          </a:p>
        </p:txBody>
      </p:sp>
    </p:spTree>
    <p:extLst>
      <p:ext uri="{BB962C8B-B14F-4D97-AF65-F5344CB8AC3E}">
        <p14:creationId xmlns:p14="http://schemas.microsoft.com/office/powerpoint/2010/main" val="26084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619C-88CC-4D75-8EEA-13B6B4E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6E1A-1276-4DCA-800F-1A049EAD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within a utterance</a:t>
            </a:r>
          </a:p>
          <a:p>
            <a:r>
              <a:rPr lang="en-US" dirty="0"/>
              <a:t>Utterances can have multiple slots</a:t>
            </a:r>
          </a:p>
          <a:p>
            <a:r>
              <a:rPr lang="en-US" dirty="0"/>
              <a:t>User: “Alexa ask ESPN what the score of the Minnesota Viking football game.”</a:t>
            </a:r>
          </a:p>
          <a:p>
            <a:r>
              <a:rPr lang="en-US" dirty="0"/>
              <a:t>User: “Alexa ask ESPN what the score of the {team name} {sport name} game.”</a:t>
            </a:r>
          </a:p>
          <a:p>
            <a:pPr lvl="1"/>
            <a:r>
              <a:rPr lang="en-US" dirty="0"/>
              <a:t>{team name}</a:t>
            </a:r>
          </a:p>
          <a:p>
            <a:pPr lvl="2"/>
            <a:r>
              <a:rPr lang="en-US" dirty="0"/>
              <a:t>Minnesota Vikings, Green Bay Packers</a:t>
            </a:r>
          </a:p>
          <a:p>
            <a:pPr lvl="1"/>
            <a:r>
              <a:rPr lang="en-US" dirty="0"/>
              <a:t>{sport}</a:t>
            </a:r>
          </a:p>
          <a:p>
            <a:pPr lvl="2"/>
            <a:r>
              <a:rPr lang="en-US" dirty="0"/>
              <a:t>Football, hockey, baseball</a:t>
            </a:r>
          </a:p>
        </p:txBody>
      </p:sp>
    </p:spTree>
    <p:extLst>
      <p:ext uri="{BB962C8B-B14F-4D97-AF65-F5344CB8AC3E}">
        <p14:creationId xmlns:p14="http://schemas.microsoft.com/office/powerpoint/2010/main" val="412480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An Custom Alexa Skill</vt:lpstr>
      <vt:lpstr>Who Am I?</vt:lpstr>
      <vt:lpstr>Overview for Today</vt:lpstr>
      <vt:lpstr>What Makes a Skill?</vt:lpstr>
      <vt:lpstr>No, its that simple but there is a bit more…</vt:lpstr>
      <vt:lpstr>Invocation Name</vt:lpstr>
      <vt:lpstr>Intents</vt:lpstr>
      <vt:lpstr>Intents</vt:lpstr>
      <vt:lpstr>Slot Types</vt:lpstr>
      <vt:lpstr>Interaction Types</vt:lpstr>
      <vt:lpstr>Let’s Build One!</vt:lpstr>
      <vt:lpstr>Possibilities Are Endless</vt:lpstr>
      <vt:lpstr>Hayden Wade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Custom Alexa Skill</dc:title>
  <dc:creator>Hayden Wade</dc:creator>
  <cp:lastModifiedBy>Hayden Wade</cp:lastModifiedBy>
  <cp:revision>10</cp:revision>
  <dcterms:created xsi:type="dcterms:W3CDTF">2018-10-21T22:42:06Z</dcterms:created>
  <dcterms:modified xsi:type="dcterms:W3CDTF">2018-10-30T00:59:02Z</dcterms:modified>
</cp:coreProperties>
</file>