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8745" y="645160"/>
            <a:ext cx="3069590" cy="870585"/>
          </a:xfrm>
        </p:spPr>
        <p:txBody>
          <a:bodyPr>
            <a:normAutofit fontScale="90000"/>
          </a:bodyPr>
          <a:p>
            <a:pPr algn="l"/>
            <a:r>
              <a:rPr lang="zh-CN" altLang="en-US" sz="4000"/>
              <a:t>业务理解以及模块分解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2640" y="0"/>
            <a:ext cx="5801360" cy="6964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haydenwang</dc:creator>
  <cp:lastModifiedBy>ice_dan</cp:lastModifiedBy>
  <cp:revision>2</cp:revision>
  <dcterms:created xsi:type="dcterms:W3CDTF">2020-09-17T06:26:00Z</dcterms:created>
  <dcterms:modified xsi:type="dcterms:W3CDTF">2020-09-17T06:30:49Z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