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571"/>
  </p:normalViewPr>
  <p:slideViewPr>
    <p:cSldViewPr snapToGrid="0" snapToObjects="1">
      <p:cViewPr varScale="1">
        <p:scale>
          <a:sx n="89" d="100"/>
          <a:sy n="89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20834-A623-7148-B254-45D5DDAFEA96}" type="datetimeFigureOut">
              <a:rPr kumimoji="1" lang="zh-CN" altLang="en-US" smtClean="0"/>
              <a:t>2016/12/22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ECBDA-62FB-934D-B0C4-7CAA49E8D3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58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ECBDA-62FB-934D-B0C4-7CAA49E8D33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0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前后端解耦，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前端只关注前端的事，后台只关心后台的活，两者开发可以同时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实际项目开发过程中，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后台还没有时间提供接口的时候，前端可以先将数据写死或者调用本地的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文件即可，页面的增加和路由的修改也不必再去麻烦后台，开发更加灵活；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页面交互及用户体验上有所提升，前端会有更大的空间去优化交互体验；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测试方面更加容易定位问题所在，客户端的问题不再需要后台人员参与及调试，代码重构及可维护性增强；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ECBDA-62FB-934D-B0C4-7CAA49E8D33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03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导致的问题前期调研和熟悉新框架需要时间，而且不能多人协作；目前前端以初步确定了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端前后端分离的项目采用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库，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采用蚂蚁金服的</a:t>
            </a:r>
            <a:r>
              <a:rPr kumimoji="1" lang="en-US" altLang="zh-CN" dirty="0" smtClean="0"/>
              <a:t>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库，避免重复造轮子，可以大大提高效率，后期如果人力和时间允许，可以开发自己的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库；后期前端部门会内部推广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库，慢慢建立统一的前端标准；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因为直到提测的前一周，测试环境才</a:t>
            </a:r>
            <a:r>
              <a:rPr kumimoji="1" lang="zh-CN" altLang="en-US" dirty="0" smtClean="0"/>
              <a:t>初步</a:t>
            </a:r>
            <a:r>
              <a:rPr kumimoji="1" lang="zh-CN" altLang="en-US" dirty="0" smtClean="0"/>
              <a:t>搭建</a:t>
            </a:r>
            <a:r>
              <a:rPr kumimoji="1" lang="zh-CN" altLang="en-US" dirty="0" smtClean="0"/>
              <a:t>好</a:t>
            </a:r>
            <a:r>
              <a:rPr kumimoji="1" lang="zh-CN" altLang="en-US" dirty="0" smtClean="0"/>
              <a:t>（而且也不太稳定），导致一些问题最后才发现；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关于接口标准，这次后端从最开始的</a:t>
            </a:r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文档对接，改成</a:t>
            </a:r>
            <a:r>
              <a:rPr kumimoji="1" lang="en-US" altLang="zh-CN" dirty="0" smtClean="0"/>
              <a:t>markdown</a:t>
            </a:r>
            <a:r>
              <a:rPr kumimoji="1" lang="zh-CN" altLang="en-US" dirty="0" smtClean="0"/>
              <a:t>对接，相对来说有很大改进，但是到了后期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因为</a:t>
            </a:r>
            <a:r>
              <a:rPr kumimoji="1" lang="zh-CN" altLang="en-US" dirty="0" smtClean="0"/>
              <a:t>后端</a:t>
            </a:r>
            <a:r>
              <a:rPr kumimoji="1" lang="zh-CN" altLang="en-US" dirty="0" smtClean="0"/>
              <a:t>每次</a:t>
            </a:r>
            <a:r>
              <a:rPr kumimoji="1" lang="zh-CN" altLang="en-US" dirty="0" smtClean="0"/>
              <a:t>修改</a:t>
            </a:r>
            <a:r>
              <a:rPr kumimoji="1" lang="zh-CN" altLang="en-US" dirty="0" smtClean="0"/>
              <a:t>接口后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都</a:t>
            </a:r>
            <a:r>
              <a:rPr kumimoji="1" lang="zh-CN" altLang="en-US" dirty="0" smtClean="0"/>
              <a:t>会</a:t>
            </a:r>
            <a:r>
              <a:rPr kumimoji="1" lang="zh-CN" altLang="en-US" dirty="0" smtClean="0"/>
              <a:t>重</a:t>
            </a:r>
            <a:r>
              <a:rPr kumimoji="1" lang="zh-CN" altLang="en-US" dirty="0" smtClean="0"/>
              <a:t>发</a:t>
            </a:r>
            <a:r>
              <a:rPr kumimoji="1" lang="zh-CN" altLang="en-US" dirty="0" smtClean="0"/>
              <a:t>一</a:t>
            </a:r>
            <a:r>
              <a:rPr kumimoji="1" lang="zh-CN" altLang="en-US" dirty="0" smtClean="0"/>
              <a:t>份</a:t>
            </a:r>
            <a:r>
              <a:rPr kumimoji="1" lang="zh-CN" altLang="en-US" dirty="0" smtClean="0"/>
              <a:t>文档给前端</a:t>
            </a:r>
            <a:r>
              <a:rPr kumimoji="1" lang="zh-CN" altLang="en-US" dirty="0" smtClean="0"/>
              <a:t>，会</a:t>
            </a:r>
            <a:r>
              <a:rPr kumimoji="1" lang="zh-CN" altLang="en-US" dirty="0" smtClean="0"/>
              <a:t>导致前端不太好确定最后那一版是最新的，增加沟通时间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目前后端接口基本所有接口都是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，不知道是不是按照</a:t>
            </a:r>
            <a:r>
              <a:rPr kumimoji="1" lang="en-US" altLang="zh-CN" dirty="0" smtClean="0"/>
              <a:t>RESTFUL</a:t>
            </a:r>
            <a:r>
              <a:rPr kumimoji="1" lang="zh-CN" altLang="en-US" dirty="0" smtClean="0"/>
              <a:t>标准来做的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分页字段，目前后端有多个版本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ECBDA-62FB-934D-B0C4-7CAA49E8D33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95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打开 微商城 和</a:t>
            </a:r>
            <a:r>
              <a:rPr kumimoji="1" lang="zh-CN" altLang="en-US" baseline="0" dirty="0" smtClean="0"/>
              <a:t> 原始后台 对比分析  </a:t>
            </a:r>
          </a:p>
          <a:p>
            <a:r>
              <a:rPr kumimoji="1" lang="en-US" altLang="zh-CN" baseline="0" dirty="0" smtClean="0"/>
              <a:t>1.</a:t>
            </a:r>
            <a:r>
              <a:rPr kumimoji="1" lang="zh-CN" altLang="en-US" baseline="0" dirty="0" smtClean="0"/>
              <a:t>上下架操作，现在微商城的（批量）上下架，只会请求一次接口，即只会请求操作接口，如果接口操作成功，再对之前请求到的列表数据（会缓存起来），做遍历，更新对应的，保持和后端的一致，这里还有一个，如果上架后，库存为</a:t>
            </a:r>
            <a:r>
              <a:rPr kumimoji="1" lang="en-US" altLang="zh-CN" baseline="0" dirty="0" smtClean="0"/>
              <a:t>0</a:t>
            </a:r>
            <a:r>
              <a:rPr kumimoji="1" lang="zh-CN" altLang="en-US" baseline="0" dirty="0" smtClean="0"/>
              <a:t>，会把上架改成售罄，之前的做法没做一次操作都会刷新一次页面，重新请求列表接口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增加服务器的负担的同时，也降低了用户的体验。</a:t>
            </a:r>
          </a:p>
          <a:p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zh-CN" altLang="en-US" baseline="0" dirty="0" smtClean="0"/>
              <a:t>修改</a:t>
            </a:r>
            <a:r>
              <a:rPr kumimoji="1" lang="zh-CN" altLang="en-US" baseline="0" dirty="0" smtClean="0"/>
              <a:t>库存</a:t>
            </a:r>
            <a:r>
              <a:rPr kumimoji="1" lang="zh-CN" altLang="en-US" baseline="0" dirty="0" smtClean="0"/>
              <a:t>等的</a:t>
            </a:r>
            <a:r>
              <a:rPr kumimoji="1" lang="zh-CN" altLang="en-US" baseline="0" dirty="0" smtClean="0"/>
              <a:t>体验优化  。。。。。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ECBDA-62FB-934D-B0C4-7CAA49E8D33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73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ECBDA-62FB-934D-B0C4-7CAA49E8D33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28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ECBDA-62FB-934D-B0C4-7CAA49E8D33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704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ECBDA-62FB-934D-B0C4-7CAA49E8D33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17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7848" y="1234802"/>
            <a:ext cx="8992278" cy="2421464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>
                <a:latin typeface="Microsoft YaHei" charset="0"/>
                <a:ea typeface="Microsoft YaHei" charset="0"/>
                <a:cs typeface="Microsoft YaHei" charset="0"/>
              </a:rPr>
              <a:t>o2o</a:t>
            </a:r>
            <a:r>
              <a:rPr kumimoji="1" lang="zh-CN" altLang="en-US" sz="6000" dirty="0" smtClean="0">
                <a:latin typeface="Microsoft YaHei" charset="0"/>
                <a:ea typeface="Microsoft YaHei" charset="0"/>
                <a:cs typeface="Microsoft YaHei" charset="0"/>
              </a:rPr>
              <a:t>前后端分离解决方案</a:t>
            </a:r>
            <a:endParaRPr kumimoji="1" lang="zh-CN" altLang="en-US" sz="6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0" y="4293267"/>
            <a:ext cx="7197726" cy="1405467"/>
          </a:xfrm>
        </p:spPr>
        <p:txBody>
          <a:bodyPr>
            <a:normAutofit/>
          </a:bodyPr>
          <a:lstStyle/>
          <a:p>
            <a:r>
              <a:rPr kumimoji="1" lang="zh-CN" altLang="en-US" sz="4400" dirty="0" smtClean="0">
                <a:latin typeface="Microsoft YaHei" charset="0"/>
                <a:ea typeface="Microsoft YaHei" charset="0"/>
                <a:cs typeface="Microsoft YaHei" charset="0"/>
              </a:rPr>
              <a:t>陈胜</a:t>
            </a:r>
            <a:endParaRPr kumimoji="1" lang="zh-CN" altLang="en-US" sz="4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43893" y="5329403"/>
            <a:ext cx="3059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latin typeface="Microsoft YaHei" charset="0"/>
                <a:ea typeface="Microsoft YaHei" charset="0"/>
                <a:cs typeface="Microsoft YaHei" charset="0"/>
              </a:rPr>
              <a:t>         </a:t>
            </a:r>
            <a:r>
              <a:rPr kumimoji="1" lang="zh-CN" altLang="en-US" sz="4400" dirty="0" smtClean="0">
                <a:latin typeface="Microsoft YaHei" charset="0"/>
                <a:ea typeface="Microsoft YaHei" charset="0"/>
                <a:cs typeface="Microsoft YaHei" charset="0"/>
              </a:rPr>
              <a:t>胡继续</a:t>
            </a:r>
            <a:endParaRPr kumimoji="1" lang="zh-CN" altLang="en-US" sz="4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分离的意义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801" y="2065867"/>
            <a:ext cx="9894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1.</a:t>
            </a:r>
            <a:r>
              <a:rPr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彻底解放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前端，解放后端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提高工作效率，分工更加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明确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3.</a:t>
            </a:r>
            <a:r>
              <a:rPr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局部性能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提升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4.</a:t>
            </a:r>
            <a:r>
              <a:rPr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降低维护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成本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5.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大势所趋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微商城项目发现的问题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801" y="230587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1.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问题：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60173" y="3101009"/>
            <a:ext cx="3949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前端：没有固定的框架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    没有前后端分离的环境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后端：没有统一的接口文档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    分页字段有多个版本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   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JSON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的封装问题</a:t>
            </a:r>
            <a:endParaRPr kumimoji="1" lang="en-US" altLang="zh-CN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         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操作按钮: 帮助 6">
            <a:hlinkClick r:id="" action="ppaction://hlinkshowjump?jump=lastslide" highlightClick="1"/>
          </p:cNvPr>
          <p:cNvSpPr/>
          <p:nvPr/>
        </p:nvSpPr>
        <p:spPr>
          <a:xfrm>
            <a:off x="3957636" y="5086349"/>
            <a:ext cx="342900" cy="314325"/>
          </a:xfrm>
          <a:prstGeom prst="actionButtonHelp">
            <a:avLst/>
          </a:prstGeom>
          <a:solidFill>
            <a:schemeClr val="bg2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83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分析微商城项目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72" y="3019010"/>
            <a:ext cx="6565900" cy="34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72" y="2489936"/>
            <a:ext cx="6413500" cy="342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1972" y="20932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请求数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8854" y="378597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体验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9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197" y="128587"/>
            <a:ext cx="7431248" cy="6543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0051" y="44291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" charset="0"/>
                <a:ea typeface="Microsoft YaHei" charset="0"/>
                <a:cs typeface="Microsoft YaHei" charset="0"/>
              </a:rPr>
              <a:t>目前我们的开发流程</a:t>
            </a:r>
            <a:endParaRPr kumimoji="1" lang="zh-CN" altLang="en-US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分离后的流程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132" y="271463"/>
            <a:ext cx="8478868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总结：</a:t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1732" y="1630018"/>
            <a:ext cx="121350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1.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推荐使用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Swagger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作为唯一的接口规范文档；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kumimoji="1"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搭建一个前端后分离的环境 （也就是开发到中期，后端需要把接口放到开发环境上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，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  让前端拿数</a:t>
            </a:r>
            <a:r>
              <a:rPr kumimoji="1"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组去完善功能）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3.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开发初期除了比较复杂的功能实现，需要前后端讨论外，其他接口统一由后端制定。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  这个阶段前端完全按后端的接口标准来开发；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4.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开发中期（此时环境已经好了，后端完成的接口已近自己测试过后上传到服务器上），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前端发现有问题的接口，后端需要按前端的要求协商改进（这个阶段后端已近可以并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行开发其他项目，后期只需要等待前端开发过程中发现问题，告诉后端协商改进即可）</a:t>
            </a:r>
          </a:p>
        </p:txBody>
      </p:sp>
    </p:spTree>
    <p:extLst>
      <p:ext uri="{BB962C8B-B14F-4D97-AF65-F5344CB8AC3E}">
        <p14:creationId xmlns:p14="http://schemas.microsoft.com/office/powerpoint/2010/main" val="7709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4" y="1109869"/>
            <a:ext cx="3547872" cy="48646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94" y="2581205"/>
            <a:ext cx="2462784" cy="1463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926" y="1836350"/>
            <a:ext cx="4097349" cy="30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1057</TotalTime>
  <Words>737</Words>
  <Application>Microsoft Macintosh PowerPoint</Application>
  <PresentationFormat>宽屏</PresentationFormat>
  <Paragraphs>59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DengXian</vt:lpstr>
      <vt:lpstr>Microsoft YaHei</vt:lpstr>
      <vt:lpstr>宋体</vt:lpstr>
      <vt:lpstr>Arial</vt:lpstr>
      <vt:lpstr>天体</vt:lpstr>
      <vt:lpstr>o2o前后端分离解决方案</vt:lpstr>
      <vt:lpstr>分离的意义</vt:lpstr>
      <vt:lpstr>微商城项目发现的问题</vt:lpstr>
      <vt:lpstr>分析微商城项目</vt:lpstr>
      <vt:lpstr>PowerPoint 演示文稿</vt:lpstr>
      <vt:lpstr>分离后的流程</vt:lpstr>
      <vt:lpstr>总结：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o2o前后端分离解决方案</dc:title>
  <dc:creator>mac-chin@outlook.com</dc:creator>
  <cp:lastModifiedBy>mac-chin@outlook.com</cp:lastModifiedBy>
  <cp:revision>17</cp:revision>
  <dcterms:created xsi:type="dcterms:W3CDTF">2016-12-22T11:57:54Z</dcterms:created>
  <dcterms:modified xsi:type="dcterms:W3CDTF">2016-12-23T06:58:04Z</dcterms:modified>
</cp:coreProperties>
</file>