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66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3240" y="27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C10-8D76-4145-88A0-20AF0C758C21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ECEB-4650-420D-9397-6652AF3A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7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C10-8D76-4145-88A0-20AF0C758C21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ECEB-4650-420D-9397-6652AF3A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C10-8D76-4145-88A0-20AF0C758C21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ECEB-4650-420D-9397-6652AF3A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7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C10-8D76-4145-88A0-20AF0C758C21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ECEB-4650-420D-9397-6652AF3A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1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C10-8D76-4145-88A0-20AF0C758C21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ECEB-4650-420D-9397-6652AF3A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2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C10-8D76-4145-88A0-20AF0C758C21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ECEB-4650-420D-9397-6652AF3A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6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C10-8D76-4145-88A0-20AF0C758C21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ECEB-4650-420D-9397-6652AF3A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C10-8D76-4145-88A0-20AF0C758C21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ECEB-4650-420D-9397-6652AF3A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5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C10-8D76-4145-88A0-20AF0C758C21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ECEB-4650-420D-9397-6652AF3A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9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C10-8D76-4145-88A0-20AF0C758C21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ECEB-4650-420D-9397-6652AF3A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0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C10-8D76-4145-88A0-20AF0C758C21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ECEB-4650-420D-9397-6652AF3A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7C10-8D76-4145-88A0-20AF0C758C21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EECEB-4650-420D-9397-6652AF3A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4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System of </a:t>
            </a:r>
            <a:r>
              <a:rPr lang="en-US" dirty="0" err="1" smtClean="0"/>
              <a:t>YeahMobi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Yangxu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ulyx@yeahmobi.com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8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Tech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991600" cy="579120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Mongo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tx1"/>
                </a:solidFill>
              </a:rPr>
              <a:t>Storage Size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Data: remove null or empty fields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Index: replace _id field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Index: sparse index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tx1"/>
                </a:solidFill>
              </a:rPr>
              <a:t>Document TTL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ensureIndex</a:t>
            </a:r>
            <a:r>
              <a:rPr lang="en-US" dirty="0" smtClean="0">
                <a:solidFill>
                  <a:schemeClr val="tx1"/>
                </a:solidFill>
              </a:rPr>
              <a:t>({createTime:1},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{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xpireAfterSeconds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3600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}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900" b="1" dirty="0" err="1" smtClean="0">
                <a:solidFill>
                  <a:schemeClr val="tx1"/>
                </a:solidFill>
              </a:rPr>
              <a:t>Sharding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Sharding</a:t>
            </a:r>
            <a:r>
              <a:rPr lang="en-US" dirty="0" smtClean="0">
                <a:solidFill>
                  <a:schemeClr val="tx1"/>
                </a:solidFill>
              </a:rPr>
              <a:t> Existing Collections: move trunks when </a:t>
            </a:r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sharding</a:t>
            </a:r>
            <a:r>
              <a:rPr lang="en-US" dirty="0" smtClean="0">
                <a:solidFill>
                  <a:schemeClr val="tx1"/>
                </a:solidFill>
              </a:rPr>
              <a:t>(very slow)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Sharding</a:t>
            </a:r>
            <a:r>
              <a:rPr lang="en-US" dirty="0" smtClean="0">
                <a:solidFill>
                  <a:schemeClr val="tx1"/>
                </a:solidFill>
              </a:rPr>
              <a:t> Key: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ot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odifiable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Routing:  </a:t>
            </a:r>
            <a:r>
              <a:rPr lang="en-US" strike="sngStrike" dirty="0" smtClean="0">
                <a:solidFill>
                  <a:srgbClr val="FF0000"/>
                </a:solidFill>
              </a:rPr>
              <a:t>LBS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connection keep time, semantic of mongo query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Tuning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explain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og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DAO framework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Spring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Morphia</a:t>
            </a:r>
            <a:endParaRPr lang="en-US" dirty="0" smtClean="0">
              <a:solidFill>
                <a:schemeClr val="tx1"/>
              </a:solidFill>
            </a:endParaRP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Spring + </a:t>
            </a:r>
            <a:r>
              <a:rPr lang="en-US" dirty="0" err="1" smtClean="0">
                <a:solidFill>
                  <a:schemeClr val="tx1"/>
                </a:solidFill>
              </a:rPr>
              <a:t>morphia</a:t>
            </a:r>
            <a:endParaRPr lang="en-US" dirty="0" smtClean="0">
              <a:solidFill>
                <a:schemeClr val="tx1"/>
              </a:solidFill>
            </a:endParaRPr>
          </a:p>
          <a:p>
            <a:pPr lvl="2" algn="l"/>
            <a:endParaRPr lang="en-US" sz="2000" dirty="0" smtClean="0">
              <a:solidFill>
                <a:srgbClr val="FF0000"/>
              </a:solidFill>
            </a:endParaRPr>
          </a:p>
          <a:p>
            <a:pPr lvl="2" algn="l"/>
            <a:endParaRPr lang="en-US" sz="2000" strike="sngStrike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51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4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Tech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991600" cy="5791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Hive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1800" b="1" dirty="0" err="1" smtClean="0">
                <a:solidFill>
                  <a:schemeClr val="tx1"/>
                </a:solidFill>
              </a:rPr>
              <a:t>Cloudera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600" dirty="0"/>
              <a:t>http://www.cloudera.com/</a:t>
            </a:r>
            <a:endParaRPr lang="en-US" sz="1600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SQL Like operation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1800" b="1" dirty="0" err="1" smtClean="0">
                <a:solidFill>
                  <a:schemeClr val="tx1"/>
                </a:solidFill>
              </a:rPr>
              <a:t>RCFile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1800" b="1" dirty="0" err="1" smtClean="0">
                <a:solidFill>
                  <a:schemeClr val="tx1"/>
                </a:solidFill>
              </a:rPr>
              <a:t>PartitionedTable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lvl="2" algn="l"/>
            <a:endParaRPr lang="en-US" sz="2000" dirty="0" smtClean="0">
              <a:solidFill>
                <a:srgbClr val="FF0000"/>
              </a:solidFill>
            </a:endParaRPr>
          </a:p>
          <a:p>
            <a:pPr lvl="2" algn="l"/>
            <a:endParaRPr lang="en-US" sz="2000" strike="sngStrike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51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743200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7566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29718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is Data System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Can Data System Do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Tech Notes</a:t>
            </a:r>
          </a:p>
        </p:txBody>
      </p:sp>
    </p:spTree>
    <p:extLst>
      <p:ext uri="{BB962C8B-B14F-4D97-AF65-F5344CB8AC3E}">
        <p14:creationId xmlns:p14="http://schemas.microsoft.com/office/powerpoint/2010/main" val="2284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Data System In Brief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67000"/>
            <a:ext cx="7848600" cy="29718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licks and conversions validation platform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Clicks and conversions report platform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Clicks and conversions logging platform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Clicks and conversions log analysis platform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1358914"/>
            <a:ext cx="1447800" cy="762000"/>
          </a:xfrm>
          <a:prstGeom prst="roundRect">
            <a:avLst/>
          </a:prstGeom>
          <a:solidFill>
            <a:srgbClr val="FF0000"/>
          </a:solidFill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Redirector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00600" y="1282714"/>
            <a:ext cx="2133600" cy="76200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CentralController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n 7"/>
          <p:cNvSpPr/>
          <p:nvPr/>
        </p:nvSpPr>
        <p:spPr>
          <a:xfrm>
            <a:off x="7696200" y="2244739"/>
            <a:ext cx="1219200" cy="106680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DB-logs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(mongo)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7696200" y="5092714"/>
            <a:ext cx="1219200" cy="106680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DB-report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1219200" y="2724150"/>
            <a:ext cx="762000" cy="70485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n 10"/>
          <p:cNvSpPr/>
          <p:nvPr/>
        </p:nvSpPr>
        <p:spPr>
          <a:xfrm>
            <a:off x="7924800" y="1111264"/>
            <a:ext cx="762000" cy="70485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781800" y="5664214"/>
            <a:ext cx="914400" cy="1524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105400" y="3416314"/>
            <a:ext cx="1676400" cy="7810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ogCollector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ginx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29200" y="5321314"/>
            <a:ext cx="1752600" cy="838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RealTimeCacl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62200" y="1673239"/>
            <a:ext cx="2419350" cy="14287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5364953" y="4723622"/>
            <a:ext cx="1123951" cy="71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6934200" y="1463689"/>
            <a:ext cx="990600" cy="114299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eft-Right Arrow 26"/>
          <p:cNvSpPr/>
          <p:nvPr/>
        </p:nvSpPr>
        <p:spPr>
          <a:xfrm rot="5400000">
            <a:off x="1311257" y="2412999"/>
            <a:ext cx="635035" cy="9525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00600" y="1844688"/>
            <a:ext cx="2133600" cy="581026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eport</a:t>
            </a:r>
          </a:p>
        </p:txBody>
      </p:sp>
      <p:sp>
        <p:nvSpPr>
          <p:cNvPr id="30" name="Right Arrow 29"/>
          <p:cNvSpPr/>
          <p:nvPr/>
        </p:nvSpPr>
        <p:spPr>
          <a:xfrm rot="14380757">
            <a:off x="6041965" y="3771046"/>
            <a:ext cx="3120833" cy="760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eft-Right Arrow 30"/>
          <p:cNvSpPr/>
          <p:nvPr/>
        </p:nvSpPr>
        <p:spPr>
          <a:xfrm rot="1713167">
            <a:off x="6860294" y="1901043"/>
            <a:ext cx="1133311" cy="14611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28600" y="1630375"/>
            <a:ext cx="666750" cy="14287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ight Arrow 32"/>
          <p:cNvSpPr/>
          <p:nvPr/>
        </p:nvSpPr>
        <p:spPr>
          <a:xfrm rot="16200000">
            <a:off x="5500688" y="893791"/>
            <a:ext cx="666750" cy="14287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19375" y="444514"/>
            <a:ext cx="1876425" cy="52071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Business System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eft-Right Arrow 34"/>
          <p:cNvSpPr/>
          <p:nvPr/>
        </p:nvSpPr>
        <p:spPr>
          <a:xfrm rot="1713167">
            <a:off x="4202690" y="1110762"/>
            <a:ext cx="700521" cy="86951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eft-Right Arrow 35"/>
          <p:cNvSpPr/>
          <p:nvPr/>
        </p:nvSpPr>
        <p:spPr>
          <a:xfrm rot="19418400">
            <a:off x="2277090" y="1167801"/>
            <a:ext cx="715483" cy="93264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305974" y="3686174"/>
            <a:ext cx="2133600" cy="5810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RawlogTransfer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305974" y="6172200"/>
            <a:ext cx="2189826" cy="58102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LogDownloadServer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57174" y="5654689"/>
            <a:ext cx="1571626" cy="762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OfflineReport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(Hive)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ight Arrow 39"/>
          <p:cNvSpPr/>
          <p:nvPr/>
        </p:nvSpPr>
        <p:spPr>
          <a:xfrm rot="9804725">
            <a:off x="1791163" y="4176337"/>
            <a:ext cx="511657" cy="18907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ight Arrow 40"/>
          <p:cNvSpPr/>
          <p:nvPr/>
        </p:nvSpPr>
        <p:spPr>
          <a:xfrm rot="9804725">
            <a:off x="4467224" y="3826001"/>
            <a:ext cx="666750" cy="14287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28597" y="4197365"/>
            <a:ext cx="1571626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LogDataStore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Aws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s3)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ight Arrow 42"/>
          <p:cNvSpPr/>
          <p:nvPr/>
        </p:nvSpPr>
        <p:spPr>
          <a:xfrm rot="5400000">
            <a:off x="638828" y="5269181"/>
            <a:ext cx="678456" cy="1393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Can 43"/>
          <p:cNvSpPr/>
          <p:nvPr/>
        </p:nvSpPr>
        <p:spPr>
          <a:xfrm>
            <a:off x="2763174" y="4766172"/>
            <a:ext cx="1351626" cy="106680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DB-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logInfo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ight Arrow 44"/>
          <p:cNvSpPr/>
          <p:nvPr/>
        </p:nvSpPr>
        <p:spPr>
          <a:xfrm rot="5400000">
            <a:off x="3033546" y="4540409"/>
            <a:ext cx="678456" cy="1393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ight Arrow 45"/>
          <p:cNvSpPr/>
          <p:nvPr/>
        </p:nvSpPr>
        <p:spPr>
          <a:xfrm rot="16200000">
            <a:off x="3203160" y="5932892"/>
            <a:ext cx="339228" cy="1393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84903" y="444514"/>
            <a:ext cx="1876425" cy="52071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Conversion Tracking System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ight Arrow 47"/>
          <p:cNvSpPr/>
          <p:nvPr/>
        </p:nvSpPr>
        <p:spPr>
          <a:xfrm rot="16200000">
            <a:off x="929826" y="1094186"/>
            <a:ext cx="386579" cy="14287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881392" y="76200"/>
            <a:ext cx="1876425" cy="52071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Conversion Tracking System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ight Arrow 49"/>
          <p:cNvSpPr/>
          <p:nvPr/>
        </p:nvSpPr>
        <p:spPr>
          <a:xfrm rot="5400000">
            <a:off x="5424564" y="2878231"/>
            <a:ext cx="949325" cy="1268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ight Arrow 50"/>
          <p:cNvSpPr/>
          <p:nvPr/>
        </p:nvSpPr>
        <p:spPr>
          <a:xfrm rot="5400000">
            <a:off x="8025187" y="2027940"/>
            <a:ext cx="620698" cy="1748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ight Arrow 51"/>
          <p:cNvSpPr/>
          <p:nvPr/>
        </p:nvSpPr>
        <p:spPr>
          <a:xfrm rot="10800000">
            <a:off x="4467225" y="6391275"/>
            <a:ext cx="666750" cy="14287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-1" y="5964251"/>
            <a:ext cx="266699" cy="14287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Data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9144000" cy="245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What Can Data System 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1905000"/>
            <a:ext cx="7010400" cy="29718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Business Support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Traffic logging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Traffic, Campaign, Finance Report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Traffic Analysis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Anti-spam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Recommendation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Advertisement Target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Personalization Support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9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Tech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8229600" cy="4038600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8000" b="1" dirty="0" smtClean="0">
                <a:solidFill>
                  <a:schemeClr val="tx1"/>
                </a:solidFill>
              </a:rPr>
              <a:t>Http Redirecting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</a:rPr>
              <a:t>200</a:t>
            </a:r>
          </a:p>
          <a:p>
            <a:pPr lvl="1" algn="l"/>
            <a:r>
              <a:rPr 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&lt;html&gt;&lt;head&gt;</a:t>
            </a:r>
          </a:p>
          <a:p>
            <a:pPr lvl="1" algn="l"/>
            <a:r>
              <a:rPr 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&lt;META http-</a:t>
            </a:r>
            <a:r>
              <a:rPr lang="en-US" sz="8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equiv</a:t>
            </a:r>
            <a:r>
              <a:rPr 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="refresh“ content="0;URL=www.yeahmobi.com"&gt;</a:t>
            </a:r>
          </a:p>
          <a:p>
            <a:pPr lvl="1" algn="l"/>
            <a:r>
              <a:rPr 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&lt;/head&gt;&lt;body&gt;&lt;/body&gt;&lt;/html&gt;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n-US" sz="80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</a:rPr>
              <a:t>302</a:t>
            </a:r>
          </a:p>
          <a:p>
            <a:pPr lvl="1" algn="l"/>
            <a:r>
              <a:rPr lang="en-US" sz="8000" dirty="0" smtClean="0">
                <a:solidFill>
                  <a:schemeClr val="tx1"/>
                </a:solidFill>
              </a:rPr>
              <a:t>Location</a:t>
            </a:r>
            <a:r>
              <a:rPr lang="zh-CN" altLang="en-US" sz="8000" dirty="0" smtClean="0">
                <a:solidFill>
                  <a:schemeClr val="tx1"/>
                </a:solidFill>
              </a:rPr>
              <a:t> </a:t>
            </a:r>
            <a:r>
              <a:rPr lang="en-US" altLang="zh-CN" sz="8000" dirty="0" smtClean="0">
                <a:solidFill>
                  <a:schemeClr val="tx1"/>
                </a:solidFill>
              </a:rPr>
              <a:t>head 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8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8000" b="1" dirty="0" smtClean="0">
                <a:solidFill>
                  <a:schemeClr val="tx1"/>
                </a:solidFill>
              </a:rPr>
              <a:t>Cookie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</a:rPr>
              <a:t>IE P3P: ("P3P", "CP=\"NOI CUR OUR NOR INT\"")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</a:rPr>
              <a:t>IE </a:t>
            </a:r>
            <a:r>
              <a:rPr lang="en-US" sz="8000" strike="sngStrike" dirty="0" smtClean="0">
                <a:solidFill>
                  <a:srgbClr val="FF0000"/>
                </a:solidFill>
              </a:rPr>
              <a:t>Max-Age</a:t>
            </a:r>
            <a:r>
              <a:rPr lang="en-US" sz="8000" dirty="0" smtClean="0">
                <a:solidFill>
                  <a:schemeClr val="tx1"/>
                </a:solidFill>
              </a:rPr>
              <a:t>, use Expires("EEE, </a:t>
            </a:r>
            <a:r>
              <a:rPr lang="en-US" sz="8000" dirty="0" err="1" smtClean="0">
                <a:solidFill>
                  <a:schemeClr val="tx1"/>
                </a:solidFill>
              </a:rPr>
              <a:t>dd</a:t>
            </a:r>
            <a:r>
              <a:rPr lang="en-US" sz="8000" dirty="0" smtClean="0">
                <a:solidFill>
                  <a:schemeClr val="tx1"/>
                </a:solidFill>
              </a:rPr>
              <a:t>-MMM-</a:t>
            </a:r>
            <a:r>
              <a:rPr lang="en-US" sz="8000" dirty="0" err="1" smtClean="0">
                <a:solidFill>
                  <a:schemeClr val="tx1"/>
                </a:solidFill>
              </a:rPr>
              <a:t>yyyy</a:t>
            </a:r>
            <a:r>
              <a:rPr lang="en-US" sz="8000" dirty="0" smtClean="0">
                <a:solidFill>
                  <a:schemeClr val="tx1"/>
                </a:solidFill>
              </a:rPr>
              <a:t> </a:t>
            </a:r>
            <a:r>
              <a:rPr lang="en-US" sz="8000" dirty="0" err="1" smtClean="0">
                <a:solidFill>
                  <a:schemeClr val="tx1"/>
                </a:solidFill>
              </a:rPr>
              <a:t>HH:mm:ss</a:t>
            </a:r>
            <a:r>
              <a:rPr lang="en-US" sz="8000" dirty="0" smtClean="0">
                <a:solidFill>
                  <a:schemeClr val="tx1"/>
                </a:solidFill>
              </a:rPr>
              <a:t> 'GMT'")</a:t>
            </a:r>
          </a:p>
          <a:p>
            <a:pPr lvl="1" algn="l"/>
            <a:endParaRPr lang="zh-CN" altLang="en-US" sz="24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51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Tech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133600"/>
            <a:ext cx="7010400" cy="297180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MySQL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Data </a:t>
            </a:r>
            <a:r>
              <a:rPr lang="en-US" sz="2400" b="1" dirty="0">
                <a:solidFill>
                  <a:schemeClr val="tx1"/>
                </a:solidFill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</a:rPr>
              <a:t>nsert 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LOAD DATA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INSERT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INSERT UPDATE ON DUPLICATED KEY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Data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Query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</a:rPr>
              <a:t>explain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</a:rPr>
              <a:t>slow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100" dirty="0" smtClean="0">
                <a:solidFill>
                  <a:schemeClr val="tx1"/>
                </a:solidFill>
              </a:rPr>
              <a:t>log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Trick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</a:rPr>
              <a:t>Timestamp: query by a previous time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1371600" lvl="2" indent="-457200" algn="l"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1371600" lvl="2" indent="-457200" algn="l"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  <a:p>
            <a:pPr lvl="1" algn="l"/>
            <a:endParaRPr lang="zh-CN" altLang="en-US" sz="2400" dirty="0" smtClean="0"/>
          </a:p>
          <a:p>
            <a:pPr marL="914400" lvl="1" indent="-457200"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51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>
                <a:solidFill>
                  <a:schemeClr val="tx1"/>
                </a:solidFill>
              </a:rPr>
              <a:t>Tech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05000"/>
            <a:ext cx="7010400" cy="3429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Redis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Query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Key-values: keys ,get , </a:t>
            </a:r>
            <a:r>
              <a:rPr lang="en-US" sz="1800" dirty="0" err="1" smtClean="0">
                <a:solidFill>
                  <a:schemeClr val="tx1"/>
                </a:solidFill>
              </a:rPr>
              <a:t>keys+get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redis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-cli  keys “*” | 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xargs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–n 1 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redis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-cli get 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List: </a:t>
            </a:r>
            <a:r>
              <a:rPr lang="en-US" sz="1800" dirty="0" err="1" smtClean="0">
                <a:solidFill>
                  <a:schemeClr val="tx1"/>
                </a:solidFill>
              </a:rPr>
              <a:t>llen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lrange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Set: </a:t>
            </a:r>
            <a:r>
              <a:rPr lang="en-US" sz="1800" dirty="0" err="1" smtClean="0">
                <a:solidFill>
                  <a:schemeClr val="tx1"/>
                </a:solidFill>
              </a:rPr>
              <a:t>zrange</a:t>
            </a:r>
            <a:r>
              <a:rPr lang="en-US" sz="1800" dirty="0" smtClean="0">
                <a:solidFill>
                  <a:schemeClr val="tx1"/>
                </a:solidFill>
              </a:rPr>
              <a:t>…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Modify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Key-values: set, del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List: </a:t>
            </a:r>
            <a:r>
              <a:rPr lang="en-US" sz="1800" dirty="0" err="1" smtClean="0">
                <a:solidFill>
                  <a:schemeClr val="tx1"/>
                </a:solidFill>
              </a:rPr>
              <a:t>lpush,lpop</a:t>
            </a:r>
            <a:r>
              <a:rPr lang="en-US" sz="1800" dirty="0" smtClean="0">
                <a:solidFill>
                  <a:schemeClr val="tx1"/>
                </a:solidFill>
              </a:rPr>
              <a:t>…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Set: </a:t>
            </a:r>
            <a:r>
              <a:rPr lang="en-US" sz="1800" dirty="0" err="1" smtClean="0">
                <a:solidFill>
                  <a:schemeClr val="tx1"/>
                </a:solidFill>
              </a:rPr>
              <a:t>zadd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1371600" lvl="2" indent="-457200" algn="l"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 algn="l"/>
            <a:endParaRPr lang="zh-CN" altLang="en-US" sz="2400" dirty="0" smtClean="0"/>
          </a:p>
          <a:p>
            <a:pPr marL="914400" lvl="1" indent="-457200"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51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328</Words>
  <Application>Microsoft Office PowerPoint</Application>
  <PresentationFormat>On-screen Show (4:3)</PresentationFormat>
  <Paragraphs>123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 System of YeahMobi</vt:lpstr>
      <vt:lpstr>Outline</vt:lpstr>
      <vt:lpstr>Data System In Brief</vt:lpstr>
      <vt:lpstr>PowerPoint Presentation</vt:lpstr>
      <vt:lpstr>Data System</vt:lpstr>
      <vt:lpstr>What Can Data System Do</vt:lpstr>
      <vt:lpstr>Tech Notes</vt:lpstr>
      <vt:lpstr>Tech Notes</vt:lpstr>
      <vt:lpstr>Tech Notes</vt:lpstr>
      <vt:lpstr>Tech Notes</vt:lpstr>
      <vt:lpstr>Tech Notes</vt:lpstr>
      <vt:lpstr>Thank you 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System of YeahMobi</dc:title>
  <dc:creator>Cai-Xia Liu</dc:creator>
  <cp:lastModifiedBy>Cai-Xia Liu</cp:lastModifiedBy>
  <cp:revision>40</cp:revision>
  <dcterms:created xsi:type="dcterms:W3CDTF">2014-01-04T01:22:44Z</dcterms:created>
  <dcterms:modified xsi:type="dcterms:W3CDTF">2014-01-04T10:04:48Z</dcterms:modified>
</cp:coreProperties>
</file>