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71" r:id="rId8"/>
    <p:sldId id="273" r:id="rId9"/>
    <p:sldId id="274" r:id="rId10"/>
    <p:sldId id="272" r:id="rId11"/>
    <p:sldId id="276" r:id="rId12"/>
    <p:sldId id="275" r:id="rId13"/>
    <p:sldId id="260" r:id="rId14"/>
    <p:sldId id="262" r:id="rId1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ladino" initials="s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  <a:endParaRPr lang="es-ES_tradnl"/>
          </a:p>
          <a:p>
            <a:pPr lvl="1"/>
            <a:r>
              <a:rPr lang="es-ES_tradnl"/>
              <a:t>Segundo nivel</a:t>
            </a:r>
            <a:endParaRPr lang="es-ES_tradnl"/>
          </a:p>
          <a:p>
            <a:pPr lvl="2"/>
            <a:r>
              <a:rPr lang="es-ES_tradnl"/>
              <a:t>Tercer nivel</a:t>
            </a:r>
            <a:endParaRPr lang="es-ES_tradnl"/>
          </a:p>
          <a:p>
            <a:pPr lvl="3"/>
            <a:r>
              <a:rPr lang="es-ES_tradnl"/>
              <a:t>Cuarto nivel</a:t>
            </a:r>
            <a:endParaRPr lang="es-ES_tradnl"/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  <a:endParaRPr lang="es-ES_tradnl"/>
          </a:p>
          <a:p>
            <a:pPr lvl="1"/>
            <a:r>
              <a:rPr lang="es-ES_tradnl"/>
              <a:t>Segundo nivel</a:t>
            </a:r>
            <a:endParaRPr lang="es-ES_tradnl"/>
          </a:p>
          <a:p>
            <a:pPr lvl="2"/>
            <a:r>
              <a:rPr lang="es-ES_tradnl"/>
              <a:t>Tercer nivel</a:t>
            </a:r>
            <a:endParaRPr lang="es-ES_tradnl"/>
          </a:p>
          <a:p>
            <a:pPr lvl="3"/>
            <a:r>
              <a:rPr lang="es-ES_tradnl"/>
              <a:t>Cuarto nivel</a:t>
            </a:r>
            <a:endParaRPr lang="es-ES_tradnl"/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>
            <a:fillRect/>
          </a:stretch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  <a:endParaRPr lang="es-ES_tradnl"/>
          </a:p>
          <a:p>
            <a:pPr lvl="1"/>
            <a:r>
              <a:rPr lang="es-ES_tradnl"/>
              <a:t>Segundo nivel</a:t>
            </a:r>
            <a:endParaRPr lang="es-ES_tradnl"/>
          </a:p>
          <a:p>
            <a:pPr lvl="2"/>
            <a:r>
              <a:rPr lang="es-ES_tradnl"/>
              <a:t>Tercer nivel</a:t>
            </a:r>
            <a:endParaRPr lang="es-ES_tradnl"/>
          </a:p>
          <a:p>
            <a:pPr lvl="3"/>
            <a:r>
              <a:rPr lang="es-ES_tradnl"/>
              <a:t>Cuarto nivel</a:t>
            </a:r>
            <a:endParaRPr lang="es-ES_tradnl"/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  <a:endParaRPr lang="es-ES_tradnl"/>
          </a:p>
          <a:p>
            <a:pPr lvl="1"/>
            <a:r>
              <a:rPr lang="es-ES_tradnl"/>
              <a:t>Segundo nivel</a:t>
            </a:r>
            <a:endParaRPr lang="es-ES_tradnl"/>
          </a:p>
          <a:p>
            <a:pPr lvl="2"/>
            <a:r>
              <a:rPr lang="es-ES_tradnl"/>
              <a:t>Tercer nivel</a:t>
            </a:r>
            <a:endParaRPr lang="es-ES_tradnl"/>
          </a:p>
          <a:p>
            <a:pPr lvl="3"/>
            <a:r>
              <a:rPr lang="es-ES_tradnl"/>
              <a:t>Cuarto nivel</a:t>
            </a:r>
            <a:endParaRPr lang="es-ES_tradnl"/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ENTREGA DE FASE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869" y="97430"/>
            <a:ext cx="6547297" cy="48759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59376" y="165668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62167" y="1656684"/>
            <a:ext cx="851699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Técnicas de recolección
 De información.</a:t>
            </a:r>
            <a:endParaRPr lang="en-US" sz="2000" b="1"/>
          </a:p>
          <a:p>
            <a:pPr algn="l"/>
            <a:endParaRPr lang="en-US" b="1"/>
          </a:p>
          <a:p>
            <a:pPr algn="l"/>
            <a:r>
              <a:rPr lang="en-US" b="1"/>
              <a:t>-</a:t>
            </a:r>
            <a:r>
              <a:rPr lang="en-US"/>
              <a:t>Encuesta</a:t>
            </a:r>
            <a:r>
              <a:rPr lang="en-US" b="1"/>
              <a:t>
-</a:t>
            </a:r>
            <a:r>
              <a:rPr lang="en-US"/>
              <a:t>Entrevista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 rot="10800000" flipV="1">
            <a:off x="362937" y="168743"/>
            <a:ext cx="460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</a:rPr>
              <a:t>CONCLUSION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5350" y="1419501"/>
            <a:ext cx="5180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According to the responses of my client, he believes that the project brings viability to his company since a better order and profitability through systematization is what he needs so that it grows more and his products are better known.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16836" y="1617643"/>
            <a:ext cx="382110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Hayder Arenas Montoya
Santiago Ladino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Santiago Pulgarin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ADSI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(2252326)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835415" y="894588"/>
            <a:ext cx="443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SEIH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37259" y="2216451"/>
            <a:ext cx="6506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Nuestro proyecto se basa en un sistema de inventario en dónde el cliente podrá ver toda la gestión de sus mercancías existentes y así manejar su flujo entrada de entrada y salida, Cómo también un espacio en dónde podrán promocionar sus productos y así lleguen a más personas.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31510" y="161923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rot="10800000" flipV="1">
            <a:off x="420454" y="1138321"/>
            <a:ext cx="18952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  <a:r>
              <a:rPr lang="es-ES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ATICA</a:t>
            </a:r>
            <a:endParaRPr lang="es-E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9443" y="1775791"/>
            <a:ext cx="5155096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Nuestro primer punto se refiere a la falta de un sistema de inventario para un cliente que trabaja de manera independiente vendiendo extintores y requiere un cambio para eliminar su sistema de inventario manual que genera lentitud en varios procesos y le hace perder precisión en su flujo de ventas, entradas y salidas.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6409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Justificacion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9676" y="2197699"/>
            <a:ext cx="3743814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2975" hangingPunct="0"/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El presente proyecto solucionará y cambiará los métodos de facturación manual facilitando y simplificando su realización, mejorando la </a:t>
            </a:r>
            <a:r>
              <a:rPr kumimoji="0" lang="es-ES" altLang="en-US" sz="1600" b="1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rentabilidad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y la calidad del servicio al cliente de esta empresa. 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17063" y="1656684"/>
            <a:ext cx="673188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Objetivo general </a:t>
            </a:r>
            <a:endParaRPr lang="en-US"/>
          </a:p>
          <a:p>
            <a:pPr algn="l"/>
            <a:r>
              <a:rPr lang="en-US"/>
              <a:t>Desarrollar un sistema que aumente la rentabilidad de esta pequeña empresa apuntando a su potencial de crecimiento mediante la sistematización.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9236" y="1417588"/>
            <a:ext cx="796636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Objetivos específicos.</a:t>
            </a:r>
            <a:endParaRPr lang="en-US"/>
          </a:p>
          <a:p>
            <a:pPr algn="l"/>
            <a:r>
              <a:rPr lang="en-US"/>
              <a:t>-Identificar todas las necesidades del cliente.-</a:t>
            </a:r>
            <a:endParaRPr lang="en-US"/>
          </a:p>
          <a:p>
            <a:pPr algn="l"/>
            <a:r>
              <a:rPr lang="en-US"/>
              <a:t> Disponer del equipamiento necesario para el funcionamiento del proyecto.</a:t>
            </a:r>
            <a:endParaRPr lang="en-US"/>
          </a:p>
          <a:p>
            <a:pPr algn="l"/>
            <a:r>
              <a:rPr lang="en-US"/>
              <a:t>-Diseñar el sistema básico del programa con sus respectivas funciones.  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65" y="539750"/>
            <a:ext cx="3229669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341" y="115455"/>
            <a:ext cx="5248742" cy="43461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WPS Presentation</Application>
  <PresentationFormat>Presentación en pantalla (16:9)</PresentationFormat>
  <Paragraphs>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Calibir</vt:lpstr>
      <vt:lpstr>Segoe Print</vt:lpstr>
      <vt:lpstr>Helvetica Neue</vt:lpstr>
      <vt:lpstr>Calibri</vt:lpstr>
      <vt:lpstr>Microsoft YaHei</vt:lpstr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Zuluaga</cp:lastModifiedBy>
  <cp:revision>19</cp:revision>
  <dcterms:created xsi:type="dcterms:W3CDTF">2019-11-27T03:16:00Z</dcterms:created>
  <dcterms:modified xsi:type="dcterms:W3CDTF">2021-09-28T06:21:19Z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B79362915A2A45438631157B8E5183AF</vt:lpwstr>
  </property>
</Properties>
</file>