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50D-DEB3-403E-9844-83B3AEF78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7181-8220-4871-9E7B-F1E6EEECA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ED01-D315-4C4C-BCEC-4F68CFB0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3369-1822-4DCA-B939-132771EA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2217-1FD3-4F75-942F-0CBCA0CF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0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CA17-F2AD-4588-964E-5732BAFE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AED7-B64D-4A83-9294-B4CD0ABE1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FD9C-4CF0-4E98-A648-10036579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B738-BF6C-47EE-B80C-C79571DF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15EC-7212-4EF0-B0B1-19C8EA76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FB583-D1B5-42F4-95BE-0D299C22D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B37A9-8833-4097-A45B-3EBAB2F1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C40D-227F-479E-BBCB-E59EE73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FC25-4341-48E0-8B26-F288F3BF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C200-7FAC-48C0-9114-00CFEA9C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A3AF-A9D5-430B-9231-7015F10F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60BA-D48D-41B2-9E3A-5099D521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C024-8D80-410E-BB04-B9FDE17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D450-711E-4FDD-9BA3-7ED10788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F24F-DC11-4AAB-8558-B069935A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05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399D-7E35-4A36-9306-8D79AA85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561C-9BF9-4961-A647-4CACA841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C2C7-374F-436D-8B40-6DF9964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6B69-0346-460C-96DE-8153761F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8172-CB2A-4F22-98B8-0E591684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6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566-D542-4358-A8FC-BE7332C5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07EA-3B54-483F-A792-87451ABF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075E0-1259-4F50-99DA-1C177CD93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58FD2-7EDD-4872-9A4E-AE8D8901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9123-3C1D-4407-8385-06A688D6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23D8-300F-4318-84DB-DE9EF237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8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36B4-247F-4045-AA2B-A53CA196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75AFE-1A38-4314-81EB-C9849ADD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D8A6-0CB3-4546-9341-B9108516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F1DF1-E1CB-4D83-9080-95080E40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AFFE-604A-4757-B742-AE1A35B7D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20280-367B-48BA-B03D-93B37CCE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CBFCF-FC2E-4E27-91E2-1E129CA9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CB404-D103-4D14-A4B1-DE251557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4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7DDE-7480-4496-AEF7-4029831C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62D82-4B8C-4F23-88AF-A4F75504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17269-2AF9-4000-814C-056AEC38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3C9C-42FB-419D-94DB-EDA16997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3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F59DF-812A-431A-82C3-74F95273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D0CC3-FEBB-4DD6-B199-A09C781A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F4F7F-95A6-4B8B-B3CA-99B0DF67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2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9533-5A33-4FB7-A5E7-E59A4817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0C40-A497-4FCE-BDD4-D6B3EF5A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CC966-3F29-4F89-8ADC-53C014C6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01A7-D0FE-4E81-B11F-4E06802D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B911-E8DF-40F8-A6CC-86A1B1B8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38FFB-FB63-46A3-931C-517263F2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0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B47E-5802-4785-8AB7-489DD03C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BE084-C5AD-4989-AFA1-FC0DF2E6A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B394-335E-4F0D-8EFE-1668EFD9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DA7C-84BE-49D6-B888-0738EFDD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28647-D5D9-4DC5-96AD-2ABBD06B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6DB0-DC14-4847-BB0E-F9C14D1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3B631-A007-4B35-9E06-5582C662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ECD1B-C356-4D9C-A232-F0C343AF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1BC4-98BD-4749-8CD5-C713EB68B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1AD8-AF28-47FA-A723-BCBB3BFD9C75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538C-3800-4FE1-8AFA-3CCC8BBDF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2BCB-C773-48A0-9BAD-4D1C53419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3B7D-FD04-4008-931C-A1CCBDC65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1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46FAB2-B0B0-47DA-AF53-70CBFA980517}"/>
              </a:ext>
            </a:extLst>
          </p:cNvPr>
          <p:cNvSpPr/>
          <p:nvPr/>
        </p:nvSpPr>
        <p:spPr>
          <a:xfrm>
            <a:off x="549481" y="371213"/>
            <a:ext cx="11325136" cy="6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D4C8F-1AFD-40AC-96C5-7D8C0D5080BF}"/>
              </a:ext>
            </a:extLst>
          </p:cNvPr>
          <p:cNvSpPr/>
          <p:nvPr/>
        </p:nvSpPr>
        <p:spPr>
          <a:xfrm>
            <a:off x="2459372" y="822121"/>
            <a:ext cx="7273255" cy="499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23C64-3965-42ED-9763-93248C44F34A}"/>
              </a:ext>
            </a:extLst>
          </p:cNvPr>
          <p:cNvSpPr txBox="1"/>
          <p:nvPr/>
        </p:nvSpPr>
        <p:spPr>
          <a:xfrm>
            <a:off x="665526" y="1297308"/>
            <a:ext cx="136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Gameplay area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4779D1-0B36-405B-8680-15D090670694}"/>
              </a:ext>
            </a:extLst>
          </p:cNvPr>
          <p:cNvCxnSpPr/>
          <p:nvPr/>
        </p:nvCxnSpPr>
        <p:spPr>
          <a:xfrm>
            <a:off x="1887523" y="1702965"/>
            <a:ext cx="124157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8B46E28-1D21-4264-BB47-7C055B225BBB}"/>
              </a:ext>
            </a:extLst>
          </p:cNvPr>
          <p:cNvSpPr/>
          <p:nvPr/>
        </p:nvSpPr>
        <p:spPr>
          <a:xfrm>
            <a:off x="549482" y="371213"/>
            <a:ext cx="11325135" cy="6115574"/>
          </a:xfrm>
          <a:prstGeom prst="rect">
            <a:avLst/>
          </a:prstGeom>
          <a:solidFill>
            <a:srgbClr val="04040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7C7D1-1DF4-4A11-BF07-739720ABF8AD}"/>
              </a:ext>
            </a:extLst>
          </p:cNvPr>
          <p:cNvSpPr txBox="1"/>
          <p:nvPr/>
        </p:nvSpPr>
        <p:spPr>
          <a:xfrm>
            <a:off x="4230148" y="1253315"/>
            <a:ext cx="391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Georgia" panose="02040502050405020303" pitchFamily="18" charset="0"/>
              </a:rPr>
              <a:t>Crafting Menu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B4B467-10B9-4297-867B-172F30529426}"/>
              </a:ext>
            </a:extLst>
          </p:cNvPr>
          <p:cNvSpPr/>
          <p:nvPr/>
        </p:nvSpPr>
        <p:spPr>
          <a:xfrm flipH="1">
            <a:off x="3327615" y="2224521"/>
            <a:ext cx="560851" cy="511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AD7A42F-ED2B-4860-8147-1DC44277096D}"/>
              </a:ext>
            </a:extLst>
          </p:cNvPr>
          <p:cNvSpPr/>
          <p:nvPr/>
        </p:nvSpPr>
        <p:spPr>
          <a:xfrm flipH="1">
            <a:off x="3327615" y="3327677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3C4BEED-C5B9-4217-98EB-D2B4B4284A3C}"/>
              </a:ext>
            </a:extLst>
          </p:cNvPr>
          <p:cNvSpPr/>
          <p:nvPr/>
        </p:nvSpPr>
        <p:spPr>
          <a:xfrm flipH="1">
            <a:off x="3327615" y="4465340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D9709F7-D128-4B1A-9988-B1402C069C14}"/>
              </a:ext>
            </a:extLst>
          </p:cNvPr>
          <p:cNvSpPr/>
          <p:nvPr/>
        </p:nvSpPr>
        <p:spPr>
          <a:xfrm flipH="1">
            <a:off x="4042153" y="2224519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9E2B3D-CA5D-487D-BCD9-052F1914B830}"/>
              </a:ext>
            </a:extLst>
          </p:cNvPr>
          <p:cNvSpPr/>
          <p:nvPr/>
        </p:nvSpPr>
        <p:spPr>
          <a:xfrm flipH="1">
            <a:off x="4042153" y="3327675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667F2CF-FC78-41F8-ABDE-B08323BDB846}"/>
              </a:ext>
            </a:extLst>
          </p:cNvPr>
          <p:cNvSpPr/>
          <p:nvPr/>
        </p:nvSpPr>
        <p:spPr>
          <a:xfrm flipH="1">
            <a:off x="4042153" y="4465340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F08C8B1-E513-485B-BF58-EC85CD87CE12}"/>
              </a:ext>
            </a:extLst>
          </p:cNvPr>
          <p:cNvSpPr/>
          <p:nvPr/>
        </p:nvSpPr>
        <p:spPr>
          <a:xfrm flipH="1">
            <a:off x="4756691" y="2224519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E74AC0A-C7D4-40AE-94E3-B6A9AC9A0D1F}"/>
              </a:ext>
            </a:extLst>
          </p:cNvPr>
          <p:cNvSpPr/>
          <p:nvPr/>
        </p:nvSpPr>
        <p:spPr>
          <a:xfrm flipH="1">
            <a:off x="4756691" y="3327675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BD7A02B-892D-4BB2-BA7A-FCB050CB546C}"/>
              </a:ext>
            </a:extLst>
          </p:cNvPr>
          <p:cNvSpPr/>
          <p:nvPr/>
        </p:nvSpPr>
        <p:spPr>
          <a:xfrm flipH="1">
            <a:off x="4756691" y="4465338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C2C4990-9B01-416A-9793-BABC4829CA42}"/>
              </a:ext>
            </a:extLst>
          </p:cNvPr>
          <p:cNvSpPr/>
          <p:nvPr/>
        </p:nvSpPr>
        <p:spPr>
          <a:xfrm flipH="1">
            <a:off x="3327716" y="2766271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F805AD-A85F-471D-89E3-C6B7941FF5C7}"/>
              </a:ext>
            </a:extLst>
          </p:cNvPr>
          <p:cNvSpPr/>
          <p:nvPr/>
        </p:nvSpPr>
        <p:spPr>
          <a:xfrm flipH="1">
            <a:off x="3327716" y="3903934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C94C438-2140-43EF-A1B4-7E85406977B6}"/>
              </a:ext>
            </a:extLst>
          </p:cNvPr>
          <p:cNvSpPr/>
          <p:nvPr/>
        </p:nvSpPr>
        <p:spPr>
          <a:xfrm flipH="1">
            <a:off x="4756690" y="3903934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D583A0-1C64-4E44-B78B-668887074514}"/>
              </a:ext>
            </a:extLst>
          </p:cNvPr>
          <p:cNvSpPr/>
          <p:nvPr/>
        </p:nvSpPr>
        <p:spPr>
          <a:xfrm flipH="1">
            <a:off x="4756690" y="2771573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A1CD98C-AAC8-483B-A275-AE8D5C3DBE1B}"/>
              </a:ext>
            </a:extLst>
          </p:cNvPr>
          <p:cNvSpPr/>
          <p:nvPr/>
        </p:nvSpPr>
        <p:spPr>
          <a:xfrm flipH="1">
            <a:off x="4041881" y="2766270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5C217B-1A91-48C0-ADB2-C237C1BAA210}"/>
              </a:ext>
            </a:extLst>
          </p:cNvPr>
          <p:cNvSpPr/>
          <p:nvPr/>
        </p:nvSpPr>
        <p:spPr>
          <a:xfrm flipH="1">
            <a:off x="4042153" y="3903933"/>
            <a:ext cx="560851" cy="51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BDB750F-A479-4F3D-A4AA-69AE5F6A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69193" y="2258071"/>
            <a:ext cx="464817" cy="46481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D1F6FA-E0D4-41A7-8317-B44E842C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2563" y="2155002"/>
            <a:ext cx="1279930" cy="8183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6DEF231-D936-41F0-9E49-C6C6EA1F7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4711" y="2810330"/>
            <a:ext cx="414861" cy="4286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C2D9D66-7012-44F6-A5CE-137D9593E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7717" y="2263601"/>
            <a:ext cx="438795" cy="43879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29E1614-30B4-471F-BDB8-8F0419E92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7549" y="2771573"/>
            <a:ext cx="409513" cy="49141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C15242-4B19-4828-AA8E-7331CFD1A3A4}"/>
              </a:ext>
            </a:extLst>
          </p:cNvPr>
          <p:cNvSpPr txBox="1"/>
          <p:nvPr/>
        </p:nvSpPr>
        <p:spPr>
          <a:xfrm>
            <a:off x="2634143" y="5440271"/>
            <a:ext cx="70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Press space add the selected item to the crafting menu.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F0FD64D-E3B6-477F-939A-3C3BDCFA79F3}"/>
              </a:ext>
            </a:extLst>
          </p:cNvPr>
          <p:cNvSpPr/>
          <p:nvPr/>
        </p:nvSpPr>
        <p:spPr>
          <a:xfrm flipH="1">
            <a:off x="6232418" y="2269951"/>
            <a:ext cx="1279929" cy="1167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2B9E639-7D4B-4523-A87B-50F8BFB08764}"/>
              </a:ext>
            </a:extLst>
          </p:cNvPr>
          <p:cNvSpPr/>
          <p:nvPr/>
        </p:nvSpPr>
        <p:spPr>
          <a:xfrm flipH="1">
            <a:off x="7100553" y="3836121"/>
            <a:ext cx="1279929" cy="1167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EF7DF2B-CA49-406B-907E-43CFCEDE4925}"/>
              </a:ext>
            </a:extLst>
          </p:cNvPr>
          <p:cNvSpPr/>
          <p:nvPr/>
        </p:nvSpPr>
        <p:spPr>
          <a:xfrm flipH="1">
            <a:off x="7990258" y="2269950"/>
            <a:ext cx="1279929" cy="1167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EDFA504-0907-462F-9604-053AE89174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6247" y="2311379"/>
            <a:ext cx="872480" cy="10469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B625A74-EE8B-4981-A27F-E983F49BA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6038" y="2405118"/>
            <a:ext cx="879776" cy="909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5591CCD-9B57-469A-97FC-20D10ADDC373}"/>
              </a:ext>
            </a:extLst>
          </p:cNvPr>
          <p:cNvSpPr txBox="1"/>
          <p:nvPr/>
        </p:nvSpPr>
        <p:spPr>
          <a:xfrm>
            <a:off x="7527817" y="2499913"/>
            <a:ext cx="46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0E497B-3479-410C-83DD-18B4EF4E7137}"/>
              </a:ext>
            </a:extLst>
          </p:cNvPr>
          <p:cNvSpPr txBox="1"/>
          <p:nvPr/>
        </p:nvSpPr>
        <p:spPr>
          <a:xfrm>
            <a:off x="6572871" y="4059169"/>
            <a:ext cx="46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2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Haydn Scarlett</dc:creator>
  <cp:lastModifiedBy>Haydn Scarlett</cp:lastModifiedBy>
  <cp:revision>8</cp:revision>
  <dcterms:created xsi:type="dcterms:W3CDTF">2018-12-20T20:57:46Z</dcterms:created>
  <dcterms:modified xsi:type="dcterms:W3CDTF">2018-12-21T07:59:53Z</dcterms:modified>
</cp:coreProperties>
</file>