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36576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5pak9hy0kS+3pV5F8tJ1Enh1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3EAA3B-9D16-4FA1-99CC-99D952A22B12}">
  <a:tblStyle styleId="{543EAA3B-9D16-4FA1-99CC-99D952A22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377" autoAdjust="0"/>
  </p:normalViewPr>
  <p:slideViewPr>
    <p:cSldViewPr snapToGrid="0">
      <p:cViewPr varScale="1">
        <p:scale>
          <a:sx n="20" d="100"/>
          <a:sy n="20" d="100"/>
        </p:scale>
        <p:origin x="2268" y="48"/>
      </p:cViewPr>
      <p:guideLst>
        <p:guide orient="horz" pos="11520"/>
        <p:guide pos="9216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696913"/>
            <a:ext cx="278765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561431" y="7436644"/>
            <a:ext cx="24137938" cy="263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5002958" y="79184505"/>
            <a:ext cx="166437733" cy="2369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-42642362" y="55725067"/>
            <a:ext cx="166437733" cy="7061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2194560" y="11362270"/>
            <a:ext cx="24871679" cy="784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2780"/>
              </a:spcBef>
              <a:spcAft>
                <a:spcPts val="0"/>
              </a:spcAft>
              <a:buClr>
                <a:srgbClr val="888888"/>
              </a:buClr>
              <a:buSzPts val="139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rgbClr val="888888"/>
              </a:buClr>
              <a:buSzPts val="12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2311402" y="23503469"/>
            <a:ext cx="24871679" cy="72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4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2311402" y="15502473"/>
            <a:ext cx="24871679" cy="800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 sz="87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888888"/>
              </a:buClr>
              <a:buSzPts val="7800"/>
              <a:buNone/>
              <a:defRPr sz="7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 sz="6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5267962" y="45516800"/>
            <a:ext cx="47157638" cy="1287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100330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Char char="•"/>
              <a:defRPr sz="12200"/>
            </a:lvl1pPr>
            <a:lvl2pPr marL="914400" lvl="1" indent="-8890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–"/>
              <a:defRPr sz="10400"/>
            </a:lvl2pPr>
            <a:lvl3pPr marL="1371600" lvl="2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marL="1828800" lvl="3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4pPr>
            <a:lvl5pPr marL="2286000" lvl="4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»"/>
              <a:defRPr sz="7800"/>
            </a:lvl5pPr>
            <a:lvl6pPr marL="2743200" lvl="5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6pPr>
            <a:lvl7pPr marL="3200400" lvl="6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7pPr>
            <a:lvl8pPr marL="3657600" lvl="7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8pPr>
            <a:lvl9pPr marL="4114800" lvl="8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52913281" y="45516800"/>
            <a:ext cx="47157643" cy="1287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100330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Char char="•"/>
              <a:defRPr sz="12200"/>
            </a:lvl1pPr>
            <a:lvl2pPr marL="914400" lvl="1" indent="-8890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–"/>
              <a:defRPr sz="10400"/>
            </a:lvl2pPr>
            <a:lvl3pPr marL="1371600" lvl="2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marL="1828800" lvl="3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4pPr>
            <a:lvl5pPr marL="2286000" lvl="4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»"/>
              <a:defRPr sz="7800"/>
            </a:lvl5pPr>
            <a:lvl6pPr marL="2743200" lvl="5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6pPr>
            <a:lvl7pPr marL="3200400" lvl="6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7pPr>
            <a:lvl8pPr marL="3657600" lvl="7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8pPr>
            <a:lvl9pPr marL="4114800" lvl="8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1463040" y="1464736"/>
            <a:ext cx="26334721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 b="1"/>
            </a:lvl1pPr>
            <a:lvl2pPr marL="914400" lvl="1" indent="-22860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sz="8700" b="1"/>
            </a:lvl2pPr>
            <a:lvl3pPr marL="1371600" lvl="2" indent="-2286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 b="1"/>
            </a:lvl3pPr>
            <a:lvl4pPr marL="1828800" lvl="3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4pPr>
            <a:lvl5pPr marL="2286000" lvl="4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5pPr>
            <a:lvl6pPr marL="2743200" lvl="5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6pPr>
            <a:lvl7pPr marL="3200400" lvl="6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7pPr>
            <a:lvl8pPr marL="3657600" lvl="7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8pPr>
            <a:lvl9pPr marL="4114800" lvl="8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1463040" y="11599333"/>
            <a:ext cx="12928602" cy="2107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8890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1pPr>
            <a:lvl2pPr marL="914400" lvl="1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2pPr>
            <a:lvl3pPr marL="1371600" lvl="2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3pPr>
            <a:lvl4pPr marL="1828800" lvl="3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4pPr>
            <a:lvl5pPr marL="2286000" lvl="4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 sz="6900"/>
            </a:lvl5pPr>
            <a:lvl6pPr marL="2743200" lvl="5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6pPr>
            <a:lvl7pPr marL="3200400" lvl="6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7pPr>
            <a:lvl8pPr marL="3657600" lvl="7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8pPr>
            <a:lvl9pPr marL="4114800" lvl="8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14864081" y="8187269"/>
            <a:ext cx="12933681" cy="34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 b="1"/>
            </a:lvl1pPr>
            <a:lvl2pPr marL="914400" lvl="1" indent="-22860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sz="8700" b="1"/>
            </a:lvl2pPr>
            <a:lvl3pPr marL="1371600" lvl="2" indent="-2286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 b="1"/>
            </a:lvl3pPr>
            <a:lvl4pPr marL="1828800" lvl="3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4pPr>
            <a:lvl5pPr marL="2286000" lvl="4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5pPr>
            <a:lvl6pPr marL="2743200" lvl="5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6pPr>
            <a:lvl7pPr marL="3200400" lvl="6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7pPr>
            <a:lvl8pPr marL="3657600" lvl="7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8pPr>
            <a:lvl9pPr marL="4114800" lvl="8" indent="-22860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14864081" y="11599333"/>
            <a:ext cx="12933681" cy="2107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8890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1pPr>
            <a:lvl2pPr marL="914400" lvl="1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2pPr>
            <a:lvl3pPr marL="1371600" lvl="2" indent="-72390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3pPr>
            <a:lvl4pPr marL="1828800" lvl="3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0"/>
            </a:lvl4pPr>
            <a:lvl5pPr marL="2286000" lvl="4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 sz="6900"/>
            </a:lvl5pPr>
            <a:lvl6pPr marL="2743200" lvl="5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6pPr>
            <a:lvl7pPr marL="3200400" lvl="6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7pPr>
            <a:lvl8pPr marL="3657600" lvl="7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8pPr>
            <a:lvl9pPr marL="4114800" lvl="8" indent="-66675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1463042" y="1456267"/>
            <a:ext cx="9626602" cy="6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7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11440160" y="1456270"/>
            <a:ext cx="16357600" cy="3121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1111250" algn="l">
              <a:lnSpc>
                <a:spcPct val="100000"/>
              </a:lnSpc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Char char="•"/>
              <a:defRPr sz="13900"/>
            </a:lvl1pPr>
            <a:lvl2pPr marL="914400" lvl="1" indent="-100330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Char char="–"/>
              <a:defRPr sz="12200"/>
            </a:lvl2pPr>
            <a:lvl3pPr marL="1371600" lvl="2" indent="-88900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3pPr>
            <a:lvl4pPr marL="1828800" lvl="3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marL="2286000" lvl="4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marL="2743200" lvl="5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marL="3200400" lvl="6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marL="3657600" lvl="7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marL="4114800" lvl="8" indent="-781050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1463042" y="7653870"/>
            <a:ext cx="9626602" cy="2501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/>
            </a:lvl1pPr>
            <a:lvl2pPr marL="914400" lvl="1" indent="-22860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/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3pPr>
            <a:lvl4pPr marL="1828800" lvl="3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marL="2286000" lvl="4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marL="2743200" lvl="5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marL="3200400" lvl="6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marL="3657600" lvl="7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marL="4114800" lvl="8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5735322" y="25603202"/>
            <a:ext cx="17556480" cy="302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7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735322" y="3268133"/>
            <a:ext cx="17556480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5735322" y="28625803"/>
            <a:ext cx="17556480" cy="429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sz="6100"/>
            </a:lvl1pPr>
            <a:lvl2pPr marL="914400" lvl="1" indent="-22860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/>
            </a:lvl2pPr>
            <a:lvl3pPr marL="1371600" lvl="2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3pPr>
            <a:lvl4pPr marL="1828800" lvl="3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marL="2286000" lvl="4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marL="2743200" lvl="5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marL="3200400" lvl="6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marL="3657600" lvl="7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marL="4114800" lvl="8" indent="-22860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457200" marR="0" lvl="0" indent="-1111250" algn="l" rtl="0">
              <a:lnSpc>
                <a:spcPct val="100000"/>
              </a:lnSpc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•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•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•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•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14636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9998075" y="33901063"/>
            <a:ext cx="92646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20970875" y="33901063"/>
            <a:ext cx="68262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85;p1">
            <a:extLst>
              <a:ext uri="{FF2B5EF4-FFF2-40B4-BE49-F238E27FC236}">
                <a16:creationId xmlns:a16="http://schemas.microsoft.com/office/drawing/2014/main" id="{A8320A62-EEDD-BA42-8CC1-C1E899B447B6}"/>
              </a:ext>
            </a:extLst>
          </p:cNvPr>
          <p:cNvSpPr/>
          <p:nvPr/>
        </p:nvSpPr>
        <p:spPr>
          <a:xfrm>
            <a:off x="421445" y="22160413"/>
            <a:ext cx="15657046" cy="1401416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endParaRPr sz="7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0672" y="274234"/>
            <a:ext cx="29260800" cy="77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Mathematical Model of Combination </a:t>
            </a:r>
            <a:endParaRPr sz="8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Therapies for Organ Transplantation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McKenna Kaczanowski</a:t>
            </a:r>
            <a:r>
              <a:rPr lang="en-US" sz="4800" b="1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Vivian Nguyen</a:t>
            </a:r>
            <a:r>
              <a:rPr lang="en-US" sz="4800" b="1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Giorgio Raimondi</a:t>
            </a:r>
            <a:r>
              <a:rPr lang="en-US" sz="4800" b="1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Julia Arciero</a:t>
            </a:r>
            <a:r>
              <a:rPr lang="en-US" sz="4800" b="1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 State University, </a:t>
            </a:r>
            <a:r>
              <a:rPr lang="en-US" sz="4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Arizona, </a:t>
            </a:r>
            <a:r>
              <a:rPr lang="en-US" sz="4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Johns Hopkins University, </a:t>
            </a:r>
            <a:r>
              <a:rPr lang="en-US" sz="4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IUPUI</a:t>
            </a: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Indiana University-Purdue University Indianapolis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 rot="10800000">
            <a:off x="16516774" y="22165380"/>
            <a:ext cx="12298989" cy="869178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endParaRPr sz="7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0002" y="22157067"/>
            <a:ext cx="15676216" cy="1015800"/>
          </a:xfrm>
          <a:prstGeom prst="rect">
            <a:avLst/>
          </a:prstGeom>
          <a:gradFill>
            <a:gsLst>
              <a:gs pos="0">
                <a:srgbClr val="5E001A"/>
              </a:gs>
              <a:gs pos="50000">
                <a:srgbClr val="880026"/>
              </a:gs>
              <a:gs pos="100000">
                <a:srgbClr val="A4002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6516773" y="22168879"/>
            <a:ext cx="12299001" cy="1015800"/>
          </a:xfrm>
          <a:prstGeom prst="rect">
            <a:avLst/>
          </a:prstGeom>
          <a:gradFill>
            <a:gsLst>
              <a:gs pos="0">
                <a:srgbClr val="5E001A"/>
              </a:gs>
              <a:gs pos="50000">
                <a:srgbClr val="880026"/>
              </a:gs>
              <a:gs pos="100000">
                <a:srgbClr val="A4002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063192" y="6858678"/>
            <a:ext cx="18771421" cy="1502456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endParaRPr sz="7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068417" y="6857999"/>
            <a:ext cx="18764966" cy="1035971"/>
          </a:xfrm>
          <a:prstGeom prst="rect">
            <a:avLst/>
          </a:prstGeom>
          <a:gradFill>
            <a:gsLst>
              <a:gs pos="0">
                <a:srgbClr val="5E001A"/>
              </a:gs>
              <a:gs pos="50000">
                <a:srgbClr val="880026"/>
              </a:gs>
              <a:gs pos="100000">
                <a:srgbClr val="A4002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16333" y="6857301"/>
            <a:ext cx="9291198" cy="150292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endParaRPr sz="7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20543" y="6865614"/>
            <a:ext cx="9281342" cy="1030800"/>
          </a:xfrm>
          <a:prstGeom prst="rect">
            <a:avLst/>
          </a:prstGeom>
          <a:gradFill>
            <a:gsLst>
              <a:gs pos="0">
                <a:srgbClr val="5E001A"/>
              </a:gs>
              <a:gs pos="50000">
                <a:srgbClr val="880026"/>
              </a:gs>
              <a:gs pos="100000">
                <a:srgbClr val="A4002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6725050" y="31978991"/>
            <a:ext cx="116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1650" y="114300"/>
            <a:ext cx="5343600" cy="21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3744" y="1938300"/>
            <a:ext cx="2769955" cy="20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25" y="342900"/>
            <a:ext cx="3495612" cy="31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/>
          <p:nvPr/>
        </p:nvSpPr>
        <p:spPr>
          <a:xfrm>
            <a:off x="16547574" y="31322610"/>
            <a:ext cx="12255906" cy="4851966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6547574" y="31322609"/>
            <a:ext cx="12268200" cy="1015622"/>
          </a:xfrm>
          <a:prstGeom prst="rect">
            <a:avLst/>
          </a:prstGeom>
          <a:gradFill>
            <a:gsLst>
              <a:gs pos="0">
                <a:srgbClr val="5E001A"/>
              </a:gs>
              <a:gs pos="50000">
                <a:srgbClr val="880026"/>
              </a:gs>
              <a:gs pos="100000">
                <a:srgbClr val="A4002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dirty="0"/>
          </a:p>
        </p:txBody>
      </p:sp>
      <p:sp>
        <p:nvSpPr>
          <p:cNvPr id="124" name="Google Shape;124;p1"/>
          <p:cNvSpPr txBox="1"/>
          <p:nvPr/>
        </p:nvSpPr>
        <p:spPr>
          <a:xfrm>
            <a:off x="16887105" y="32540225"/>
            <a:ext cx="116586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+mn-lt"/>
            </a:endParaRPr>
          </a:p>
        </p:txBody>
      </p:sp>
      <p:pic>
        <p:nvPicPr>
          <p:cNvPr id="97" name="Google Shape;464;p30">
            <a:extLst>
              <a:ext uri="{FF2B5EF4-FFF2-40B4-BE49-F238E27FC236}">
                <a16:creationId xmlns:a16="http://schemas.microsoft.com/office/drawing/2014/main" id="{EDCC3103-EA29-B34B-B63E-DFE0C89992E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35036" y="32558417"/>
            <a:ext cx="1201492" cy="11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1D94D-F7E2-442A-8374-722200DC0C75}"/>
              </a:ext>
            </a:extLst>
          </p:cNvPr>
          <p:cNvSpPr txBox="1"/>
          <p:nvPr/>
        </p:nvSpPr>
        <p:spPr>
          <a:xfrm>
            <a:off x="18310570" y="32500052"/>
            <a:ext cx="204414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Funding</a:t>
            </a:r>
          </a:p>
          <a:p>
            <a:pPr lvl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NSF DMS-1654019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NSF DMS-1852146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17E7AD-CC31-888C-ACDC-E33A0F0FA6E8}"/>
              </a:ext>
            </a:extLst>
          </p:cNvPr>
          <p:cNvSpPr txBox="1"/>
          <p:nvPr/>
        </p:nvSpPr>
        <p:spPr>
          <a:xfrm>
            <a:off x="18310570" y="34200756"/>
            <a:ext cx="12891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lvl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OPD</dc:creator>
  <cp:lastModifiedBy>Arciero, Julia Concetta</cp:lastModifiedBy>
  <cp:revision>59</cp:revision>
  <dcterms:created xsi:type="dcterms:W3CDTF">2008-06-11T00:47:41Z</dcterms:created>
  <dcterms:modified xsi:type="dcterms:W3CDTF">2022-07-18T13:29:40Z</dcterms:modified>
</cp:coreProperties>
</file>