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9260800" cy="36576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0">
          <p15:clr>
            <a:srgbClr val="A4A3A4"/>
          </p15:clr>
        </p15:guide>
        <p15:guide id="2" pos="9216">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h5pak9hy0kS+3pV5F8tJ1Enh1Z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37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3EAA3B-9D16-4FA1-99CC-99D952A22B12}">
  <a:tblStyle styleId="{543EAA3B-9D16-4FA1-99CC-99D952A22B1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8"/>
    <p:restoredTop sz="94383" autoAdjust="0"/>
  </p:normalViewPr>
  <p:slideViewPr>
    <p:cSldViewPr snapToGrid="0">
      <p:cViewPr>
        <p:scale>
          <a:sx n="35" d="100"/>
          <a:sy n="35" d="100"/>
        </p:scale>
        <p:origin x="1008" y="144"/>
      </p:cViewPr>
      <p:guideLst>
        <p:guide orient="horz" pos="11520"/>
        <p:guide pos="9216"/>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8625" y="697225"/>
            <a:ext cx="4673825"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25" y="4415775"/>
            <a:ext cx="5608300" cy="41833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01025" y="4415775"/>
            <a:ext cx="5608300" cy="4183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2111375" y="696913"/>
            <a:ext cx="278765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1"/>
          <p:cNvSpPr txBox="1">
            <a:spLocks noGrp="1"/>
          </p:cNvSpPr>
          <p:nvPr>
            <p:ph type="dt" idx="10"/>
          </p:nvPr>
        </p:nvSpPr>
        <p:spPr>
          <a:xfrm>
            <a:off x="1463675" y="33901063"/>
            <a:ext cx="6826250" cy="1946275"/>
          </a:xfrm>
          <a:prstGeom prst="rect">
            <a:avLst/>
          </a:prstGeom>
          <a:noFill/>
          <a:ln>
            <a:noFill/>
          </a:ln>
        </p:spPr>
        <p:txBody>
          <a:bodyPr spcFirstLastPara="1" wrap="square" lIns="397100" tIns="198550" rIns="397100" bIns="1985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1"/>
          <p:cNvSpPr txBox="1">
            <a:spLocks noGrp="1"/>
          </p:cNvSpPr>
          <p:nvPr>
            <p:ph type="ftr" idx="11"/>
          </p:nvPr>
        </p:nvSpPr>
        <p:spPr>
          <a:xfrm>
            <a:off x="9998075" y="33901063"/>
            <a:ext cx="9264650" cy="1946275"/>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1"/>
          <p:cNvSpPr txBox="1">
            <a:spLocks noGrp="1"/>
          </p:cNvSpPr>
          <p:nvPr>
            <p:ph type="sldNum" idx="12"/>
          </p:nvPr>
        </p:nvSpPr>
        <p:spPr>
          <a:xfrm>
            <a:off x="20970875" y="33901063"/>
            <a:ext cx="6826250" cy="1946275"/>
          </a:xfrm>
          <a:prstGeom prst="rect">
            <a:avLst/>
          </a:prstGeom>
          <a:noFill/>
          <a:ln>
            <a:noFill/>
          </a:ln>
        </p:spPr>
        <p:txBody>
          <a:bodyPr spcFirstLastPara="1" wrap="square" lIns="397100" tIns="198550" rIns="397100" bIns="198550" anchor="ctr" anchorCtr="0">
            <a:noAutofit/>
          </a:bodyPr>
          <a:lstStyle>
            <a:lvl1pPr marL="0" marR="0" lvl="0"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1463675" y="1465263"/>
            <a:ext cx="26333450" cy="6096000"/>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2561431" y="7436644"/>
            <a:ext cx="24137938" cy="26333450"/>
          </a:xfrm>
          <a:prstGeom prst="rect">
            <a:avLst/>
          </a:prstGeom>
          <a:noFill/>
          <a:ln>
            <a:noFill/>
          </a:ln>
        </p:spPr>
        <p:txBody>
          <a:bodyPr spcFirstLastPara="1" wrap="square" lIns="397100" tIns="198550" rIns="397100" bIns="19855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1463675" y="33901063"/>
            <a:ext cx="6826250" cy="1946275"/>
          </a:xfrm>
          <a:prstGeom prst="rect">
            <a:avLst/>
          </a:prstGeom>
          <a:noFill/>
          <a:ln>
            <a:noFill/>
          </a:ln>
        </p:spPr>
        <p:txBody>
          <a:bodyPr spcFirstLastPara="1" wrap="square" lIns="397100" tIns="198550" rIns="397100" bIns="1985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9998075" y="33901063"/>
            <a:ext cx="9264650" cy="1946275"/>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20970875" y="33901063"/>
            <a:ext cx="6826250" cy="1946275"/>
          </a:xfrm>
          <a:prstGeom prst="rect">
            <a:avLst/>
          </a:prstGeom>
          <a:noFill/>
          <a:ln>
            <a:noFill/>
          </a:ln>
        </p:spPr>
        <p:txBody>
          <a:bodyPr spcFirstLastPara="1" wrap="square" lIns="397100" tIns="198550" rIns="397100" bIns="198550" anchor="ctr" anchorCtr="0">
            <a:noAutofit/>
          </a:bodyPr>
          <a:lstStyle>
            <a:lvl1pPr marL="0" marR="0" lvl="0"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5002958" y="79184505"/>
            <a:ext cx="166437733" cy="23698202"/>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42642362" y="55725067"/>
            <a:ext cx="166437733" cy="70617079"/>
          </a:xfrm>
          <a:prstGeom prst="rect">
            <a:avLst/>
          </a:prstGeom>
          <a:noFill/>
          <a:ln>
            <a:noFill/>
          </a:ln>
        </p:spPr>
        <p:txBody>
          <a:bodyPr spcFirstLastPara="1" wrap="square" lIns="397100" tIns="198550" rIns="397100" bIns="19855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1463675" y="33901063"/>
            <a:ext cx="6826250" cy="1946275"/>
          </a:xfrm>
          <a:prstGeom prst="rect">
            <a:avLst/>
          </a:prstGeom>
          <a:noFill/>
          <a:ln>
            <a:noFill/>
          </a:ln>
        </p:spPr>
        <p:txBody>
          <a:bodyPr spcFirstLastPara="1" wrap="square" lIns="397100" tIns="198550" rIns="397100" bIns="1985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9998075" y="33901063"/>
            <a:ext cx="9264650" cy="1946275"/>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20970875" y="33901063"/>
            <a:ext cx="6826250" cy="1946275"/>
          </a:xfrm>
          <a:prstGeom prst="rect">
            <a:avLst/>
          </a:prstGeom>
          <a:noFill/>
          <a:ln>
            <a:noFill/>
          </a:ln>
        </p:spPr>
        <p:txBody>
          <a:bodyPr spcFirstLastPara="1" wrap="square" lIns="397100" tIns="198550" rIns="397100" bIns="198550" anchor="ctr" anchorCtr="0">
            <a:noAutofit/>
          </a:bodyPr>
          <a:lstStyle>
            <a:lvl1pPr marL="0" marR="0" lvl="0"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2194560" y="11362270"/>
            <a:ext cx="24871679" cy="7840133"/>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4389120" y="20726400"/>
            <a:ext cx="20482560" cy="9347200"/>
          </a:xfrm>
          <a:prstGeom prst="rect">
            <a:avLst/>
          </a:prstGeom>
          <a:noFill/>
          <a:ln>
            <a:noFill/>
          </a:ln>
        </p:spPr>
        <p:txBody>
          <a:bodyPr spcFirstLastPara="1" wrap="square" lIns="397100" tIns="198550" rIns="397100" bIns="198550" anchor="t" anchorCtr="0">
            <a:noAutofit/>
          </a:bodyPr>
          <a:lstStyle>
            <a:lvl1pPr lvl="0" algn="ctr">
              <a:lnSpc>
                <a:spcPct val="100000"/>
              </a:lnSpc>
              <a:spcBef>
                <a:spcPts val="2780"/>
              </a:spcBef>
              <a:spcAft>
                <a:spcPts val="0"/>
              </a:spcAft>
              <a:buClr>
                <a:srgbClr val="888888"/>
              </a:buClr>
              <a:buSzPts val="13900"/>
              <a:buNone/>
              <a:defRPr>
                <a:solidFill>
                  <a:srgbClr val="888888"/>
                </a:solidFill>
              </a:defRPr>
            </a:lvl1pPr>
            <a:lvl2pPr lvl="1" algn="ctr">
              <a:lnSpc>
                <a:spcPct val="100000"/>
              </a:lnSpc>
              <a:spcBef>
                <a:spcPts val="2440"/>
              </a:spcBef>
              <a:spcAft>
                <a:spcPts val="0"/>
              </a:spcAft>
              <a:buClr>
                <a:srgbClr val="888888"/>
              </a:buClr>
              <a:buSzPts val="12200"/>
              <a:buNone/>
              <a:defRPr>
                <a:solidFill>
                  <a:srgbClr val="888888"/>
                </a:solidFill>
              </a:defRPr>
            </a:lvl2pPr>
            <a:lvl3pPr lvl="2" algn="ctr">
              <a:lnSpc>
                <a:spcPct val="100000"/>
              </a:lnSpc>
              <a:spcBef>
                <a:spcPts val="2080"/>
              </a:spcBef>
              <a:spcAft>
                <a:spcPts val="0"/>
              </a:spcAft>
              <a:buClr>
                <a:srgbClr val="888888"/>
              </a:buClr>
              <a:buSzPts val="10400"/>
              <a:buNone/>
              <a:defRPr>
                <a:solidFill>
                  <a:srgbClr val="888888"/>
                </a:solidFill>
              </a:defRPr>
            </a:lvl3pPr>
            <a:lvl4pPr lvl="3" algn="ctr">
              <a:lnSpc>
                <a:spcPct val="100000"/>
              </a:lnSpc>
              <a:spcBef>
                <a:spcPts val="1740"/>
              </a:spcBef>
              <a:spcAft>
                <a:spcPts val="0"/>
              </a:spcAft>
              <a:buClr>
                <a:srgbClr val="888888"/>
              </a:buClr>
              <a:buSzPts val="8700"/>
              <a:buNone/>
              <a:defRPr>
                <a:solidFill>
                  <a:srgbClr val="888888"/>
                </a:solidFill>
              </a:defRPr>
            </a:lvl4pPr>
            <a:lvl5pPr lvl="4" algn="ctr">
              <a:lnSpc>
                <a:spcPct val="100000"/>
              </a:lnSpc>
              <a:spcBef>
                <a:spcPts val="1740"/>
              </a:spcBef>
              <a:spcAft>
                <a:spcPts val="0"/>
              </a:spcAft>
              <a:buClr>
                <a:srgbClr val="888888"/>
              </a:buClr>
              <a:buSzPts val="8700"/>
              <a:buNone/>
              <a:defRPr>
                <a:solidFill>
                  <a:srgbClr val="888888"/>
                </a:solidFill>
              </a:defRPr>
            </a:lvl5pPr>
            <a:lvl6pPr lvl="5" algn="ctr">
              <a:lnSpc>
                <a:spcPct val="100000"/>
              </a:lnSpc>
              <a:spcBef>
                <a:spcPts val="1740"/>
              </a:spcBef>
              <a:spcAft>
                <a:spcPts val="0"/>
              </a:spcAft>
              <a:buClr>
                <a:srgbClr val="888888"/>
              </a:buClr>
              <a:buSzPts val="8700"/>
              <a:buNone/>
              <a:defRPr>
                <a:solidFill>
                  <a:srgbClr val="888888"/>
                </a:solidFill>
              </a:defRPr>
            </a:lvl6pPr>
            <a:lvl7pPr lvl="6" algn="ctr">
              <a:lnSpc>
                <a:spcPct val="100000"/>
              </a:lnSpc>
              <a:spcBef>
                <a:spcPts val="1740"/>
              </a:spcBef>
              <a:spcAft>
                <a:spcPts val="0"/>
              </a:spcAft>
              <a:buClr>
                <a:srgbClr val="888888"/>
              </a:buClr>
              <a:buSzPts val="8700"/>
              <a:buNone/>
              <a:defRPr>
                <a:solidFill>
                  <a:srgbClr val="888888"/>
                </a:solidFill>
              </a:defRPr>
            </a:lvl7pPr>
            <a:lvl8pPr lvl="7" algn="ctr">
              <a:lnSpc>
                <a:spcPct val="100000"/>
              </a:lnSpc>
              <a:spcBef>
                <a:spcPts val="1740"/>
              </a:spcBef>
              <a:spcAft>
                <a:spcPts val="0"/>
              </a:spcAft>
              <a:buClr>
                <a:srgbClr val="888888"/>
              </a:buClr>
              <a:buSzPts val="8700"/>
              <a:buNone/>
              <a:defRPr>
                <a:solidFill>
                  <a:srgbClr val="888888"/>
                </a:solidFill>
              </a:defRPr>
            </a:lvl8pPr>
            <a:lvl9pPr lvl="8" algn="ctr">
              <a:lnSpc>
                <a:spcPct val="100000"/>
              </a:lnSpc>
              <a:spcBef>
                <a:spcPts val="1740"/>
              </a:spcBef>
              <a:spcAft>
                <a:spcPts val="0"/>
              </a:spcAft>
              <a:buClr>
                <a:srgbClr val="888888"/>
              </a:buClr>
              <a:buSzPts val="8700"/>
              <a:buNone/>
              <a:defRPr>
                <a:solidFill>
                  <a:srgbClr val="888888"/>
                </a:solidFill>
              </a:defRPr>
            </a:lvl9pPr>
          </a:lstStyle>
          <a:p>
            <a:endParaRPr/>
          </a:p>
        </p:txBody>
      </p:sp>
      <p:sp>
        <p:nvSpPr>
          <p:cNvPr id="18" name="Google Shape;18;p12"/>
          <p:cNvSpPr txBox="1">
            <a:spLocks noGrp="1"/>
          </p:cNvSpPr>
          <p:nvPr>
            <p:ph type="dt" idx="10"/>
          </p:nvPr>
        </p:nvSpPr>
        <p:spPr>
          <a:xfrm>
            <a:off x="1463675" y="33901063"/>
            <a:ext cx="6826250" cy="1946275"/>
          </a:xfrm>
          <a:prstGeom prst="rect">
            <a:avLst/>
          </a:prstGeom>
          <a:noFill/>
          <a:ln>
            <a:noFill/>
          </a:ln>
        </p:spPr>
        <p:txBody>
          <a:bodyPr spcFirstLastPara="1" wrap="square" lIns="397100" tIns="198550" rIns="397100" bIns="1985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9998075" y="33901063"/>
            <a:ext cx="9264650" cy="1946275"/>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20970875" y="33901063"/>
            <a:ext cx="6826250" cy="1946275"/>
          </a:xfrm>
          <a:prstGeom prst="rect">
            <a:avLst/>
          </a:prstGeom>
          <a:noFill/>
          <a:ln>
            <a:noFill/>
          </a:ln>
        </p:spPr>
        <p:txBody>
          <a:bodyPr spcFirstLastPara="1" wrap="square" lIns="397100" tIns="198550" rIns="397100" bIns="198550" anchor="ctr" anchorCtr="0">
            <a:noAutofit/>
          </a:bodyPr>
          <a:lstStyle>
            <a:lvl1pPr marL="0" marR="0" lvl="0"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1463675" y="1465263"/>
            <a:ext cx="26333450" cy="6096000"/>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1463675" y="8534400"/>
            <a:ext cx="26333450" cy="24137938"/>
          </a:xfrm>
          <a:prstGeom prst="rect">
            <a:avLst/>
          </a:prstGeom>
          <a:noFill/>
          <a:ln>
            <a:noFill/>
          </a:ln>
        </p:spPr>
        <p:txBody>
          <a:bodyPr spcFirstLastPara="1" wrap="square" lIns="397100" tIns="198550" rIns="397100" bIns="19855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1463675" y="33901063"/>
            <a:ext cx="6826250" cy="1946275"/>
          </a:xfrm>
          <a:prstGeom prst="rect">
            <a:avLst/>
          </a:prstGeom>
          <a:noFill/>
          <a:ln>
            <a:noFill/>
          </a:ln>
        </p:spPr>
        <p:txBody>
          <a:bodyPr spcFirstLastPara="1" wrap="square" lIns="397100" tIns="198550" rIns="397100" bIns="1985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9998075" y="33901063"/>
            <a:ext cx="9264650" cy="1946275"/>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20970875" y="33901063"/>
            <a:ext cx="6826250" cy="1946275"/>
          </a:xfrm>
          <a:prstGeom prst="rect">
            <a:avLst/>
          </a:prstGeom>
          <a:noFill/>
          <a:ln>
            <a:noFill/>
          </a:ln>
        </p:spPr>
        <p:txBody>
          <a:bodyPr spcFirstLastPara="1" wrap="square" lIns="397100" tIns="198550" rIns="397100" bIns="198550" anchor="ctr" anchorCtr="0">
            <a:noAutofit/>
          </a:bodyPr>
          <a:lstStyle>
            <a:lvl1pPr marL="0" marR="0" lvl="0"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2311402" y="23503469"/>
            <a:ext cx="24871679" cy="7264400"/>
          </a:xfrm>
          <a:prstGeom prst="rect">
            <a:avLst/>
          </a:prstGeom>
          <a:noFill/>
          <a:ln>
            <a:noFill/>
          </a:ln>
        </p:spPr>
        <p:txBody>
          <a:bodyPr spcFirstLastPara="1" wrap="square" lIns="397100" tIns="198550" rIns="397100" bIns="198550" anchor="t" anchorCtr="0">
            <a:noAutofit/>
          </a:bodyPr>
          <a:lstStyle>
            <a:lvl1pPr lvl="0" algn="l">
              <a:lnSpc>
                <a:spcPct val="100000"/>
              </a:lnSpc>
              <a:spcBef>
                <a:spcPts val="0"/>
              </a:spcBef>
              <a:spcAft>
                <a:spcPts val="0"/>
              </a:spcAft>
              <a:buSzPts val="1400"/>
              <a:buNone/>
              <a:defRPr sz="174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2311402" y="15502473"/>
            <a:ext cx="24871679" cy="8000997"/>
          </a:xfrm>
          <a:prstGeom prst="rect">
            <a:avLst/>
          </a:prstGeom>
          <a:noFill/>
          <a:ln>
            <a:noFill/>
          </a:ln>
        </p:spPr>
        <p:txBody>
          <a:bodyPr spcFirstLastPara="1" wrap="square" lIns="397100" tIns="198550" rIns="397100" bIns="198550" anchor="b" anchorCtr="0">
            <a:noAutofit/>
          </a:bodyPr>
          <a:lstStyle>
            <a:lvl1pPr marL="457200" lvl="0" indent="-228600" algn="l">
              <a:lnSpc>
                <a:spcPct val="100000"/>
              </a:lnSpc>
              <a:spcBef>
                <a:spcPts val="1740"/>
              </a:spcBef>
              <a:spcAft>
                <a:spcPts val="0"/>
              </a:spcAft>
              <a:buClr>
                <a:srgbClr val="888888"/>
              </a:buClr>
              <a:buSzPts val="8700"/>
              <a:buNone/>
              <a:defRPr sz="8700">
                <a:solidFill>
                  <a:srgbClr val="888888"/>
                </a:solidFill>
              </a:defRPr>
            </a:lvl1pPr>
            <a:lvl2pPr marL="914400" lvl="1" indent="-228600" algn="l">
              <a:lnSpc>
                <a:spcPct val="100000"/>
              </a:lnSpc>
              <a:spcBef>
                <a:spcPts val="1560"/>
              </a:spcBef>
              <a:spcAft>
                <a:spcPts val="0"/>
              </a:spcAft>
              <a:buClr>
                <a:srgbClr val="888888"/>
              </a:buClr>
              <a:buSzPts val="7800"/>
              <a:buNone/>
              <a:defRPr sz="7800">
                <a:solidFill>
                  <a:srgbClr val="888888"/>
                </a:solidFill>
              </a:defRPr>
            </a:lvl2pPr>
            <a:lvl3pPr marL="1371600" lvl="2" indent="-228600" algn="l">
              <a:lnSpc>
                <a:spcPct val="100000"/>
              </a:lnSpc>
              <a:spcBef>
                <a:spcPts val="1380"/>
              </a:spcBef>
              <a:spcAft>
                <a:spcPts val="0"/>
              </a:spcAft>
              <a:buClr>
                <a:srgbClr val="888888"/>
              </a:buClr>
              <a:buSzPts val="6900"/>
              <a:buNone/>
              <a:defRPr sz="6900">
                <a:solidFill>
                  <a:srgbClr val="888888"/>
                </a:solidFill>
              </a:defRPr>
            </a:lvl3pPr>
            <a:lvl4pPr marL="1828800" lvl="3" indent="-228600" algn="l">
              <a:lnSpc>
                <a:spcPct val="100000"/>
              </a:lnSpc>
              <a:spcBef>
                <a:spcPts val="1220"/>
              </a:spcBef>
              <a:spcAft>
                <a:spcPts val="0"/>
              </a:spcAft>
              <a:buClr>
                <a:srgbClr val="888888"/>
              </a:buClr>
              <a:buSzPts val="6100"/>
              <a:buNone/>
              <a:defRPr sz="6100">
                <a:solidFill>
                  <a:srgbClr val="888888"/>
                </a:solidFill>
              </a:defRPr>
            </a:lvl4pPr>
            <a:lvl5pPr marL="2286000" lvl="4" indent="-228600" algn="l">
              <a:lnSpc>
                <a:spcPct val="100000"/>
              </a:lnSpc>
              <a:spcBef>
                <a:spcPts val="1220"/>
              </a:spcBef>
              <a:spcAft>
                <a:spcPts val="0"/>
              </a:spcAft>
              <a:buClr>
                <a:srgbClr val="888888"/>
              </a:buClr>
              <a:buSzPts val="6100"/>
              <a:buNone/>
              <a:defRPr sz="6100">
                <a:solidFill>
                  <a:srgbClr val="888888"/>
                </a:solidFill>
              </a:defRPr>
            </a:lvl5pPr>
            <a:lvl6pPr marL="2743200" lvl="5" indent="-228600" algn="l">
              <a:lnSpc>
                <a:spcPct val="100000"/>
              </a:lnSpc>
              <a:spcBef>
                <a:spcPts val="1220"/>
              </a:spcBef>
              <a:spcAft>
                <a:spcPts val="0"/>
              </a:spcAft>
              <a:buClr>
                <a:srgbClr val="888888"/>
              </a:buClr>
              <a:buSzPts val="6100"/>
              <a:buNone/>
              <a:defRPr sz="6100">
                <a:solidFill>
                  <a:srgbClr val="888888"/>
                </a:solidFill>
              </a:defRPr>
            </a:lvl6pPr>
            <a:lvl7pPr marL="3200400" lvl="6" indent="-228600" algn="l">
              <a:lnSpc>
                <a:spcPct val="100000"/>
              </a:lnSpc>
              <a:spcBef>
                <a:spcPts val="1220"/>
              </a:spcBef>
              <a:spcAft>
                <a:spcPts val="0"/>
              </a:spcAft>
              <a:buClr>
                <a:srgbClr val="888888"/>
              </a:buClr>
              <a:buSzPts val="6100"/>
              <a:buNone/>
              <a:defRPr sz="6100">
                <a:solidFill>
                  <a:srgbClr val="888888"/>
                </a:solidFill>
              </a:defRPr>
            </a:lvl7pPr>
            <a:lvl8pPr marL="3657600" lvl="7" indent="-228600" algn="l">
              <a:lnSpc>
                <a:spcPct val="100000"/>
              </a:lnSpc>
              <a:spcBef>
                <a:spcPts val="1220"/>
              </a:spcBef>
              <a:spcAft>
                <a:spcPts val="0"/>
              </a:spcAft>
              <a:buClr>
                <a:srgbClr val="888888"/>
              </a:buClr>
              <a:buSzPts val="6100"/>
              <a:buNone/>
              <a:defRPr sz="6100">
                <a:solidFill>
                  <a:srgbClr val="888888"/>
                </a:solidFill>
              </a:defRPr>
            </a:lvl8pPr>
            <a:lvl9pPr marL="4114800" lvl="8" indent="-228600" algn="l">
              <a:lnSpc>
                <a:spcPct val="100000"/>
              </a:lnSpc>
              <a:spcBef>
                <a:spcPts val="1220"/>
              </a:spcBef>
              <a:spcAft>
                <a:spcPts val="0"/>
              </a:spcAft>
              <a:buClr>
                <a:srgbClr val="888888"/>
              </a:buClr>
              <a:buSzPts val="6100"/>
              <a:buNone/>
              <a:defRPr sz="6100">
                <a:solidFill>
                  <a:srgbClr val="888888"/>
                </a:solidFill>
              </a:defRPr>
            </a:lvl9pPr>
          </a:lstStyle>
          <a:p>
            <a:endParaRPr/>
          </a:p>
        </p:txBody>
      </p:sp>
      <p:sp>
        <p:nvSpPr>
          <p:cNvPr id="30" name="Google Shape;30;p14"/>
          <p:cNvSpPr txBox="1">
            <a:spLocks noGrp="1"/>
          </p:cNvSpPr>
          <p:nvPr>
            <p:ph type="dt" idx="10"/>
          </p:nvPr>
        </p:nvSpPr>
        <p:spPr>
          <a:xfrm>
            <a:off x="1463675" y="33901063"/>
            <a:ext cx="6826250" cy="1946275"/>
          </a:xfrm>
          <a:prstGeom prst="rect">
            <a:avLst/>
          </a:prstGeom>
          <a:noFill/>
          <a:ln>
            <a:noFill/>
          </a:ln>
        </p:spPr>
        <p:txBody>
          <a:bodyPr spcFirstLastPara="1" wrap="square" lIns="397100" tIns="198550" rIns="397100" bIns="1985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9998075" y="33901063"/>
            <a:ext cx="9264650" cy="1946275"/>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20970875" y="33901063"/>
            <a:ext cx="6826250" cy="1946275"/>
          </a:xfrm>
          <a:prstGeom prst="rect">
            <a:avLst/>
          </a:prstGeom>
          <a:noFill/>
          <a:ln>
            <a:noFill/>
          </a:ln>
        </p:spPr>
        <p:txBody>
          <a:bodyPr spcFirstLastPara="1" wrap="square" lIns="397100" tIns="198550" rIns="397100" bIns="198550" anchor="ctr" anchorCtr="0">
            <a:noAutofit/>
          </a:bodyPr>
          <a:lstStyle>
            <a:lvl1pPr marL="0" marR="0" lvl="0"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1463675" y="1465263"/>
            <a:ext cx="26333450" cy="6096000"/>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5267962" y="45516800"/>
            <a:ext cx="47157638" cy="128735664"/>
          </a:xfrm>
          <a:prstGeom prst="rect">
            <a:avLst/>
          </a:prstGeom>
          <a:noFill/>
          <a:ln>
            <a:noFill/>
          </a:ln>
        </p:spPr>
        <p:txBody>
          <a:bodyPr spcFirstLastPara="1" wrap="square" lIns="397100" tIns="198550" rIns="397100" bIns="198550" anchor="t" anchorCtr="0">
            <a:noAutofit/>
          </a:bodyPr>
          <a:lstStyle>
            <a:lvl1pPr marL="457200" lvl="0" indent="-1003300" algn="l">
              <a:lnSpc>
                <a:spcPct val="100000"/>
              </a:lnSpc>
              <a:spcBef>
                <a:spcPts val="2440"/>
              </a:spcBef>
              <a:spcAft>
                <a:spcPts val="0"/>
              </a:spcAft>
              <a:buClr>
                <a:schemeClr val="dk1"/>
              </a:buClr>
              <a:buSzPts val="12200"/>
              <a:buChar char="•"/>
              <a:defRPr sz="12200"/>
            </a:lvl1pPr>
            <a:lvl2pPr marL="914400" lvl="1" indent="-889000" algn="l">
              <a:lnSpc>
                <a:spcPct val="100000"/>
              </a:lnSpc>
              <a:spcBef>
                <a:spcPts val="2080"/>
              </a:spcBef>
              <a:spcAft>
                <a:spcPts val="0"/>
              </a:spcAft>
              <a:buClr>
                <a:schemeClr val="dk1"/>
              </a:buClr>
              <a:buSzPts val="10400"/>
              <a:buChar char="–"/>
              <a:defRPr sz="10400"/>
            </a:lvl2pPr>
            <a:lvl3pPr marL="1371600" lvl="2" indent="-781050" algn="l">
              <a:lnSpc>
                <a:spcPct val="100000"/>
              </a:lnSpc>
              <a:spcBef>
                <a:spcPts val="1740"/>
              </a:spcBef>
              <a:spcAft>
                <a:spcPts val="0"/>
              </a:spcAft>
              <a:buClr>
                <a:schemeClr val="dk1"/>
              </a:buClr>
              <a:buSzPts val="8700"/>
              <a:buChar char="•"/>
              <a:defRPr sz="8700"/>
            </a:lvl3pPr>
            <a:lvl4pPr marL="1828800" lvl="3" indent="-723900" algn="l">
              <a:lnSpc>
                <a:spcPct val="100000"/>
              </a:lnSpc>
              <a:spcBef>
                <a:spcPts val="1560"/>
              </a:spcBef>
              <a:spcAft>
                <a:spcPts val="0"/>
              </a:spcAft>
              <a:buClr>
                <a:schemeClr val="dk1"/>
              </a:buClr>
              <a:buSzPts val="7800"/>
              <a:buChar char="–"/>
              <a:defRPr sz="7800"/>
            </a:lvl4pPr>
            <a:lvl5pPr marL="2286000" lvl="4" indent="-723900" algn="l">
              <a:lnSpc>
                <a:spcPct val="100000"/>
              </a:lnSpc>
              <a:spcBef>
                <a:spcPts val="1560"/>
              </a:spcBef>
              <a:spcAft>
                <a:spcPts val="0"/>
              </a:spcAft>
              <a:buClr>
                <a:schemeClr val="dk1"/>
              </a:buClr>
              <a:buSzPts val="7800"/>
              <a:buChar char="»"/>
              <a:defRPr sz="7800"/>
            </a:lvl5pPr>
            <a:lvl6pPr marL="2743200" lvl="5" indent="-723900" algn="l">
              <a:lnSpc>
                <a:spcPct val="100000"/>
              </a:lnSpc>
              <a:spcBef>
                <a:spcPts val="1560"/>
              </a:spcBef>
              <a:spcAft>
                <a:spcPts val="0"/>
              </a:spcAft>
              <a:buClr>
                <a:schemeClr val="dk1"/>
              </a:buClr>
              <a:buSzPts val="7800"/>
              <a:buChar char="•"/>
              <a:defRPr sz="7800"/>
            </a:lvl6pPr>
            <a:lvl7pPr marL="3200400" lvl="6" indent="-723900" algn="l">
              <a:lnSpc>
                <a:spcPct val="100000"/>
              </a:lnSpc>
              <a:spcBef>
                <a:spcPts val="1560"/>
              </a:spcBef>
              <a:spcAft>
                <a:spcPts val="0"/>
              </a:spcAft>
              <a:buClr>
                <a:schemeClr val="dk1"/>
              </a:buClr>
              <a:buSzPts val="7800"/>
              <a:buChar char="•"/>
              <a:defRPr sz="7800"/>
            </a:lvl7pPr>
            <a:lvl8pPr marL="3657600" lvl="7" indent="-723900" algn="l">
              <a:lnSpc>
                <a:spcPct val="100000"/>
              </a:lnSpc>
              <a:spcBef>
                <a:spcPts val="1560"/>
              </a:spcBef>
              <a:spcAft>
                <a:spcPts val="0"/>
              </a:spcAft>
              <a:buClr>
                <a:schemeClr val="dk1"/>
              </a:buClr>
              <a:buSzPts val="7800"/>
              <a:buChar char="•"/>
              <a:defRPr sz="7800"/>
            </a:lvl8pPr>
            <a:lvl9pPr marL="4114800" lvl="8" indent="-723900" algn="l">
              <a:lnSpc>
                <a:spcPct val="100000"/>
              </a:lnSpc>
              <a:spcBef>
                <a:spcPts val="1560"/>
              </a:spcBef>
              <a:spcAft>
                <a:spcPts val="0"/>
              </a:spcAft>
              <a:buClr>
                <a:schemeClr val="dk1"/>
              </a:buClr>
              <a:buSzPts val="7800"/>
              <a:buChar char="•"/>
              <a:defRPr sz="7800"/>
            </a:lvl9pPr>
          </a:lstStyle>
          <a:p>
            <a:endParaRPr/>
          </a:p>
        </p:txBody>
      </p:sp>
      <p:sp>
        <p:nvSpPr>
          <p:cNvPr id="36" name="Google Shape;36;p15"/>
          <p:cNvSpPr txBox="1">
            <a:spLocks noGrp="1"/>
          </p:cNvSpPr>
          <p:nvPr>
            <p:ph type="body" idx="2"/>
          </p:nvPr>
        </p:nvSpPr>
        <p:spPr>
          <a:xfrm>
            <a:off x="52913281" y="45516800"/>
            <a:ext cx="47157643" cy="128735664"/>
          </a:xfrm>
          <a:prstGeom prst="rect">
            <a:avLst/>
          </a:prstGeom>
          <a:noFill/>
          <a:ln>
            <a:noFill/>
          </a:ln>
        </p:spPr>
        <p:txBody>
          <a:bodyPr spcFirstLastPara="1" wrap="square" lIns="397100" tIns="198550" rIns="397100" bIns="198550" anchor="t" anchorCtr="0">
            <a:noAutofit/>
          </a:bodyPr>
          <a:lstStyle>
            <a:lvl1pPr marL="457200" lvl="0" indent="-1003300" algn="l">
              <a:lnSpc>
                <a:spcPct val="100000"/>
              </a:lnSpc>
              <a:spcBef>
                <a:spcPts val="2440"/>
              </a:spcBef>
              <a:spcAft>
                <a:spcPts val="0"/>
              </a:spcAft>
              <a:buClr>
                <a:schemeClr val="dk1"/>
              </a:buClr>
              <a:buSzPts val="12200"/>
              <a:buChar char="•"/>
              <a:defRPr sz="12200"/>
            </a:lvl1pPr>
            <a:lvl2pPr marL="914400" lvl="1" indent="-889000" algn="l">
              <a:lnSpc>
                <a:spcPct val="100000"/>
              </a:lnSpc>
              <a:spcBef>
                <a:spcPts val="2080"/>
              </a:spcBef>
              <a:spcAft>
                <a:spcPts val="0"/>
              </a:spcAft>
              <a:buClr>
                <a:schemeClr val="dk1"/>
              </a:buClr>
              <a:buSzPts val="10400"/>
              <a:buChar char="–"/>
              <a:defRPr sz="10400"/>
            </a:lvl2pPr>
            <a:lvl3pPr marL="1371600" lvl="2" indent="-781050" algn="l">
              <a:lnSpc>
                <a:spcPct val="100000"/>
              </a:lnSpc>
              <a:spcBef>
                <a:spcPts val="1740"/>
              </a:spcBef>
              <a:spcAft>
                <a:spcPts val="0"/>
              </a:spcAft>
              <a:buClr>
                <a:schemeClr val="dk1"/>
              </a:buClr>
              <a:buSzPts val="8700"/>
              <a:buChar char="•"/>
              <a:defRPr sz="8700"/>
            </a:lvl3pPr>
            <a:lvl4pPr marL="1828800" lvl="3" indent="-723900" algn="l">
              <a:lnSpc>
                <a:spcPct val="100000"/>
              </a:lnSpc>
              <a:spcBef>
                <a:spcPts val="1560"/>
              </a:spcBef>
              <a:spcAft>
                <a:spcPts val="0"/>
              </a:spcAft>
              <a:buClr>
                <a:schemeClr val="dk1"/>
              </a:buClr>
              <a:buSzPts val="7800"/>
              <a:buChar char="–"/>
              <a:defRPr sz="7800"/>
            </a:lvl4pPr>
            <a:lvl5pPr marL="2286000" lvl="4" indent="-723900" algn="l">
              <a:lnSpc>
                <a:spcPct val="100000"/>
              </a:lnSpc>
              <a:spcBef>
                <a:spcPts val="1560"/>
              </a:spcBef>
              <a:spcAft>
                <a:spcPts val="0"/>
              </a:spcAft>
              <a:buClr>
                <a:schemeClr val="dk1"/>
              </a:buClr>
              <a:buSzPts val="7800"/>
              <a:buChar char="»"/>
              <a:defRPr sz="7800"/>
            </a:lvl5pPr>
            <a:lvl6pPr marL="2743200" lvl="5" indent="-723900" algn="l">
              <a:lnSpc>
                <a:spcPct val="100000"/>
              </a:lnSpc>
              <a:spcBef>
                <a:spcPts val="1560"/>
              </a:spcBef>
              <a:spcAft>
                <a:spcPts val="0"/>
              </a:spcAft>
              <a:buClr>
                <a:schemeClr val="dk1"/>
              </a:buClr>
              <a:buSzPts val="7800"/>
              <a:buChar char="•"/>
              <a:defRPr sz="7800"/>
            </a:lvl6pPr>
            <a:lvl7pPr marL="3200400" lvl="6" indent="-723900" algn="l">
              <a:lnSpc>
                <a:spcPct val="100000"/>
              </a:lnSpc>
              <a:spcBef>
                <a:spcPts val="1560"/>
              </a:spcBef>
              <a:spcAft>
                <a:spcPts val="0"/>
              </a:spcAft>
              <a:buClr>
                <a:schemeClr val="dk1"/>
              </a:buClr>
              <a:buSzPts val="7800"/>
              <a:buChar char="•"/>
              <a:defRPr sz="7800"/>
            </a:lvl7pPr>
            <a:lvl8pPr marL="3657600" lvl="7" indent="-723900" algn="l">
              <a:lnSpc>
                <a:spcPct val="100000"/>
              </a:lnSpc>
              <a:spcBef>
                <a:spcPts val="1560"/>
              </a:spcBef>
              <a:spcAft>
                <a:spcPts val="0"/>
              </a:spcAft>
              <a:buClr>
                <a:schemeClr val="dk1"/>
              </a:buClr>
              <a:buSzPts val="7800"/>
              <a:buChar char="•"/>
              <a:defRPr sz="7800"/>
            </a:lvl8pPr>
            <a:lvl9pPr marL="4114800" lvl="8" indent="-723900" algn="l">
              <a:lnSpc>
                <a:spcPct val="100000"/>
              </a:lnSpc>
              <a:spcBef>
                <a:spcPts val="1560"/>
              </a:spcBef>
              <a:spcAft>
                <a:spcPts val="0"/>
              </a:spcAft>
              <a:buClr>
                <a:schemeClr val="dk1"/>
              </a:buClr>
              <a:buSzPts val="7800"/>
              <a:buChar char="•"/>
              <a:defRPr sz="7800"/>
            </a:lvl9pPr>
          </a:lstStyle>
          <a:p>
            <a:endParaRPr/>
          </a:p>
        </p:txBody>
      </p:sp>
      <p:sp>
        <p:nvSpPr>
          <p:cNvPr id="37" name="Google Shape;37;p15"/>
          <p:cNvSpPr txBox="1">
            <a:spLocks noGrp="1"/>
          </p:cNvSpPr>
          <p:nvPr>
            <p:ph type="dt" idx="10"/>
          </p:nvPr>
        </p:nvSpPr>
        <p:spPr>
          <a:xfrm>
            <a:off x="1463675" y="33901063"/>
            <a:ext cx="6826250" cy="1946275"/>
          </a:xfrm>
          <a:prstGeom prst="rect">
            <a:avLst/>
          </a:prstGeom>
          <a:noFill/>
          <a:ln>
            <a:noFill/>
          </a:ln>
        </p:spPr>
        <p:txBody>
          <a:bodyPr spcFirstLastPara="1" wrap="square" lIns="397100" tIns="198550" rIns="397100" bIns="1985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9998075" y="33901063"/>
            <a:ext cx="9264650" cy="1946275"/>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20970875" y="33901063"/>
            <a:ext cx="6826250" cy="1946275"/>
          </a:xfrm>
          <a:prstGeom prst="rect">
            <a:avLst/>
          </a:prstGeom>
          <a:noFill/>
          <a:ln>
            <a:noFill/>
          </a:ln>
        </p:spPr>
        <p:txBody>
          <a:bodyPr spcFirstLastPara="1" wrap="square" lIns="397100" tIns="198550" rIns="397100" bIns="198550" anchor="ctr" anchorCtr="0">
            <a:noAutofit/>
          </a:bodyPr>
          <a:lstStyle>
            <a:lvl1pPr marL="0" marR="0" lvl="0"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1463040" y="1464736"/>
            <a:ext cx="26334721" cy="6096000"/>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1463040" y="8187269"/>
            <a:ext cx="12928602" cy="3412064"/>
          </a:xfrm>
          <a:prstGeom prst="rect">
            <a:avLst/>
          </a:prstGeom>
          <a:noFill/>
          <a:ln>
            <a:noFill/>
          </a:ln>
        </p:spPr>
        <p:txBody>
          <a:bodyPr spcFirstLastPara="1" wrap="square" lIns="397100" tIns="198550" rIns="397100" bIns="198550" anchor="b" anchorCtr="0">
            <a:noAutofit/>
          </a:bodyPr>
          <a:lstStyle>
            <a:lvl1pPr marL="457200" lvl="0" indent="-228600" algn="l">
              <a:lnSpc>
                <a:spcPct val="100000"/>
              </a:lnSpc>
              <a:spcBef>
                <a:spcPts val="2080"/>
              </a:spcBef>
              <a:spcAft>
                <a:spcPts val="0"/>
              </a:spcAft>
              <a:buClr>
                <a:schemeClr val="dk1"/>
              </a:buClr>
              <a:buSzPts val="10400"/>
              <a:buNone/>
              <a:defRPr sz="10400" b="1"/>
            </a:lvl1pPr>
            <a:lvl2pPr marL="914400" lvl="1" indent="-228600" algn="l">
              <a:lnSpc>
                <a:spcPct val="100000"/>
              </a:lnSpc>
              <a:spcBef>
                <a:spcPts val="1740"/>
              </a:spcBef>
              <a:spcAft>
                <a:spcPts val="0"/>
              </a:spcAft>
              <a:buClr>
                <a:schemeClr val="dk1"/>
              </a:buClr>
              <a:buSzPts val="8700"/>
              <a:buNone/>
              <a:defRPr sz="8700" b="1"/>
            </a:lvl2pPr>
            <a:lvl3pPr marL="1371600" lvl="2" indent="-228600" algn="l">
              <a:lnSpc>
                <a:spcPct val="100000"/>
              </a:lnSpc>
              <a:spcBef>
                <a:spcPts val="1560"/>
              </a:spcBef>
              <a:spcAft>
                <a:spcPts val="0"/>
              </a:spcAft>
              <a:buClr>
                <a:schemeClr val="dk1"/>
              </a:buClr>
              <a:buSzPts val="7800"/>
              <a:buNone/>
              <a:defRPr sz="7800" b="1"/>
            </a:lvl3pPr>
            <a:lvl4pPr marL="1828800" lvl="3" indent="-228600" algn="l">
              <a:lnSpc>
                <a:spcPct val="100000"/>
              </a:lnSpc>
              <a:spcBef>
                <a:spcPts val="1380"/>
              </a:spcBef>
              <a:spcAft>
                <a:spcPts val="0"/>
              </a:spcAft>
              <a:buClr>
                <a:schemeClr val="dk1"/>
              </a:buClr>
              <a:buSzPts val="6900"/>
              <a:buNone/>
              <a:defRPr sz="6900" b="1"/>
            </a:lvl4pPr>
            <a:lvl5pPr marL="2286000" lvl="4" indent="-228600" algn="l">
              <a:lnSpc>
                <a:spcPct val="100000"/>
              </a:lnSpc>
              <a:spcBef>
                <a:spcPts val="1380"/>
              </a:spcBef>
              <a:spcAft>
                <a:spcPts val="0"/>
              </a:spcAft>
              <a:buClr>
                <a:schemeClr val="dk1"/>
              </a:buClr>
              <a:buSzPts val="6900"/>
              <a:buNone/>
              <a:defRPr sz="6900" b="1"/>
            </a:lvl5pPr>
            <a:lvl6pPr marL="2743200" lvl="5" indent="-228600" algn="l">
              <a:lnSpc>
                <a:spcPct val="100000"/>
              </a:lnSpc>
              <a:spcBef>
                <a:spcPts val="1380"/>
              </a:spcBef>
              <a:spcAft>
                <a:spcPts val="0"/>
              </a:spcAft>
              <a:buClr>
                <a:schemeClr val="dk1"/>
              </a:buClr>
              <a:buSzPts val="6900"/>
              <a:buNone/>
              <a:defRPr sz="6900" b="1"/>
            </a:lvl6pPr>
            <a:lvl7pPr marL="3200400" lvl="6" indent="-228600" algn="l">
              <a:lnSpc>
                <a:spcPct val="100000"/>
              </a:lnSpc>
              <a:spcBef>
                <a:spcPts val="1380"/>
              </a:spcBef>
              <a:spcAft>
                <a:spcPts val="0"/>
              </a:spcAft>
              <a:buClr>
                <a:schemeClr val="dk1"/>
              </a:buClr>
              <a:buSzPts val="6900"/>
              <a:buNone/>
              <a:defRPr sz="6900" b="1"/>
            </a:lvl7pPr>
            <a:lvl8pPr marL="3657600" lvl="7" indent="-228600" algn="l">
              <a:lnSpc>
                <a:spcPct val="100000"/>
              </a:lnSpc>
              <a:spcBef>
                <a:spcPts val="1380"/>
              </a:spcBef>
              <a:spcAft>
                <a:spcPts val="0"/>
              </a:spcAft>
              <a:buClr>
                <a:schemeClr val="dk1"/>
              </a:buClr>
              <a:buSzPts val="6900"/>
              <a:buNone/>
              <a:defRPr sz="6900" b="1"/>
            </a:lvl8pPr>
            <a:lvl9pPr marL="4114800" lvl="8" indent="-228600" algn="l">
              <a:lnSpc>
                <a:spcPct val="100000"/>
              </a:lnSpc>
              <a:spcBef>
                <a:spcPts val="1380"/>
              </a:spcBef>
              <a:spcAft>
                <a:spcPts val="0"/>
              </a:spcAft>
              <a:buClr>
                <a:schemeClr val="dk1"/>
              </a:buClr>
              <a:buSzPts val="6900"/>
              <a:buNone/>
              <a:defRPr sz="6900" b="1"/>
            </a:lvl9pPr>
          </a:lstStyle>
          <a:p>
            <a:endParaRPr/>
          </a:p>
        </p:txBody>
      </p:sp>
      <p:sp>
        <p:nvSpPr>
          <p:cNvPr id="43" name="Google Shape;43;p16"/>
          <p:cNvSpPr txBox="1">
            <a:spLocks noGrp="1"/>
          </p:cNvSpPr>
          <p:nvPr>
            <p:ph type="body" idx="2"/>
          </p:nvPr>
        </p:nvSpPr>
        <p:spPr>
          <a:xfrm>
            <a:off x="1463040" y="11599333"/>
            <a:ext cx="12928602" cy="21073535"/>
          </a:xfrm>
          <a:prstGeom prst="rect">
            <a:avLst/>
          </a:prstGeom>
          <a:noFill/>
          <a:ln>
            <a:noFill/>
          </a:ln>
        </p:spPr>
        <p:txBody>
          <a:bodyPr spcFirstLastPara="1" wrap="square" lIns="397100" tIns="198550" rIns="397100" bIns="198550" anchor="t" anchorCtr="0">
            <a:noAutofit/>
          </a:bodyPr>
          <a:lstStyle>
            <a:lvl1pPr marL="457200" lvl="0" indent="-889000" algn="l">
              <a:lnSpc>
                <a:spcPct val="100000"/>
              </a:lnSpc>
              <a:spcBef>
                <a:spcPts val="2080"/>
              </a:spcBef>
              <a:spcAft>
                <a:spcPts val="0"/>
              </a:spcAft>
              <a:buClr>
                <a:schemeClr val="dk1"/>
              </a:buClr>
              <a:buSzPts val="10400"/>
              <a:buChar char="•"/>
              <a:defRPr sz="10400"/>
            </a:lvl1pPr>
            <a:lvl2pPr marL="914400" lvl="1" indent="-781050" algn="l">
              <a:lnSpc>
                <a:spcPct val="100000"/>
              </a:lnSpc>
              <a:spcBef>
                <a:spcPts val="1740"/>
              </a:spcBef>
              <a:spcAft>
                <a:spcPts val="0"/>
              </a:spcAft>
              <a:buClr>
                <a:schemeClr val="dk1"/>
              </a:buClr>
              <a:buSzPts val="8700"/>
              <a:buChar char="–"/>
              <a:defRPr sz="8700"/>
            </a:lvl2pPr>
            <a:lvl3pPr marL="1371600" lvl="2" indent="-723900" algn="l">
              <a:lnSpc>
                <a:spcPct val="100000"/>
              </a:lnSpc>
              <a:spcBef>
                <a:spcPts val="1560"/>
              </a:spcBef>
              <a:spcAft>
                <a:spcPts val="0"/>
              </a:spcAft>
              <a:buClr>
                <a:schemeClr val="dk1"/>
              </a:buClr>
              <a:buSzPts val="7800"/>
              <a:buChar char="•"/>
              <a:defRPr sz="7800"/>
            </a:lvl3pPr>
            <a:lvl4pPr marL="1828800" lvl="3" indent="-666750" algn="l">
              <a:lnSpc>
                <a:spcPct val="100000"/>
              </a:lnSpc>
              <a:spcBef>
                <a:spcPts val="1380"/>
              </a:spcBef>
              <a:spcAft>
                <a:spcPts val="0"/>
              </a:spcAft>
              <a:buClr>
                <a:schemeClr val="dk1"/>
              </a:buClr>
              <a:buSzPts val="6900"/>
              <a:buChar char="–"/>
              <a:defRPr sz="6900"/>
            </a:lvl4pPr>
            <a:lvl5pPr marL="2286000" lvl="4" indent="-666750" algn="l">
              <a:lnSpc>
                <a:spcPct val="100000"/>
              </a:lnSpc>
              <a:spcBef>
                <a:spcPts val="1380"/>
              </a:spcBef>
              <a:spcAft>
                <a:spcPts val="0"/>
              </a:spcAft>
              <a:buClr>
                <a:schemeClr val="dk1"/>
              </a:buClr>
              <a:buSzPts val="6900"/>
              <a:buChar char="»"/>
              <a:defRPr sz="6900"/>
            </a:lvl5pPr>
            <a:lvl6pPr marL="2743200" lvl="5" indent="-666750" algn="l">
              <a:lnSpc>
                <a:spcPct val="100000"/>
              </a:lnSpc>
              <a:spcBef>
                <a:spcPts val="1380"/>
              </a:spcBef>
              <a:spcAft>
                <a:spcPts val="0"/>
              </a:spcAft>
              <a:buClr>
                <a:schemeClr val="dk1"/>
              </a:buClr>
              <a:buSzPts val="6900"/>
              <a:buChar char="•"/>
              <a:defRPr sz="6900"/>
            </a:lvl6pPr>
            <a:lvl7pPr marL="3200400" lvl="6" indent="-666750" algn="l">
              <a:lnSpc>
                <a:spcPct val="100000"/>
              </a:lnSpc>
              <a:spcBef>
                <a:spcPts val="1380"/>
              </a:spcBef>
              <a:spcAft>
                <a:spcPts val="0"/>
              </a:spcAft>
              <a:buClr>
                <a:schemeClr val="dk1"/>
              </a:buClr>
              <a:buSzPts val="6900"/>
              <a:buChar char="•"/>
              <a:defRPr sz="6900"/>
            </a:lvl7pPr>
            <a:lvl8pPr marL="3657600" lvl="7" indent="-666750" algn="l">
              <a:lnSpc>
                <a:spcPct val="100000"/>
              </a:lnSpc>
              <a:spcBef>
                <a:spcPts val="1380"/>
              </a:spcBef>
              <a:spcAft>
                <a:spcPts val="0"/>
              </a:spcAft>
              <a:buClr>
                <a:schemeClr val="dk1"/>
              </a:buClr>
              <a:buSzPts val="6900"/>
              <a:buChar char="•"/>
              <a:defRPr sz="6900"/>
            </a:lvl8pPr>
            <a:lvl9pPr marL="4114800" lvl="8" indent="-666750" algn="l">
              <a:lnSpc>
                <a:spcPct val="100000"/>
              </a:lnSpc>
              <a:spcBef>
                <a:spcPts val="1380"/>
              </a:spcBef>
              <a:spcAft>
                <a:spcPts val="0"/>
              </a:spcAft>
              <a:buClr>
                <a:schemeClr val="dk1"/>
              </a:buClr>
              <a:buSzPts val="6900"/>
              <a:buChar char="•"/>
              <a:defRPr sz="6900"/>
            </a:lvl9pPr>
          </a:lstStyle>
          <a:p>
            <a:endParaRPr/>
          </a:p>
        </p:txBody>
      </p:sp>
      <p:sp>
        <p:nvSpPr>
          <p:cNvPr id="44" name="Google Shape;44;p16"/>
          <p:cNvSpPr txBox="1">
            <a:spLocks noGrp="1"/>
          </p:cNvSpPr>
          <p:nvPr>
            <p:ph type="body" idx="3"/>
          </p:nvPr>
        </p:nvSpPr>
        <p:spPr>
          <a:xfrm>
            <a:off x="14864081" y="8187269"/>
            <a:ext cx="12933681" cy="3412064"/>
          </a:xfrm>
          <a:prstGeom prst="rect">
            <a:avLst/>
          </a:prstGeom>
          <a:noFill/>
          <a:ln>
            <a:noFill/>
          </a:ln>
        </p:spPr>
        <p:txBody>
          <a:bodyPr spcFirstLastPara="1" wrap="square" lIns="397100" tIns="198550" rIns="397100" bIns="198550" anchor="b" anchorCtr="0">
            <a:noAutofit/>
          </a:bodyPr>
          <a:lstStyle>
            <a:lvl1pPr marL="457200" lvl="0" indent="-228600" algn="l">
              <a:lnSpc>
                <a:spcPct val="100000"/>
              </a:lnSpc>
              <a:spcBef>
                <a:spcPts val="2080"/>
              </a:spcBef>
              <a:spcAft>
                <a:spcPts val="0"/>
              </a:spcAft>
              <a:buClr>
                <a:schemeClr val="dk1"/>
              </a:buClr>
              <a:buSzPts val="10400"/>
              <a:buNone/>
              <a:defRPr sz="10400" b="1"/>
            </a:lvl1pPr>
            <a:lvl2pPr marL="914400" lvl="1" indent="-228600" algn="l">
              <a:lnSpc>
                <a:spcPct val="100000"/>
              </a:lnSpc>
              <a:spcBef>
                <a:spcPts val="1740"/>
              </a:spcBef>
              <a:spcAft>
                <a:spcPts val="0"/>
              </a:spcAft>
              <a:buClr>
                <a:schemeClr val="dk1"/>
              </a:buClr>
              <a:buSzPts val="8700"/>
              <a:buNone/>
              <a:defRPr sz="8700" b="1"/>
            </a:lvl2pPr>
            <a:lvl3pPr marL="1371600" lvl="2" indent="-228600" algn="l">
              <a:lnSpc>
                <a:spcPct val="100000"/>
              </a:lnSpc>
              <a:spcBef>
                <a:spcPts val="1560"/>
              </a:spcBef>
              <a:spcAft>
                <a:spcPts val="0"/>
              </a:spcAft>
              <a:buClr>
                <a:schemeClr val="dk1"/>
              </a:buClr>
              <a:buSzPts val="7800"/>
              <a:buNone/>
              <a:defRPr sz="7800" b="1"/>
            </a:lvl3pPr>
            <a:lvl4pPr marL="1828800" lvl="3" indent="-228600" algn="l">
              <a:lnSpc>
                <a:spcPct val="100000"/>
              </a:lnSpc>
              <a:spcBef>
                <a:spcPts val="1380"/>
              </a:spcBef>
              <a:spcAft>
                <a:spcPts val="0"/>
              </a:spcAft>
              <a:buClr>
                <a:schemeClr val="dk1"/>
              </a:buClr>
              <a:buSzPts val="6900"/>
              <a:buNone/>
              <a:defRPr sz="6900" b="1"/>
            </a:lvl4pPr>
            <a:lvl5pPr marL="2286000" lvl="4" indent="-228600" algn="l">
              <a:lnSpc>
                <a:spcPct val="100000"/>
              </a:lnSpc>
              <a:spcBef>
                <a:spcPts val="1380"/>
              </a:spcBef>
              <a:spcAft>
                <a:spcPts val="0"/>
              </a:spcAft>
              <a:buClr>
                <a:schemeClr val="dk1"/>
              </a:buClr>
              <a:buSzPts val="6900"/>
              <a:buNone/>
              <a:defRPr sz="6900" b="1"/>
            </a:lvl5pPr>
            <a:lvl6pPr marL="2743200" lvl="5" indent="-228600" algn="l">
              <a:lnSpc>
                <a:spcPct val="100000"/>
              </a:lnSpc>
              <a:spcBef>
                <a:spcPts val="1380"/>
              </a:spcBef>
              <a:spcAft>
                <a:spcPts val="0"/>
              </a:spcAft>
              <a:buClr>
                <a:schemeClr val="dk1"/>
              </a:buClr>
              <a:buSzPts val="6900"/>
              <a:buNone/>
              <a:defRPr sz="6900" b="1"/>
            </a:lvl6pPr>
            <a:lvl7pPr marL="3200400" lvl="6" indent="-228600" algn="l">
              <a:lnSpc>
                <a:spcPct val="100000"/>
              </a:lnSpc>
              <a:spcBef>
                <a:spcPts val="1380"/>
              </a:spcBef>
              <a:spcAft>
                <a:spcPts val="0"/>
              </a:spcAft>
              <a:buClr>
                <a:schemeClr val="dk1"/>
              </a:buClr>
              <a:buSzPts val="6900"/>
              <a:buNone/>
              <a:defRPr sz="6900" b="1"/>
            </a:lvl7pPr>
            <a:lvl8pPr marL="3657600" lvl="7" indent="-228600" algn="l">
              <a:lnSpc>
                <a:spcPct val="100000"/>
              </a:lnSpc>
              <a:spcBef>
                <a:spcPts val="1380"/>
              </a:spcBef>
              <a:spcAft>
                <a:spcPts val="0"/>
              </a:spcAft>
              <a:buClr>
                <a:schemeClr val="dk1"/>
              </a:buClr>
              <a:buSzPts val="6900"/>
              <a:buNone/>
              <a:defRPr sz="6900" b="1"/>
            </a:lvl8pPr>
            <a:lvl9pPr marL="4114800" lvl="8" indent="-228600" algn="l">
              <a:lnSpc>
                <a:spcPct val="100000"/>
              </a:lnSpc>
              <a:spcBef>
                <a:spcPts val="1380"/>
              </a:spcBef>
              <a:spcAft>
                <a:spcPts val="0"/>
              </a:spcAft>
              <a:buClr>
                <a:schemeClr val="dk1"/>
              </a:buClr>
              <a:buSzPts val="6900"/>
              <a:buNone/>
              <a:defRPr sz="6900" b="1"/>
            </a:lvl9pPr>
          </a:lstStyle>
          <a:p>
            <a:endParaRPr/>
          </a:p>
        </p:txBody>
      </p:sp>
      <p:sp>
        <p:nvSpPr>
          <p:cNvPr id="45" name="Google Shape;45;p16"/>
          <p:cNvSpPr txBox="1">
            <a:spLocks noGrp="1"/>
          </p:cNvSpPr>
          <p:nvPr>
            <p:ph type="body" idx="4"/>
          </p:nvPr>
        </p:nvSpPr>
        <p:spPr>
          <a:xfrm>
            <a:off x="14864081" y="11599333"/>
            <a:ext cx="12933681" cy="21073535"/>
          </a:xfrm>
          <a:prstGeom prst="rect">
            <a:avLst/>
          </a:prstGeom>
          <a:noFill/>
          <a:ln>
            <a:noFill/>
          </a:ln>
        </p:spPr>
        <p:txBody>
          <a:bodyPr spcFirstLastPara="1" wrap="square" lIns="397100" tIns="198550" rIns="397100" bIns="198550" anchor="t" anchorCtr="0">
            <a:noAutofit/>
          </a:bodyPr>
          <a:lstStyle>
            <a:lvl1pPr marL="457200" lvl="0" indent="-889000" algn="l">
              <a:lnSpc>
                <a:spcPct val="100000"/>
              </a:lnSpc>
              <a:spcBef>
                <a:spcPts val="2080"/>
              </a:spcBef>
              <a:spcAft>
                <a:spcPts val="0"/>
              </a:spcAft>
              <a:buClr>
                <a:schemeClr val="dk1"/>
              </a:buClr>
              <a:buSzPts val="10400"/>
              <a:buChar char="•"/>
              <a:defRPr sz="10400"/>
            </a:lvl1pPr>
            <a:lvl2pPr marL="914400" lvl="1" indent="-781050" algn="l">
              <a:lnSpc>
                <a:spcPct val="100000"/>
              </a:lnSpc>
              <a:spcBef>
                <a:spcPts val="1740"/>
              </a:spcBef>
              <a:spcAft>
                <a:spcPts val="0"/>
              </a:spcAft>
              <a:buClr>
                <a:schemeClr val="dk1"/>
              </a:buClr>
              <a:buSzPts val="8700"/>
              <a:buChar char="–"/>
              <a:defRPr sz="8700"/>
            </a:lvl2pPr>
            <a:lvl3pPr marL="1371600" lvl="2" indent="-723900" algn="l">
              <a:lnSpc>
                <a:spcPct val="100000"/>
              </a:lnSpc>
              <a:spcBef>
                <a:spcPts val="1560"/>
              </a:spcBef>
              <a:spcAft>
                <a:spcPts val="0"/>
              </a:spcAft>
              <a:buClr>
                <a:schemeClr val="dk1"/>
              </a:buClr>
              <a:buSzPts val="7800"/>
              <a:buChar char="•"/>
              <a:defRPr sz="7800"/>
            </a:lvl3pPr>
            <a:lvl4pPr marL="1828800" lvl="3" indent="-666750" algn="l">
              <a:lnSpc>
                <a:spcPct val="100000"/>
              </a:lnSpc>
              <a:spcBef>
                <a:spcPts val="1380"/>
              </a:spcBef>
              <a:spcAft>
                <a:spcPts val="0"/>
              </a:spcAft>
              <a:buClr>
                <a:schemeClr val="dk1"/>
              </a:buClr>
              <a:buSzPts val="6900"/>
              <a:buChar char="–"/>
              <a:defRPr sz="6900"/>
            </a:lvl4pPr>
            <a:lvl5pPr marL="2286000" lvl="4" indent="-666750" algn="l">
              <a:lnSpc>
                <a:spcPct val="100000"/>
              </a:lnSpc>
              <a:spcBef>
                <a:spcPts val="1380"/>
              </a:spcBef>
              <a:spcAft>
                <a:spcPts val="0"/>
              </a:spcAft>
              <a:buClr>
                <a:schemeClr val="dk1"/>
              </a:buClr>
              <a:buSzPts val="6900"/>
              <a:buChar char="»"/>
              <a:defRPr sz="6900"/>
            </a:lvl5pPr>
            <a:lvl6pPr marL="2743200" lvl="5" indent="-666750" algn="l">
              <a:lnSpc>
                <a:spcPct val="100000"/>
              </a:lnSpc>
              <a:spcBef>
                <a:spcPts val="1380"/>
              </a:spcBef>
              <a:spcAft>
                <a:spcPts val="0"/>
              </a:spcAft>
              <a:buClr>
                <a:schemeClr val="dk1"/>
              </a:buClr>
              <a:buSzPts val="6900"/>
              <a:buChar char="•"/>
              <a:defRPr sz="6900"/>
            </a:lvl6pPr>
            <a:lvl7pPr marL="3200400" lvl="6" indent="-666750" algn="l">
              <a:lnSpc>
                <a:spcPct val="100000"/>
              </a:lnSpc>
              <a:spcBef>
                <a:spcPts val="1380"/>
              </a:spcBef>
              <a:spcAft>
                <a:spcPts val="0"/>
              </a:spcAft>
              <a:buClr>
                <a:schemeClr val="dk1"/>
              </a:buClr>
              <a:buSzPts val="6900"/>
              <a:buChar char="•"/>
              <a:defRPr sz="6900"/>
            </a:lvl7pPr>
            <a:lvl8pPr marL="3657600" lvl="7" indent="-666750" algn="l">
              <a:lnSpc>
                <a:spcPct val="100000"/>
              </a:lnSpc>
              <a:spcBef>
                <a:spcPts val="1380"/>
              </a:spcBef>
              <a:spcAft>
                <a:spcPts val="0"/>
              </a:spcAft>
              <a:buClr>
                <a:schemeClr val="dk1"/>
              </a:buClr>
              <a:buSzPts val="6900"/>
              <a:buChar char="•"/>
              <a:defRPr sz="6900"/>
            </a:lvl8pPr>
            <a:lvl9pPr marL="4114800" lvl="8" indent="-666750" algn="l">
              <a:lnSpc>
                <a:spcPct val="100000"/>
              </a:lnSpc>
              <a:spcBef>
                <a:spcPts val="1380"/>
              </a:spcBef>
              <a:spcAft>
                <a:spcPts val="0"/>
              </a:spcAft>
              <a:buClr>
                <a:schemeClr val="dk1"/>
              </a:buClr>
              <a:buSzPts val="6900"/>
              <a:buChar char="•"/>
              <a:defRPr sz="6900"/>
            </a:lvl9pPr>
          </a:lstStyle>
          <a:p>
            <a:endParaRPr/>
          </a:p>
        </p:txBody>
      </p:sp>
      <p:sp>
        <p:nvSpPr>
          <p:cNvPr id="46" name="Google Shape;46;p16"/>
          <p:cNvSpPr txBox="1">
            <a:spLocks noGrp="1"/>
          </p:cNvSpPr>
          <p:nvPr>
            <p:ph type="dt" idx="10"/>
          </p:nvPr>
        </p:nvSpPr>
        <p:spPr>
          <a:xfrm>
            <a:off x="1463675" y="33901063"/>
            <a:ext cx="6826250" cy="1946275"/>
          </a:xfrm>
          <a:prstGeom prst="rect">
            <a:avLst/>
          </a:prstGeom>
          <a:noFill/>
          <a:ln>
            <a:noFill/>
          </a:ln>
        </p:spPr>
        <p:txBody>
          <a:bodyPr spcFirstLastPara="1" wrap="square" lIns="397100" tIns="198550" rIns="397100" bIns="1985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9998075" y="33901063"/>
            <a:ext cx="9264650" cy="1946275"/>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20970875" y="33901063"/>
            <a:ext cx="6826250" cy="1946275"/>
          </a:xfrm>
          <a:prstGeom prst="rect">
            <a:avLst/>
          </a:prstGeom>
          <a:noFill/>
          <a:ln>
            <a:noFill/>
          </a:ln>
        </p:spPr>
        <p:txBody>
          <a:bodyPr spcFirstLastPara="1" wrap="square" lIns="397100" tIns="198550" rIns="397100" bIns="198550" anchor="ctr" anchorCtr="0">
            <a:noAutofit/>
          </a:bodyPr>
          <a:lstStyle>
            <a:lvl1pPr marL="0" marR="0" lvl="0"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1463675" y="1465263"/>
            <a:ext cx="26333450" cy="6096000"/>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1463675" y="33901063"/>
            <a:ext cx="6826250" cy="1946275"/>
          </a:xfrm>
          <a:prstGeom prst="rect">
            <a:avLst/>
          </a:prstGeom>
          <a:noFill/>
          <a:ln>
            <a:noFill/>
          </a:ln>
        </p:spPr>
        <p:txBody>
          <a:bodyPr spcFirstLastPara="1" wrap="square" lIns="397100" tIns="198550" rIns="397100" bIns="1985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9998075" y="33901063"/>
            <a:ext cx="9264650" cy="1946275"/>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20970875" y="33901063"/>
            <a:ext cx="6826250" cy="1946275"/>
          </a:xfrm>
          <a:prstGeom prst="rect">
            <a:avLst/>
          </a:prstGeom>
          <a:noFill/>
          <a:ln>
            <a:noFill/>
          </a:ln>
        </p:spPr>
        <p:txBody>
          <a:bodyPr spcFirstLastPara="1" wrap="square" lIns="397100" tIns="198550" rIns="397100" bIns="198550" anchor="ctr" anchorCtr="0">
            <a:noAutofit/>
          </a:bodyPr>
          <a:lstStyle>
            <a:lvl1pPr marL="0" marR="0" lvl="0"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1463042" y="1456267"/>
            <a:ext cx="9626602" cy="6197600"/>
          </a:xfrm>
          <a:prstGeom prst="rect">
            <a:avLst/>
          </a:prstGeom>
          <a:noFill/>
          <a:ln>
            <a:noFill/>
          </a:ln>
        </p:spPr>
        <p:txBody>
          <a:bodyPr spcFirstLastPara="1" wrap="square" lIns="397100" tIns="198550" rIns="397100" bIns="198550" anchor="b" anchorCtr="0">
            <a:noAutofit/>
          </a:bodyPr>
          <a:lstStyle>
            <a:lvl1pPr lvl="0" algn="l">
              <a:lnSpc>
                <a:spcPct val="100000"/>
              </a:lnSpc>
              <a:spcBef>
                <a:spcPts val="0"/>
              </a:spcBef>
              <a:spcAft>
                <a:spcPts val="0"/>
              </a:spcAft>
              <a:buSzPts val="1400"/>
              <a:buNone/>
              <a:defRPr sz="87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11440160" y="1456270"/>
            <a:ext cx="16357600" cy="31216604"/>
          </a:xfrm>
          <a:prstGeom prst="rect">
            <a:avLst/>
          </a:prstGeom>
          <a:noFill/>
          <a:ln>
            <a:noFill/>
          </a:ln>
        </p:spPr>
        <p:txBody>
          <a:bodyPr spcFirstLastPara="1" wrap="square" lIns="397100" tIns="198550" rIns="397100" bIns="198550" anchor="t" anchorCtr="0">
            <a:noAutofit/>
          </a:bodyPr>
          <a:lstStyle>
            <a:lvl1pPr marL="457200" lvl="0" indent="-1111250" algn="l">
              <a:lnSpc>
                <a:spcPct val="100000"/>
              </a:lnSpc>
              <a:spcBef>
                <a:spcPts val="2780"/>
              </a:spcBef>
              <a:spcAft>
                <a:spcPts val="0"/>
              </a:spcAft>
              <a:buClr>
                <a:schemeClr val="dk1"/>
              </a:buClr>
              <a:buSzPts val="13900"/>
              <a:buChar char="•"/>
              <a:defRPr sz="13900"/>
            </a:lvl1pPr>
            <a:lvl2pPr marL="914400" lvl="1" indent="-1003300" algn="l">
              <a:lnSpc>
                <a:spcPct val="100000"/>
              </a:lnSpc>
              <a:spcBef>
                <a:spcPts val="2440"/>
              </a:spcBef>
              <a:spcAft>
                <a:spcPts val="0"/>
              </a:spcAft>
              <a:buClr>
                <a:schemeClr val="dk1"/>
              </a:buClr>
              <a:buSzPts val="12200"/>
              <a:buChar char="–"/>
              <a:defRPr sz="12200"/>
            </a:lvl2pPr>
            <a:lvl3pPr marL="1371600" lvl="2" indent="-889000" algn="l">
              <a:lnSpc>
                <a:spcPct val="100000"/>
              </a:lnSpc>
              <a:spcBef>
                <a:spcPts val="2080"/>
              </a:spcBef>
              <a:spcAft>
                <a:spcPts val="0"/>
              </a:spcAft>
              <a:buClr>
                <a:schemeClr val="dk1"/>
              </a:buClr>
              <a:buSzPts val="10400"/>
              <a:buChar char="•"/>
              <a:defRPr sz="10400"/>
            </a:lvl3pPr>
            <a:lvl4pPr marL="1828800" lvl="3" indent="-781050" algn="l">
              <a:lnSpc>
                <a:spcPct val="100000"/>
              </a:lnSpc>
              <a:spcBef>
                <a:spcPts val="1740"/>
              </a:spcBef>
              <a:spcAft>
                <a:spcPts val="0"/>
              </a:spcAft>
              <a:buClr>
                <a:schemeClr val="dk1"/>
              </a:buClr>
              <a:buSzPts val="8700"/>
              <a:buChar char="–"/>
              <a:defRPr sz="8700"/>
            </a:lvl4pPr>
            <a:lvl5pPr marL="2286000" lvl="4" indent="-781050" algn="l">
              <a:lnSpc>
                <a:spcPct val="100000"/>
              </a:lnSpc>
              <a:spcBef>
                <a:spcPts val="1740"/>
              </a:spcBef>
              <a:spcAft>
                <a:spcPts val="0"/>
              </a:spcAft>
              <a:buClr>
                <a:schemeClr val="dk1"/>
              </a:buClr>
              <a:buSzPts val="8700"/>
              <a:buChar char="»"/>
              <a:defRPr sz="8700"/>
            </a:lvl5pPr>
            <a:lvl6pPr marL="2743200" lvl="5" indent="-781050" algn="l">
              <a:lnSpc>
                <a:spcPct val="100000"/>
              </a:lnSpc>
              <a:spcBef>
                <a:spcPts val="1740"/>
              </a:spcBef>
              <a:spcAft>
                <a:spcPts val="0"/>
              </a:spcAft>
              <a:buClr>
                <a:schemeClr val="dk1"/>
              </a:buClr>
              <a:buSzPts val="8700"/>
              <a:buChar char="•"/>
              <a:defRPr sz="8700"/>
            </a:lvl6pPr>
            <a:lvl7pPr marL="3200400" lvl="6" indent="-781050" algn="l">
              <a:lnSpc>
                <a:spcPct val="100000"/>
              </a:lnSpc>
              <a:spcBef>
                <a:spcPts val="1740"/>
              </a:spcBef>
              <a:spcAft>
                <a:spcPts val="0"/>
              </a:spcAft>
              <a:buClr>
                <a:schemeClr val="dk1"/>
              </a:buClr>
              <a:buSzPts val="8700"/>
              <a:buChar char="•"/>
              <a:defRPr sz="8700"/>
            </a:lvl7pPr>
            <a:lvl8pPr marL="3657600" lvl="7" indent="-781050" algn="l">
              <a:lnSpc>
                <a:spcPct val="100000"/>
              </a:lnSpc>
              <a:spcBef>
                <a:spcPts val="1740"/>
              </a:spcBef>
              <a:spcAft>
                <a:spcPts val="0"/>
              </a:spcAft>
              <a:buClr>
                <a:schemeClr val="dk1"/>
              </a:buClr>
              <a:buSzPts val="8700"/>
              <a:buChar char="•"/>
              <a:defRPr sz="8700"/>
            </a:lvl8pPr>
            <a:lvl9pPr marL="4114800" lvl="8" indent="-781050" algn="l">
              <a:lnSpc>
                <a:spcPct val="100000"/>
              </a:lnSpc>
              <a:spcBef>
                <a:spcPts val="1740"/>
              </a:spcBef>
              <a:spcAft>
                <a:spcPts val="0"/>
              </a:spcAft>
              <a:buClr>
                <a:schemeClr val="dk1"/>
              </a:buClr>
              <a:buSzPts val="8700"/>
              <a:buChar char="•"/>
              <a:defRPr sz="8700"/>
            </a:lvl9pPr>
          </a:lstStyle>
          <a:p>
            <a:endParaRPr/>
          </a:p>
        </p:txBody>
      </p:sp>
      <p:sp>
        <p:nvSpPr>
          <p:cNvPr id="57" name="Google Shape;57;p18"/>
          <p:cNvSpPr txBox="1">
            <a:spLocks noGrp="1"/>
          </p:cNvSpPr>
          <p:nvPr>
            <p:ph type="body" idx="2"/>
          </p:nvPr>
        </p:nvSpPr>
        <p:spPr>
          <a:xfrm>
            <a:off x="1463042" y="7653870"/>
            <a:ext cx="9626602" cy="25019002"/>
          </a:xfrm>
          <a:prstGeom prst="rect">
            <a:avLst/>
          </a:prstGeom>
          <a:noFill/>
          <a:ln>
            <a:noFill/>
          </a:ln>
        </p:spPr>
        <p:txBody>
          <a:bodyPr spcFirstLastPara="1" wrap="square" lIns="397100" tIns="198550" rIns="397100" bIns="198550" anchor="t" anchorCtr="0">
            <a:noAutofit/>
          </a:bodyPr>
          <a:lstStyle>
            <a:lvl1pPr marL="457200" lvl="0" indent="-228600" algn="l">
              <a:lnSpc>
                <a:spcPct val="100000"/>
              </a:lnSpc>
              <a:spcBef>
                <a:spcPts val="1220"/>
              </a:spcBef>
              <a:spcAft>
                <a:spcPts val="0"/>
              </a:spcAft>
              <a:buClr>
                <a:schemeClr val="dk1"/>
              </a:buClr>
              <a:buSzPts val="6100"/>
              <a:buNone/>
              <a:defRPr sz="6100"/>
            </a:lvl1pPr>
            <a:lvl2pPr marL="914400" lvl="1" indent="-228600" algn="l">
              <a:lnSpc>
                <a:spcPct val="100000"/>
              </a:lnSpc>
              <a:spcBef>
                <a:spcPts val="1040"/>
              </a:spcBef>
              <a:spcAft>
                <a:spcPts val="0"/>
              </a:spcAft>
              <a:buClr>
                <a:schemeClr val="dk1"/>
              </a:buClr>
              <a:buSzPts val="5200"/>
              <a:buNone/>
              <a:defRPr sz="5200"/>
            </a:lvl2pPr>
            <a:lvl3pPr marL="1371600" lvl="2" indent="-228600" algn="l">
              <a:lnSpc>
                <a:spcPct val="100000"/>
              </a:lnSpc>
              <a:spcBef>
                <a:spcPts val="860"/>
              </a:spcBef>
              <a:spcAft>
                <a:spcPts val="0"/>
              </a:spcAft>
              <a:buClr>
                <a:schemeClr val="dk1"/>
              </a:buClr>
              <a:buSzPts val="4300"/>
              <a:buNone/>
              <a:defRPr sz="4300"/>
            </a:lvl3pPr>
            <a:lvl4pPr marL="1828800" lvl="3" indent="-228600" algn="l">
              <a:lnSpc>
                <a:spcPct val="100000"/>
              </a:lnSpc>
              <a:spcBef>
                <a:spcPts val="780"/>
              </a:spcBef>
              <a:spcAft>
                <a:spcPts val="0"/>
              </a:spcAft>
              <a:buClr>
                <a:schemeClr val="dk1"/>
              </a:buClr>
              <a:buSzPts val="3900"/>
              <a:buNone/>
              <a:defRPr sz="3900"/>
            </a:lvl4pPr>
            <a:lvl5pPr marL="2286000" lvl="4" indent="-228600" algn="l">
              <a:lnSpc>
                <a:spcPct val="100000"/>
              </a:lnSpc>
              <a:spcBef>
                <a:spcPts val="780"/>
              </a:spcBef>
              <a:spcAft>
                <a:spcPts val="0"/>
              </a:spcAft>
              <a:buClr>
                <a:schemeClr val="dk1"/>
              </a:buClr>
              <a:buSzPts val="3900"/>
              <a:buNone/>
              <a:defRPr sz="3900"/>
            </a:lvl5pPr>
            <a:lvl6pPr marL="2743200" lvl="5" indent="-228600" algn="l">
              <a:lnSpc>
                <a:spcPct val="100000"/>
              </a:lnSpc>
              <a:spcBef>
                <a:spcPts val="780"/>
              </a:spcBef>
              <a:spcAft>
                <a:spcPts val="0"/>
              </a:spcAft>
              <a:buClr>
                <a:schemeClr val="dk1"/>
              </a:buClr>
              <a:buSzPts val="3900"/>
              <a:buNone/>
              <a:defRPr sz="3900"/>
            </a:lvl6pPr>
            <a:lvl7pPr marL="3200400" lvl="6" indent="-228600" algn="l">
              <a:lnSpc>
                <a:spcPct val="100000"/>
              </a:lnSpc>
              <a:spcBef>
                <a:spcPts val="780"/>
              </a:spcBef>
              <a:spcAft>
                <a:spcPts val="0"/>
              </a:spcAft>
              <a:buClr>
                <a:schemeClr val="dk1"/>
              </a:buClr>
              <a:buSzPts val="3900"/>
              <a:buNone/>
              <a:defRPr sz="3900"/>
            </a:lvl7pPr>
            <a:lvl8pPr marL="3657600" lvl="7" indent="-228600" algn="l">
              <a:lnSpc>
                <a:spcPct val="100000"/>
              </a:lnSpc>
              <a:spcBef>
                <a:spcPts val="780"/>
              </a:spcBef>
              <a:spcAft>
                <a:spcPts val="0"/>
              </a:spcAft>
              <a:buClr>
                <a:schemeClr val="dk1"/>
              </a:buClr>
              <a:buSzPts val="3900"/>
              <a:buNone/>
              <a:defRPr sz="3900"/>
            </a:lvl8pPr>
            <a:lvl9pPr marL="4114800" lvl="8" indent="-228600" algn="l">
              <a:lnSpc>
                <a:spcPct val="100000"/>
              </a:lnSpc>
              <a:spcBef>
                <a:spcPts val="780"/>
              </a:spcBef>
              <a:spcAft>
                <a:spcPts val="0"/>
              </a:spcAft>
              <a:buClr>
                <a:schemeClr val="dk1"/>
              </a:buClr>
              <a:buSzPts val="3900"/>
              <a:buNone/>
              <a:defRPr sz="3900"/>
            </a:lvl9pPr>
          </a:lstStyle>
          <a:p>
            <a:endParaRPr/>
          </a:p>
        </p:txBody>
      </p:sp>
      <p:sp>
        <p:nvSpPr>
          <p:cNvPr id="58" name="Google Shape;58;p18"/>
          <p:cNvSpPr txBox="1">
            <a:spLocks noGrp="1"/>
          </p:cNvSpPr>
          <p:nvPr>
            <p:ph type="dt" idx="10"/>
          </p:nvPr>
        </p:nvSpPr>
        <p:spPr>
          <a:xfrm>
            <a:off x="1463675" y="33901063"/>
            <a:ext cx="6826250" cy="1946275"/>
          </a:xfrm>
          <a:prstGeom prst="rect">
            <a:avLst/>
          </a:prstGeom>
          <a:noFill/>
          <a:ln>
            <a:noFill/>
          </a:ln>
        </p:spPr>
        <p:txBody>
          <a:bodyPr spcFirstLastPara="1" wrap="square" lIns="397100" tIns="198550" rIns="397100" bIns="1985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9998075" y="33901063"/>
            <a:ext cx="9264650" cy="1946275"/>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20970875" y="33901063"/>
            <a:ext cx="6826250" cy="1946275"/>
          </a:xfrm>
          <a:prstGeom prst="rect">
            <a:avLst/>
          </a:prstGeom>
          <a:noFill/>
          <a:ln>
            <a:noFill/>
          </a:ln>
        </p:spPr>
        <p:txBody>
          <a:bodyPr spcFirstLastPara="1" wrap="square" lIns="397100" tIns="198550" rIns="397100" bIns="198550" anchor="ctr" anchorCtr="0">
            <a:noAutofit/>
          </a:bodyPr>
          <a:lstStyle>
            <a:lvl1pPr marL="0" marR="0" lvl="0"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5735322" y="25603202"/>
            <a:ext cx="17556480" cy="3022603"/>
          </a:xfrm>
          <a:prstGeom prst="rect">
            <a:avLst/>
          </a:prstGeom>
          <a:noFill/>
          <a:ln>
            <a:noFill/>
          </a:ln>
        </p:spPr>
        <p:txBody>
          <a:bodyPr spcFirstLastPara="1" wrap="square" lIns="397100" tIns="198550" rIns="397100" bIns="198550" anchor="b" anchorCtr="0">
            <a:noAutofit/>
          </a:bodyPr>
          <a:lstStyle>
            <a:lvl1pPr lvl="0" algn="l">
              <a:lnSpc>
                <a:spcPct val="100000"/>
              </a:lnSpc>
              <a:spcBef>
                <a:spcPts val="0"/>
              </a:spcBef>
              <a:spcAft>
                <a:spcPts val="0"/>
              </a:spcAft>
              <a:buSzPts val="1400"/>
              <a:buNone/>
              <a:defRPr sz="87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19"/>
          <p:cNvSpPr>
            <a:spLocks noGrp="1"/>
          </p:cNvSpPr>
          <p:nvPr>
            <p:ph type="pic" idx="2"/>
          </p:nvPr>
        </p:nvSpPr>
        <p:spPr>
          <a:xfrm>
            <a:off x="5735322" y="3268133"/>
            <a:ext cx="17556480" cy="21945600"/>
          </a:xfrm>
          <a:prstGeom prst="rect">
            <a:avLst/>
          </a:prstGeom>
          <a:noFill/>
          <a:ln>
            <a:noFill/>
          </a:ln>
        </p:spPr>
        <p:txBody>
          <a:bodyPr spcFirstLastPara="1" wrap="square" lIns="397100" tIns="198550" rIns="397100" bIns="198550" anchor="t" anchorCtr="0">
            <a:normAutofit/>
          </a:bodyPr>
          <a:lstStyle>
            <a:lvl1pPr marR="0" lvl="0" algn="l" rtl="0">
              <a:lnSpc>
                <a:spcPct val="100000"/>
              </a:lnSpc>
              <a:spcBef>
                <a:spcPts val="2780"/>
              </a:spcBef>
              <a:spcAft>
                <a:spcPts val="0"/>
              </a:spcAft>
              <a:buClr>
                <a:schemeClr val="dk1"/>
              </a:buClr>
              <a:buSzPts val="13900"/>
              <a:buFont typeface="Arial"/>
              <a:buNone/>
              <a:defRPr sz="13900" b="0" i="0" u="none" strike="noStrike" cap="none">
                <a:solidFill>
                  <a:schemeClr val="dk1"/>
                </a:solidFill>
                <a:latin typeface="Arial"/>
                <a:ea typeface="Arial"/>
                <a:cs typeface="Arial"/>
                <a:sym typeface="Arial"/>
              </a:defRPr>
            </a:lvl1pPr>
            <a:lvl2pPr marR="0" lvl="1" algn="l" rtl="0">
              <a:lnSpc>
                <a:spcPct val="100000"/>
              </a:lnSpc>
              <a:spcBef>
                <a:spcPts val="2440"/>
              </a:spcBef>
              <a:spcAft>
                <a:spcPts val="0"/>
              </a:spcAft>
              <a:buClr>
                <a:schemeClr val="dk1"/>
              </a:buClr>
              <a:buSzPts val="12200"/>
              <a:buFont typeface="Arial"/>
              <a:buNone/>
              <a:defRPr sz="12200" b="0" i="0" u="none" strike="noStrike" cap="none">
                <a:solidFill>
                  <a:schemeClr val="dk1"/>
                </a:solidFill>
                <a:latin typeface="Arial"/>
                <a:ea typeface="Arial"/>
                <a:cs typeface="Arial"/>
                <a:sym typeface="Arial"/>
              </a:defRPr>
            </a:lvl2pPr>
            <a:lvl3pPr marR="0" lvl="2" algn="l" rtl="0">
              <a:lnSpc>
                <a:spcPct val="100000"/>
              </a:lnSpc>
              <a:spcBef>
                <a:spcPts val="2080"/>
              </a:spcBef>
              <a:spcAft>
                <a:spcPts val="0"/>
              </a:spcAft>
              <a:buClr>
                <a:schemeClr val="dk1"/>
              </a:buClr>
              <a:buSzPts val="10400"/>
              <a:buFont typeface="Arial"/>
              <a:buNone/>
              <a:defRPr sz="10400" b="0" i="0" u="none" strike="noStrike" cap="none">
                <a:solidFill>
                  <a:schemeClr val="dk1"/>
                </a:solidFill>
                <a:latin typeface="Arial"/>
                <a:ea typeface="Arial"/>
                <a:cs typeface="Arial"/>
                <a:sym typeface="Arial"/>
              </a:defRPr>
            </a:lvl3pPr>
            <a:lvl4pPr marR="0" lvl="3" algn="l" rtl="0">
              <a:lnSpc>
                <a:spcPct val="100000"/>
              </a:lnSpc>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4pPr>
            <a:lvl5pPr marR="0" lvl="4" algn="l" rtl="0">
              <a:lnSpc>
                <a:spcPct val="100000"/>
              </a:lnSpc>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5pPr>
            <a:lvl6pPr marR="0" lvl="5" algn="l" rtl="0">
              <a:lnSpc>
                <a:spcPct val="100000"/>
              </a:lnSpc>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6pPr>
            <a:lvl7pPr marR="0" lvl="6" algn="l" rtl="0">
              <a:lnSpc>
                <a:spcPct val="100000"/>
              </a:lnSpc>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7pPr>
            <a:lvl8pPr marR="0" lvl="7" algn="l" rtl="0">
              <a:lnSpc>
                <a:spcPct val="100000"/>
              </a:lnSpc>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8pPr>
            <a:lvl9pPr marR="0" lvl="8" algn="l" rtl="0">
              <a:lnSpc>
                <a:spcPct val="100000"/>
              </a:lnSpc>
              <a:spcBef>
                <a:spcPts val="1740"/>
              </a:spcBef>
              <a:spcAft>
                <a:spcPts val="0"/>
              </a:spcAft>
              <a:buClr>
                <a:schemeClr val="dk1"/>
              </a:buClr>
              <a:buSzPts val="8700"/>
              <a:buFont typeface="Arial"/>
              <a:buNone/>
              <a:defRPr sz="8700" b="0" i="0" u="none" strike="noStrike" cap="none">
                <a:solidFill>
                  <a:schemeClr val="dk1"/>
                </a:solidFill>
                <a:latin typeface="Arial"/>
                <a:ea typeface="Arial"/>
                <a:cs typeface="Arial"/>
                <a:sym typeface="Arial"/>
              </a:defRPr>
            </a:lvl9pPr>
          </a:lstStyle>
          <a:p>
            <a:endParaRPr/>
          </a:p>
        </p:txBody>
      </p:sp>
      <p:sp>
        <p:nvSpPr>
          <p:cNvPr id="64" name="Google Shape;64;p19"/>
          <p:cNvSpPr txBox="1">
            <a:spLocks noGrp="1"/>
          </p:cNvSpPr>
          <p:nvPr>
            <p:ph type="body" idx="1"/>
          </p:nvPr>
        </p:nvSpPr>
        <p:spPr>
          <a:xfrm>
            <a:off x="5735322" y="28625803"/>
            <a:ext cx="17556480" cy="4292597"/>
          </a:xfrm>
          <a:prstGeom prst="rect">
            <a:avLst/>
          </a:prstGeom>
          <a:noFill/>
          <a:ln>
            <a:noFill/>
          </a:ln>
        </p:spPr>
        <p:txBody>
          <a:bodyPr spcFirstLastPara="1" wrap="square" lIns="397100" tIns="198550" rIns="397100" bIns="198550" anchor="t" anchorCtr="0">
            <a:noAutofit/>
          </a:bodyPr>
          <a:lstStyle>
            <a:lvl1pPr marL="457200" lvl="0" indent="-228600" algn="l">
              <a:lnSpc>
                <a:spcPct val="100000"/>
              </a:lnSpc>
              <a:spcBef>
                <a:spcPts val="1220"/>
              </a:spcBef>
              <a:spcAft>
                <a:spcPts val="0"/>
              </a:spcAft>
              <a:buClr>
                <a:schemeClr val="dk1"/>
              </a:buClr>
              <a:buSzPts val="6100"/>
              <a:buNone/>
              <a:defRPr sz="6100"/>
            </a:lvl1pPr>
            <a:lvl2pPr marL="914400" lvl="1" indent="-228600" algn="l">
              <a:lnSpc>
                <a:spcPct val="100000"/>
              </a:lnSpc>
              <a:spcBef>
                <a:spcPts val="1040"/>
              </a:spcBef>
              <a:spcAft>
                <a:spcPts val="0"/>
              </a:spcAft>
              <a:buClr>
                <a:schemeClr val="dk1"/>
              </a:buClr>
              <a:buSzPts val="5200"/>
              <a:buNone/>
              <a:defRPr sz="5200"/>
            </a:lvl2pPr>
            <a:lvl3pPr marL="1371600" lvl="2" indent="-228600" algn="l">
              <a:lnSpc>
                <a:spcPct val="100000"/>
              </a:lnSpc>
              <a:spcBef>
                <a:spcPts val="860"/>
              </a:spcBef>
              <a:spcAft>
                <a:spcPts val="0"/>
              </a:spcAft>
              <a:buClr>
                <a:schemeClr val="dk1"/>
              </a:buClr>
              <a:buSzPts val="4300"/>
              <a:buNone/>
              <a:defRPr sz="4300"/>
            </a:lvl3pPr>
            <a:lvl4pPr marL="1828800" lvl="3" indent="-228600" algn="l">
              <a:lnSpc>
                <a:spcPct val="100000"/>
              </a:lnSpc>
              <a:spcBef>
                <a:spcPts val="780"/>
              </a:spcBef>
              <a:spcAft>
                <a:spcPts val="0"/>
              </a:spcAft>
              <a:buClr>
                <a:schemeClr val="dk1"/>
              </a:buClr>
              <a:buSzPts val="3900"/>
              <a:buNone/>
              <a:defRPr sz="3900"/>
            </a:lvl4pPr>
            <a:lvl5pPr marL="2286000" lvl="4" indent="-228600" algn="l">
              <a:lnSpc>
                <a:spcPct val="100000"/>
              </a:lnSpc>
              <a:spcBef>
                <a:spcPts val="780"/>
              </a:spcBef>
              <a:spcAft>
                <a:spcPts val="0"/>
              </a:spcAft>
              <a:buClr>
                <a:schemeClr val="dk1"/>
              </a:buClr>
              <a:buSzPts val="3900"/>
              <a:buNone/>
              <a:defRPr sz="3900"/>
            </a:lvl5pPr>
            <a:lvl6pPr marL="2743200" lvl="5" indent="-228600" algn="l">
              <a:lnSpc>
                <a:spcPct val="100000"/>
              </a:lnSpc>
              <a:spcBef>
                <a:spcPts val="780"/>
              </a:spcBef>
              <a:spcAft>
                <a:spcPts val="0"/>
              </a:spcAft>
              <a:buClr>
                <a:schemeClr val="dk1"/>
              </a:buClr>
              <a:buSzPts val="3900"/>
              <a:buNone/>
              <a:defRPr sz="3900"/>
            </a:lvl6pPr>
            <a:lvl7pPr marL="3200400" lvl="6" indent="-228600" algn="l">
              <a:lnSpc>
                <a:spcPct val="100000"/>
              </a:lnSpc>
              <a:spcBef>
                <a:spcPts val="780"/>
              </a:spcBef>
              <a:spcAft>
                <a:spcPts val="0"/>
              </a:spcAft>
              <a:buClr>
                <a:schemeClr val="dk1"/>
              </a:buClr>
              <a:buSzPts val="3900"/>
              <a:buNone/>
              <a:defRPr sz="3900"/>
            </a:lvl7pPr>
            <a:lvl8pPr marL="3657600" lvl="7" indent="-228600" algn="l">
              <a:lnSpc>
                <a:spcPct val="100000"/>
              </a:lnSpc>
              <a:spcBef>
                <a:spcPts val="780"/>
              </a:spcBef>
              <a:spcAft>
                <a:spcPts val="0"/>
              </a:spcAft>
              <a:buClr>
                <a:schemeClr val="dk1"/>
              </a:buClr>
              <a:buSzPts val="3900"/>
              <a:buNone/>
              <a:defRPr sz="3900"/>
            </a:lvl8pPr>
            <a:lvl9pPr marL="4114800" lvl="8" indent="-228600" algn="l">
              <a:lnSpc>
                <a:spcPct val="100000"/>
              </a:lnSpc>
              <a:spcBef>
                <a:spcPts val="780"/>
              </a:spcBef>
              <a:spcAft>
                <a:spcPts val="0"/>
              </a:spcAft>
              <a:buClr>
                <a:schemeClr val="dk1"/>
              </a:buClr>
              <a:buSzPts val="3900"/>
              <a:buNone/>
              <a:defRPr sz="3900"/>
            </a:lvl9pPr>
          </a:lstStyle>
          <a:p>
            <a:endParaRPr/>
          </a:p>
        </p:txBody>
      </p:sp>
      <p:sp>
        <p:nvSpPr>
          <p:cNvPr id="65" name="Google Shape;65;p19"/>
          <p:cNvSpPr txBox="1">
            <a:spLocks noGrp="1"/>
          </p:cNvSpPr>
          <p:nvPr>
            <p:ph type="dt" idx="10"/>
          </p:nvPr>
        </p:nvSpPr>
        <p:spPr>
          <a:xfrm>
            <a:off x="1463675" y="33901063"/>
            <a:ext cx="6826250" cy="1946275"/>
          </a:xfrm>
          <a:prstGeom prst="rect">
            <a:avLst/>
          </a:prstGeom>
          <a:noFill/>
          <a:ln>
            <a:noFill/>
          </a:ln>
        </p:spPr>
        <p:txBody>
          <a:bodyPr spcFirstLastPara="1" wrap="square" lIns="397100" tIns="198550" rIns="397100" bIns="19855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9998075" y="33901063"/>
            <a:ext cx="9264650" cy="1946275"/>
          </a:xfrm>
          <a:prstGeom prst="rect">
            <a:avLst/>
          </a:prstGeom>
          <a:noFill/>
          <a:ln>
            <a:noFill/>
          </a:ln>
        </p:spPr>
        <p:txBody>
          <a:bodyPr spcFirstLastPara="1" wrap="square" lIns="397100" tIns="198550" rIns="397100" bIns="19855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20970875" y="33901063"/>
            <a:ext cx="6826250" cy="1946275"/>
          </a:xfrm>
          <a:prstGeom prst="rect">
            <a:avLst/>
          </a:prstGeom>
          <a:noFill/>
          <a:ln>
            <a:noFill/>
          </a:ln>
        </p:spPr>
        <p:txBody>
          <a:bodyPr spcFirstLastPara="1" wrap="square" lIns="397100" tIns="198550" rIns="397100" bIns="198550" anchor="ctr" anchorCtr="0">
            <a:noAutofit/>
          </a:bodyPr>
          <a:lstStyle>
            <a:lvl1pPr marL="0" marR="0" lvl="0"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1463675" y="1465263"/>
            <a:ext cx="26333450" cy="6096000"/>
          </a:xfrm>
          <a:prstGeom prst="rect">
            <a:avLst/>
          </a:prstGeom>
          <a:noFill/>
          <a:ln>
            <a:noFill/>
          </a:ln>
        </p:spPr>
        <p:txBody>
          <a:bodyPr spcFirstLastPara="1" wrap="square" lIns="397100" tIns="198550" rIns="397100" bIns="198550" anchor="ctr" anchorCtr="0">
            <a:noAutofit/>
          </a:bodyPr>
          <a:lstStyle>
            <a:lvl1pPr marR="0" lvl="0" algn="ctr" rtl="0">
              <a:lnSpc>
                <a:spcPct val="100000"/>
              </a:lnSpc>
              <a:spcBef>
                <a:spcPts val="0"/>
              </a:spcBef>
              <a:spcAft>
                <a:spcPts val="0"/>
              </a:spcAft>
              <a:buClr>
                <a:srgbClr val="000000"/>
              </a:buClr>
              <a:buSzPts val="1400"/>
              <a:buFont typeface="Arial"/>
              <a:buNone/>
              <a:defRPr sz="191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91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91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91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91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91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91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91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91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1463675" y="8534400"/>
            <a:ext cx="26333450" cy="24137938"/>
          </a:xfrm>
          <a:prstGeom prst="rect">
            <a:avLst/>
          </a:prstGeom>
          <a:noFill/>
          <a:ln>
            <a:noFill/>
          </a:ln>
        </p:spPr>
        <p:txBody>
          <a:bodyPr spcFirstLastPara="1" wrap="square" lIns="397100" tIns="198550" rIns="397100" bIns="198550" anchor="t" anchorCtr="0">
            <a:noAutofit/>
          </a:bodyPr>
          <a:lstStyle>
            <a:lvl1pPr marL="457200" marR="0" lvl="0" indent="-1111250" algn="l" rtl="0">
              <a:lnSpc>
                <a:spcPct val="100000"/>
              </a:lnSpc>
              <a:spcBef>
                <a:spcPts val="2780"/>
              </a:spcBef>
              <a:spcAft>
                <a:spcPts val="0"/>
              </a:spcAft>
              <a:buClr>
                <a:schemeClr val="dk1"/>
              </a:buClr>
              <a:buSzPts val="13900"/>
              <a:buFont typeface="Arial"/>
              <a:buChar char="•"/>
              <a:defRPr sz="13900" b="0" i="0" u="none" strike="noStrike" cap="none">
                <a:solidFill>
                  <a:schemeClr val="dk1"/>
                </a:solidFill>
                <a:latin typeface="Arial"/>
                <a:ea typeface="Arial"/>
                <a:cs typeface="Arial"/>
                <a:sym typeface="Arial"/>
              </a:defRPr>
            </a:lvl1pPr>
            <a:lvl2pPr marL="914400" marR="0" lvl="1" indent="-1003300" algn="l" rtl="0">
              <a:lnSpc>
                <a:spcPct val="100000"/>
              </a:lnSpc>
              <a:spcBef>
                <a:spcPts val="2440"/>
              </a:spcBef>
              <a:spcAft>
                <a:spcPts val="0"/>
              </a:spcAft>
              <a:buClr>
                <a:schemeClr val="dk1"/>
              </a:buClr>
              <a:buSzPts val="12200"/>
              <a:buFont typeface="Arial"/>
              <a:buChar char="–"/>
              <a:defRPr sz="12200" b="0" i="0" u="none" strike="noStrike" cap="none">
                <a:solidFill>
                  <a:schemeClr val="dk1"/>
                </a:solidFill>
                <a:latin typeface="Arial"/>
                <a:ea typeface="Arial"/>
                <a:cs typeface="Arial"/>
                <a:sym typeface="Arial"/>
              </a:defRPr>
            </a:lvl2pPr>
            <a:lvl3pPr marL="1371600" marR="0" lvl="2" indent="-889000" algn="l" rtl="0">
              <a:lnSpc>
                <a:spcPct val="100000"/>
              </a:lnSpc>
              <a:spcBef>
                <a:spcPts val="2080"/>
              </a:spcBef>
              <a:spcAft>
                <a:spcPts val="0"/>
              </a:spcAft>
              <a:buClr>
                <a:schemeClr val="dk1"/>
              </a:buClr>
              <a:buSzPts val="10400"/>
              <a:buFont typeface="Arial"/>
              <a:buChar char="•"/>
              <a:defRPr sz="10400" b="0" i="0" u="none" strike="noStrike" cap="none">
                <a:solidFill>
                  <a:schemeClr val="dk1"/>
                </a:solidFill>
                <a:latin typeface="Arial"/>
                <a:ea typeface="Arial"/>
                <a:cs typeface="Arial"/>
                <a:sym typeface="Arial"/>
              </a:defRPr>
            </a:lvl3pPr>
            <a:lvl4pPr marL="1828800" marR="0" lvl="3" indent="-781050" algn="l" rtl="0">
              <a:lnSpc>
                <a:spcPct val="100000"/>
              </a:lnSpc>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4pPr>
            <a:lvl5pPr marL="2286000" marR="0" lvl="4" indent="-781050" algn="l" rtl="0">
              <a:lnSpc>
                <a:spcPct val="100000"/>
              </a:lnSpc>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5pPr>
            <a:lvl6pPr marL="2743200" marR="0" lvl="5" indent="-781050" algn="l" rtl="0">
              <a:lnSpc>
                <a:spcPct val="100000"/>
              </a:lnSpc>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6pPr>
            <a:lvl7pPr marL="3200400" marR="0" lvl="6" indent="-781050" algn="l" rtl="0">
              <a:lnSpc>
                <a:spcPct val="100000"/>
              </a:lnSpc>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7pPr>
            <a:lvl8pPr marL="3657600" marR="0" lvl="7" indent="-781050" algn="l" rtl="0">
              <a:lnSpc>
                <a:spcPct val="100000"/>
              </a:lnSpc>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8pPr>
            <a:lvl9pPr marL="4114800" marR="0" lvl="8" indent="-781050" algn="l" rtl="0">
              <a:lnSpc>
                <a:spcPct val="100000"/>
              </a:lnSpc>
              <a:spcBef>
                <a:spcPts val="1740"/>
              </a:spcBef>
              <a:spcAft>
                <a:spcPts val="0"/>
              </a:spcAft>
              <a:buClr>
                <a:schemeClr val="dk1"/>
              </a:buClr>
              <a:buSzPts val="8700"/>
              <a:buFont typeface="Arial"/>
              <a:buChar char="•"/>
              <a:defRPr sz="8700" b="0" i="0" u="none" strike="noStrike" cap="none">
                <a:solidFill>
                  <a:schemeClr val="dk1"/>
                </a:solidFill>
                <a:latin typeface="Arial"/>
                <a:ea typeface="Arial"/>
                <a:cs typeface="Arial"/>
                <a:sym typeface="Arial"/>
              </a:defRPr>
            </a:lvl9pPr>
          </a:lstStyle>
          <a:p>
            <a:endParaRPr/>
          </a:p>
        </p:txBody>
      </p:sp>
      <p:sp>
        <p:nvSpPr>
          <p:cNvPr id="8" name="Google Shape;8;p10"/>
          <p:cNvSpPr txBox="1">
            <a:spLocks noGrp="1"/>
          </p:cNvSpPr>
          <p:nvPr>
            <p:ph type="dt" idx="10"/>
          </p:nvPr>
        </p:nvSpPr>
        <p:spPr>
          <a:xfrm>
            <a:off x="1463675" y="33901063"/>
            <a:ext cx="6826250" cy="1946275"/>
          </a:xfrm>
          <a:prstGeom prst="rect">
            <a:avLst/>
          </a:prstGeom>
          <a:noFill/>
          <a:ln>
            <a:noFill/>
          </a:ln>
        </p:spPr>
        <p:txBody>
          <a:bodyPr spcFirstLastPara="1" wrap="square" lIns="397100" tIns="198550" rIns="397100" bIns="198550" anchor="ctr" anchorCtr="0">
            <a:noAutofit/>
          </a:bodyPr>
          <a:lstStyle>
            <a:lvl1pPr marR="0" lvl="0" algn="l" rtl="0">
              <a:lnSpc>
                <a:spcPct val="100000"/>
              </a:lnSpc>
              <a:spcBef>
                <a:spcPts val="0"/>
              </a:spcBef>
              <a:spcAft>
                <a:spcPts val="0"/>
              </a:spcAft>
              <a:buClr>
                <a:srgbClr val="000000"/>
              </a:buClr>
              <a:buSzPts val="1400"/>
              <a:buFont typeface="Arial"/>
              <a:buNone/>
              <a:defRPr sz="5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800" b="0" i="0" u="none" strike="noStrike" cap="none">
                <a:solidFill>
                  <a:schemeClr val="dk1"/>
                </a:solidFill>
                <a:latin typeface="Arial"/>
                <a:ea typeface="Arial"/>
                <a:cs typeface="Arial"/>
                <a:sym typeface="Arial"/>
              </a:defRPr>
            </a:lvl9pPr>
          </a:lstStyle>
          <a:p>
            <a:endParaRPr/>
          </a:p>
        </p:txBody>
      </p:sp>
      <p:sp>
        <p:nvSpPr>
          <p:cNvPr id="9" name="Google Shape;9;p10"/>
          <p:cNvSpPr txBox="1">
            <a:spLocks noGrp="1"/>
          </p:cNvSpPr>
          <p:nvPr>
            <p:ph type="ftr" idx="11"/>
          </p:nvPr>
        </p:nvSpPr>
        <p:spPr>
          <a:xfrm>
            <a:off x="9998075" y="33901063"/>
            <a:ext cx="9264650" cy="1946275"/>
          </a:xfrm>
          <a:prstGeom prst="rect">
            <a:avLst/>
          </a:prstGeom>
          <a:noFill/>
          <a:ln>
            <a:noFill/>
          </a:ln>
        </p:spPr>
        <p:txBody>
          <a:bodyPr spcFirstLastPara="1" wrap="square" lIns="397100" tIns="198550" rIns="397100" bIns="198550" anchor="ctr" anchorCtr="0">
            <a:noAutofit/>
          </a:bodyPr>
          <a:lstStyle>
            <a:lvl1pPr marR="0" lvl="0" algn="ctr" rtl="0">
              <a:lnSpc>
                <a:spcPct val="100000"/>
              </a:lnSpc>
              <a:spcBef>
                <a:spcPts val="0"/>
              </a:spcBef>
              <a:spcAft>
                <a:spcPts val="0"/>
              </a:spcAft>
              <a:buClr>
                <a:srgbClr val="000000"/>
              </a:buClr>
              <a:buSzPts val="1400"/>
              <a:buFont typeface="Arial"/>
              <a:buNone/>
              <a:defRPr sz="5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800" b="0" i="0" u="none" strike="noStrike" cap="none">
                <a:solidFill>
                  <a:schemeClr val="dk1"/>
                </a:solidFill>
                <a:latin typeface="Arial"/>
                <a:ea typeface="Arial"/>
                <a:cs typeface="Arial"/>
                <a:sym typeface="Arial"/>
              </a:defRPr>
            </a:lvl9pPr>
          </a:lstStyle>
          <a:p>
            <a:endParaRPr/>
          </a:p>
        </p:txBody>
      </p:sp>
      <p:sp>
        <p:nvSpPr>
          <p:cNvPr id="10" name="Google Shape;10;p10"/>
          <p:cNvSpPr txBox="1">
            <a:spLocks noGrp="1"/>
          </p:cNvSpPr>
          <p:nvPr>
            <p:ph type="sldNum" idx="12"/>
          </p:nvPr>
        </p:nvSpPr>
        <p:spPr>
          <a:xfrm>
            <a:off x="20970875" y="33901063"/>
            <a:ext cx="6826250" cy="1946275"/>
          </a:xfrm>
          <a:prstGeom prst="rect">
            <a:avLst/>
          </a:prstGeom>
          <a:noFill/>
          <a:ln>
            <a:noFill/>
          </a:ln>
        </p:spPr>
        <p:txBody>
          <a:bodyPr spcFirstLastPara="1" wrap="square" lIns="397100" tIns="198550" rIns="397100" bIns="198550" anchor="ctr" anchorCtr="0">
            <a:noAutofit/>
          </a:bodyPr>
          <a:lstStyle>
            <a:lvl1pPr marL="0" marR="0" lvl="0" indent="0" algn="r" rtl="0">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200"/>
              <a:buFont typeface="Arial"/>
              <a:buNone/>
              <a:defRPr sz="5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75" name="Google Shape;85;p1">
            <a:extLst>
              <a:ext uri="{FF2B5EF4-FFF2-40B4-BE49-F238E27FC236}">
                <a16:creationId xmlns:a16="http://schemas.microsoft.com/office/drawing/2014/main" id="{A8320A62-EEDD-BA42-8CC1-C1E899B447B6}"/>
              </a:ext>
            </a:extLst>
          </p:cNvPr>
          <p:cNvSpPr/>
          <p:nvPr/>
        </p:nvSpPr>
        <p:spPr>
          <a:xfrm>
            <a:off x="421445" y="21172861"/>
            <a:ext cx="15657046" cy="14014163"/>
          </a:xfrm>
          <a:prstGeom prst="rect">
            <a:avLst/>
          </a:prstGeom>
          <a:solidFill>
            <a:schemeClr val="lt1"/>
          </a:solidFill>
          <a:ln w="28575" cap="flat" cmpd="sng">
            <a:solidFill>
              <a:srgbClr val="95373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0"/>
              <a:buFont typeface="Arial"/>
              <a:buNone/>
            </a:pPr>
            <a:endParaRPr sz="80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800"/>
              <a:buFont typeface="Arial"/>
              <a:buNone/>
            </a:pPr>
            <a:endParaRPr sz="7800" b="0" i="0" u="none" strike="noStrike" cap="none" dirty="0">
              <a:solidFill>
                <a:srgbClr val="000000"/>
              </a:solidFill>
              <a:latin typeface="Arial"/>
              <a:ea typeface="Arial"/>
              <a:cs typeface="Arial"/>
              <a:sym typeface="Arial"/>
            </a:endParaRPr>
          </a:p>
        </p:txBody>
      </p:sp>
      <p:sp>
        <p:nvSpPr>
          <p:cNvPr id="84" name="Google Shape;84;p1"/>
          <p:cNvSpPr txBox="1"/>
          <p:nvPr/>
        </p:nvSpPr>
        <p:spPr>
          <a:xfrm>
            <a:off x="-299011" y="304508"/>
            <a:ext cx="29260800" cy="64801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0"/>
              <a:buFont typeface="Arial"/>
              <a:buNone/>
            </a:pPr>
            <a:endParaRPr sz="36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8000"/>
              <a:buFont typeface="Arial"/>
              <a:buNone/>
            </a:pPr>
            <a:r>
              <a:rPr lang="en-US" sz="8000" b="1" dirty="0">
                <a:solidFill>
                  <a:schemeClr val="dk1"/>
                </a:solidFill>
                <a:latin typeface="Times New Roman"/>
                <a:ea typeface="Times New Roman"/>
                <a:cs typeface="Times New Roman"/>
                <a:sym typeface="Times New Roman"/>
              </a:rPr>
              <a:t>Modeling the Neurocircuitry Involved in Binge Drinking</a:t>
            </a:r>
            <a:endParaRPr dirty="0"/>
          </a:p>
          <a:p>
            <a:pPr marL="0" marR="0" lvl="0" indent="0" algn="ctr" rtl="0">
              <a:lnSpc>
                <a:spcPct val="100000"/>
              </a:lnSpc>
              <a:spcBef>
                <a:spcPts val="0"/>
              </a:spcBef>
              <a:spcAft>
                <a:spcPts val="0"/>
              </a:spcAft>
              <a:buClr>
                <a:srgbClr val="000000"/>
              </a:buClr>
              <a:buSzPts val="8000"/>
              <a:buFont typeface="Arial"/>
              <a:buNone/>
            </a:pPr>
            <a:endParaRPr sz="1600" dirty="0"/>
          </a:p>
          <a:p>
            <a:pPr marL="0" marR="0" lvl="0" indent="0" algn="ctr" rtl="0">
              <a:lnSpc>
                <a:spcPct val="100000"/>
              </a:lnSpc>
              <a:spcBef>
                <a:spcPts val="0"/>
              </a:spcBef>
              <a:spcAft>
                <a:spcPts val="0"/>
              </a:spcAft>
              <a:buClr>
                <a:srgbClr val="000000"/>
              </a:buClr>
              <a:buSzPts val="4800"/>
              <a:buFont typeface="Arial"/>
              <a:buNone/>
            </a:pPr>
            <a:r>
              <a:rPr lang="en-US" sz="4800" b="1" dirty="0">
                <a:solidFill>
                  <a:schemeClr val="dk1"/>
                </a:solidFill>
                <a:latin typeface="Times New Roman"/>
                <a:ea typeface="Times New Roman"/>
                <a:cs typeface="Times New Roman"/>
                <a:sym typeface="Times New Roman"/>
              </a:rPr>
              <a:t>Nicholas Hayek</a:t>
            </a:r>
            <a:r>
              <a:rPr lang="en-US" sz="4800" b="1" baseline="30000" dirty="0">
                <a:solidFill>
                  <a:schemeClr val="dk1"/>
                </a:solidFill>
                <a:latin typeface="Times New Roman"/>
                <a:ea typeface="Times New Roman"/>
                <a:cs typeface="Times New Roman"/>
                <a:sym typeface="Times New Roman"/>
              </a:rPr>
              <a:t>1</a:t>
            </a:r>
            <a:r>
              <a:rPr lang="en-US" sz="4800" b="1" dirty="0">
                <a:solidFill>
                  <a:schemeClr val="dk1"/>
                </a:solidFill>
                <a:latin typeface="Times New Roman"/>
                <a:ea typeface="Times New Roman"/>
                <a:cs typeface="Times New Roman"/>
                <a:sym typeface="Times New Roman"/>
              </a:rPr>
              <a:t>, Amy Rude</a:t>
            </a:r>
            <a:r>
              <a:rPr lang="en-US" sz="4800" b="1" baseline="30000" dirty="0">
                <a:solidFill>
                  <a:schemeClr val="dk1"/>
                </a:solidFill>
                <a:latin typeface="Times New Roman"/>
                <a:ea typeface="Times New Roman"/>
                <a:cs typeface="Times New Roman"/>
                <a:sym typeface="Times New Roman"/>
              </a:rPr>
              <a:t>2</a:t>
            </a:r>
            <a:r>
              <a:rPr lang="en-US" sz="4800" b="1" dirty="0">
                <a:solidFill>
                  <a:schemeClr val="dk1"/>
                </a:solidFill>
                <a:latin typeface="Times New Roman"/>
                <a:ea typeface="Times New Roman"/>
                <a:cs typeface="Times New Roman"/>
                <a:sym typeface="Times New Roman"/>
              </a:rPr>
              <a:t>, </a:t>
            </a:r>
            <a:r>
              <a:rPr lang="en-US" sz="4800" b="1" baseline="30000" dirty="0">
                <a:solidFill>
                  <a:schemeClr val="dk1"/>
                </a:solidFill>
                <a:latin typeface="Times New Roman"/>
                <a:ea typeface="Times New Roman"/>
                <a:cs typeface="Times New Roman"/>
                <a:sym typeface="Times New Roman"/>
              </a:rPr>
              <a:t>3</a:t>
            </a:r>
            <a:r>
              <a:rPr lang="en-US" sz="4800" b="1" dirty="0">
                <a:solidFill>
                  <a:schemeClr val="dk1"/>
                </a:solidFill>
                <a:latin typeface="Times New Roman"/>
                <a:ea typeface="Times New Roman"/>
                <a:cs typeface="Times New Roman"/>
                <a:sym typeface="Times New Roman"/>
              </a:rPr>
              <a:t>, and Alexey Kuznetsov</a:t>
            </a:r>
            <a:r>
              <a:rPr lang="en-US" sz="4800" b="1" baseline="30000" dirty="0">
                <a:solidFill>
                  <a:schemeClr val="dk1"/>
                </a:solidFill>
                <a:latin typeface="Times New Roman"/>
                <a:ea typeface="Times New Roman"/>
                <a:cs typeface="Times New Roman"/>
                <a:sym typeface="Times New Roman"/>
              </a:rPr>
              <a:t>4</a:t>
            </a:r>
            <a:r>
              <a:rPr lang="en-US" sz="4800" b="1" dirty="0">
                <a:solidFill>
                  <a:schemeClr val="dk1"/>
                </a:solidFill>
                <a:latin typeface="Times New Roman"/>
                <a:ea typeface="Times New Roman"/>
                <a:cs typeface="Times New Roman"/>
                <a:sym typeface="Times New Roman"/>
              </a:rPr>
              <a:t> </a:t>
            </a:r>
            <a:endParaRPr sz="48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800"/>
              <a:buFont typeface="Arial"/>
              <a:buNone/>
            </a:pPr>
            <a:endParaRPr sz="13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800"/>
              <a:buFont typeface="Arial"/>
              <a:buNone/>
            </a:pPr>
            <a:r>
              <a:rPr lang="en-US" sz="4800" baseline="30000" dirty="0">
                <a:solidFill>
                  <a:schemeClr val="dk1"/>
                </a:solidFill>
                <a:latin typeface="Times New Roman"/>
                <a:ea typeface="Times New Roman"/>
                <a:cs typeface="Times New Roman"/>
                <a:sym typeface="Times New Roman"/>
              </a:rPr>
              <a:t>1 </a:t>
            </a:r>
            <a:r>
              <a:rPr lang="en-US" sz="4800" dirty="0">
                <a:solidFill>
                  <a:schemeClr val="dk1"/>
                </a:solidFill>
                <a:latin typeface="Times New Roman"/>
                <a:ea typeface="Times New Roman"/>
                <a:cs typeface="Times New Roman"/>
                <a:sym typeface="Times New Roman"/>
              </a:rPr>
              <a:t>McGill University, </a:t>
            </a:r>
            <a:r>
              <a:rPr lang="en-US" sz="4800" baseline="30000" dirty="0">
                <a:solidFill>
                  <a:schemeClr val="dk1"/>
                </a:solidFill>
                <a:latin typeface="Times New Roman"/>
                <a:ea typeface="Times New Roman"/>
                <a:cs typeface="Times New Roman"/>
                <a:sym typeface="Times New Roman"/>
              </a:rPr>
              <a:t>2 </a:t>
            </a:r>
            <a:r>
              <a:rPr lang="en-US" sz="4800" dirty="0">
                <a:solidFill>
                  <a:schemeClr val="dk1"/>
                </a:solidFill>
                <a:latin typeface="Times New Roman"/>
                <a:ea typeface="Times New Roman"/>
                <a:cs typeface="Times New Roman"/>
                <a:sym typeface="Times New Roman"/>
              </a:rPr>
              <a:t>University of Washington, </a:t>
            </a:r>
            <a:r>
              <a:rPr lang="en-US" sz="4800" baseline="30000" dirty="0">
                <a:solidFill>
                  <a:schemeClr val="dk1"/>
                </a:solidFill>
                <a:latin typeface="Times New Roman"/>
                <a:ea typeface="Times New Roman"/>
                <a:cs typeface="Times New Roman"/>
                <a:sym typeface="Times New Roman"/>
              </a:rPr>
              <a:t>3</a:t>
            </a:r>
            <a:r>
              <a:rPr lang="en-US" sz="4800" dirty="0">
                <a:solidFill>
                  <a:schemeClr val="dk1"/>
                </a:solidFill>
                <a:latin typeface="Times New Roman"/>
                <a:ea typeface="Times New Roman"/>
                <a:cs typeface="Times New Roman"/>
                <a:sym typeface="Times New Roman"/>
              </a:rPr>
              <a:t>, </a:t>
            </a:r>
            <a:r>
              <a:rPr lang="en-US" sz="4800" baseline="30000" dirty="0">
                <a:solidFill>
                  <a:schemeClr val="dk1"/>
                </a:solidFill>
                <a:latin typeface="Times New Roman"/>
                <a:ea typeface="Times New Roman"/>
                <a:cs typeface="Times New Roman"/>
                <a:sym typeface="Times New Roman"/>
              </a:rPr>
              <a:t>4 </a:t>
            </a:r>
            <a:r>
              <a:rPr lang="en-US" sz="4800" dirty="0">
                <a:solidFill>
                  <a:schemeClr val="dk1"/>
                </a:solidFill>
                <a:latin typeface="Times New Roman"/>
                <a:ea typeface="Times New Roman"/>
                <a:cs typeface="Times New Roman"/>
                <a:sym typeface="Times New Roman"/>
              </a:rPr>
              <a:t>Indiana University Indianapolis</a:t>
            </a:r>
            <a:endParaRPr sz="4800"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800"/>
              <a:buFont typeface="Arial"/>
              <a:buNone/>
            </a:pPr>
            <a:endParaRPr sz="1600"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US" sz="5400" b="1" dirty="0">
                <a:solidFill>
                  <a:schemeClr val="dk1"/>
                </a:solidFill>
                <a:latin typeface="Times New Roman"/>
                <a:ea typeface="Times New Roman"/>
                <a:cs typeface="Times New Roman"/>
                <a:sym typeface="Times New Roman"/>
              </a:rPr>
              <a:t>Indiana University-Purdue University Indianapolis</a:t>
            </a:r>
            <a:endParaRPr sz="48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5400"/>
              <a:buFont typeface="Arial"/>
              <a:buNone/>
            </a:pPr>
            <a:endParaRPr sz="48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5400"/>
              <a:buFont typeface="Arial"/>
              <a:buNone/>
            </a:pPr>
            <a:endParaRPr sz="4800" b="1" dirty="0">
              <a:solidFill>
                <a:schemeClr val="dk1"/>
              </a:solidFill>
              <a:latin typeface="Times New Roman"/>
              <a:ea typeface="Times New Roman"/>
              <a:cs typeface="Times New Roman"/>
              <a:sym typeface="Times New Roman"/>
            </a:endParaRPr>
          </a:p>
        </p:txBody>
      </p:sp>
      <p:sp>
        <p:nvSpPr>
          <p:cNvPr id="86" name="Google Shape;86;p1"/>
          <p:cNvSpPr/>
          <p:nvPr/>
        </p:nvSpPr>
        <p:spPr>
          <a:xfrm rot="10800000">
            <a:off x="16516774" y="21177828"/>
            <a:ext cx="12298989" cy="8691780"/>
          </a:xfrm>
          <a:prstGeom prst="rect">
            <a:avLst/>
          </a:prstGeom>
          <a:solidFill>
            <a:schemeClr val="lt1"/>
          </a:solidFill>
          <a:ln w="28575" cap="flat" cmpd="sng">
            <a:solidFill>
              <a:srgbClr val="9537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800"/>
              <a:buFont typeface="Arial"/>
              <a:buNone/>
            </a:pPr>
            <a:endParaRPr sz="7800" b="0" i="0" u="none" strike="noStrike" cap="none">
              <a:solidFill>
                <a:srgbClr val="000000"/>
              </a:solidFill>
              <a:latin typeface="Arial"/>
              <a:ea typeface="Arial"/>
              <a:cs typeface="Arial"/>
              <a:sym typeface="Arial"/>
            </a:endParaRPr>
          </a:p>
        </p:txBody>
      </p:sp>
      <p:sp>
        <p:nvSpPr>
          <p:cNvPr id="87" name="Google Shape;87;p1"/>
          <p:cNvSpPr txBox="1"/>
          <p:nvPr/>
        </p:nvSpPr>
        <p:spPr>
          <a:xfrm>
            <a:off x="420002" y="21169515"/>
            <a:ext cx="15676216" cy="1015800"/>
          </a:xfrm>
          <a:prstGeom prst="rect">
            <a:avLst/>
          </a:prstGeom>
          <a:gradFill>
            <a:gsLst>
              <a:gs pos="0">
                <a:srgbClr val="5E001A"/>
              </a:gs>
              <a:gs pos="50000">
                <a:srgbClr val="880026"/>
              </a:gs>
              <a:gs pos="100000">
                <a:srgbClr val="A4002F"/>
              </a:gs>
            </a:gsLst>
            <a:path path="circle">
              <a:fillToRect l="50000" t="50000" r="50000" b="50000"/>
            </a:path>
            <a:tileRect/>
          </a:gra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Times New Roman" panose="02020603050405020304" pitchFamily="18" charset="0"/>
                <a:cs typeface="Times New Roman" panose="02020603050405020304" pitchFamily="18" charset="0"/>
                <a:sym typeface="Arial"/>
              </a:rPr>
              <a:t>Methods</a:t>
            </a: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8" name="Google Shape;88;p1"/>
          <p:cNvSpPr txBox="1"/>
          <p:nvPr/>
        </p:nvSpPr>
        <p:spPr>
          <a:xfrm>
            <a:off x="16516773" y="21181327"/>
            <a:ext cx="12299001" cy="1015800"/>
          </a:xfrm>
          <a:prstGeom prst="rect">
            <a:avLst/>
          </a:prstGeom>
          <a:gradFill>
            <a:gsLst>
              <a:gs pos="0">
                <a:srgbClr val="5E001A"/>
              </a:gs>
              <a:gs pos="50000">
                <a:srgbClr val="880026"/>
              </a:gs>
              <a:gs pos="100000">
                <a:srgbClr val="A4002F"/>
              </a:gs>
            </a:gsLst>
            <a:path path="circle">
              <a:fillToRect l="50000" t="50000" r="50000" b="50000"/>
            </a:path>
            <a:tileRect/>
          </a:gra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Times New Roman" panose="02020603050405020304" pitchFamily="18" charset="0"/>
                <a:cs typeface="Times New Roman" panose="02020603050405020304" pitchFamily="18" charset="0"/>
                <a:sym typeface="Arial"/>
              </a:rPr>
              <a:t>Conclusions</a:t>
            </a: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89" name="Google Shape;89;p1"/>
          <p:cNvSpPr/>
          <p:nvPr/>
        </p:nvSpPr>
        <p:spPr>
          <a:xfrm>
            <a:off x="10063192" y="5871126"/>
            <a:ext cx="18771421" cy="15024564"/>
          </a:xfrm>
          <a:prstGeom prst="rect">
            <a:avLst/>
          </a:prstGeom>
          <a:solidFill>
            <a:schemeClr val="lt1"/>
          </a:solidFill>
          <a:ln w="28575" cap="flat" cmpd="sng">
            <a:solidFill>
              <a:srgbClr val="9537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800"/>
              <a:buFont typeface="Arial"/>
              <a:buNone/>
            </a:pPr>
            <a:endParaRPr sz="7800" b="0" i="0" u="none" strike="noStrike" cap="none">
              <a:solidFill>
                <a:srgbClr val="000000"/>
              </a:solidFill>
              <a:latin typeface="Arial"/>
              <a:ea typeface="Arial"/>
              <a:cs typeface="Arial"/>
              <a:sym typeface="Arial"/>
            </a:endParaRPr>
          </a:p>
        </p:txBody>
      </p:sp>
      <p:sp>
        <p:nvSpPr>
          <p:cNvPr id="90" name="Google Shape;90;p1"/>
          <p:cNvSpPr txBox="1"/>
          <p:nvPr/>
        </p:nvSpPr>
        <p:spPr>
          <a:xfrm>
            <a:off x="10068417" y="5870447"/>
            <a:ext cx="18764966" cy="1035971"/>
          </a:xfrm>
          <a:prstGeom prst="rect">
            <a:avLst/>
          </a:prstGeom>
          <a:gradFill>
            <a:gsLst>
              <a:gs pos="0">
                <a:srgbClr val="5E001A"/>
              </a:gs>
              <a:gs pos="50000">
                <a:srgbClr val="880026"/>
              </a:gs>
              <a:gs pos="100000">
                <a:srgbClr val="A4002F"/>
              </a:gs>
            </a:gsLst>
            <a:path path="circle">
              <a:fillToRect l="50000" t="50000" r="50000" b="50000"/>
            </a:path>
            <a:tileRect/>
          </a:gra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chemeClr val="lt1"/>
                </a:solidFill>
                <a:latin typeface="Times New Roman" panose="02020603050405020304" pitchFamily="18" charset="0"/>
                <a:cs typeface="Times New Roman" panose="02020603050405020304" pitchFamily="18" charset="0"/>
                <a:sym typeface="Arial"/>
              </a:rPr>
              <a:t>Results</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91" name="Google Shape;91;p1"/>
          <p:cNvSpPr/>
          <p:nvPr/>
        </p:nvSpPr>
        <p:spPr>
          <a:xfrm>
            <a:off x="416333" y="5869749"/>
            <a:ext cx="9291198" cy="15029287"/>
          </a:xfrm>
          <a:prstGeom prst="rect">
            <a:avLst/>
          </a:prstGeom>
          <a:solidFill>
            <a:schemeClr val="lt1"/>
          </a:solidFill>
          <a:ln w="28575" cap="flat" cmpd="sng">
            <a:solidFill>
              <a:srgbClr val="9537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800"/>
              <a:buFont typeface="Arial"/>
              <a:buNone/>
            </a:pPr>
            <a:endParaRPr sz="7800" b="0" i="0" u="none" strike="noStrike" cap="none">
              <a:solidFill>
                <a:srgbClr val="000000"/>
              </a:solidFill>
              <a:latin typeface="Arial"/>
              <a:ea typeface="Arial"/>
              <a:cs typeface="Arial"/>
              <a:sym typeface="Arial"/>
            </a:endParaRPr>
          </a:p>
        </p:txBody>
      </p:sp>
      <p:sp>
        <p:nvSpPr>
          <p:cNvPr id="92" name="Google Shape;92;p1"/>
          <p:cNvSpPr txBox="1"/>
          <p:nvPr/>
        </p:nvSpPr>
        <p:spPr>
          <a:xfrm>
            <a:off x="420543" y="5878062"/>
            <a:ext cx="9281342" cy="1030800"/>
          </a:xfrm>
          <a:prstGeom prst="rect">
            <a:avLst/>
          </a:prstGeom>
          <a:gradFill>
            <a:gsLst>
              <a:gs pos="0">
                <a:srgbClr val="5E001A"/>
              </a:gs>
              <a:gs pos="50000">
                <a:srgbClr val="880026"/>
              </a:gs>
              <a:gs pos="100000">
                <a:srgbClr val="A4002F"/>
              </a:gs>
            </a:gsLst>
            <a:path path="circle">
              <a:fillToRect l="50000" t="50000" r="50000" b="50000"/>
            </a:path>
            <a:tileRect/>
          </a:gra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chemeClr val="lt1"/>
                </a:solidFill>
                <a:latin typeface="Times New Roman" panose="02020603050405020304" pitchFamily="18" charset="0"/>
                <a:cs typeface="Times New Roman" panose="02020603050405020304" pitchFamily="18" charset="0"/>
                <a:sym typeface="Arial"/>
              </a:rPr>
              <a:t>Introduction</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94" name="Google Shape;94;p1"/>
          <p:cNvSpPr txBox="1"/>
          <p:nvPr/>
        </p:nvSpPr>
        <p:spPr>
          <a:xfrm>
            <a:off x="16725050" y="31978991"/>
            <a:ext cx="11658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1" i="0" u="none" strike="noStrike" cap="none">
              <a:solidFill>
                <a:schemeClr val="dk1"/>
              </a:solidFill>
              <a:latin typeface="Arial"/>
              <a:ea typeface="Arial"/>
              <a:cs typeface="Arial"/>
              <a:sym typeface="Arial"/>
            </a:endParaRPr>
          </a:p>
        </p:txBody>
      </p:sp>
      <p:pic>
        <p:nvPicPr>
          <p:cNvPr id="109" name="Google Shape;109;p1"/>
          <p:cNvPicPr preferRelativeResize="0"/>
          <p:nvPr/>
        </p:nvPicPr>
        <p:blipFill rotWithShape="1">
          <a:blip r:embed="rId3">
            <a:alphaModFix/>
          </a:blip>
          <a:srcRect l="26601" r="24715" b="34125"/>
          <a:stretch/>
        </p:blipFill>
        <p:spPr>
          <a:xfrm>
            <a:off x="1112436" y="2348047"/>
            <a:ext cx="2717800" cy="3027748"/>
          </a:xfrm>
          <a:prstGeom prst="rect">
            <a:avLst/>
          </a:prstGeom>
          <a:noFill/>
          <a:ln>
            <a:noFill/>
          </a:ln>
        </p:spPr>
      </p:pic>
      <p:sp>
        <p:nvSpPr>
          <p:cNvPr id="122" name="Google Shape;122;p1"/>
          <p:cNvSpPr/>
          <p:nvPr/>
        </p:nvSpPr>
        <p:spPr>
          <a:xfrm>
            <a:off x="16547574" y="30261906"/>
            <a:ext cx="12255906" cy="4851966"/>
          </a:xfrm>
          <a:prstGeom prst="rect">
            <a:avLst/>
          </a:prstGeom>
          <a:solidFill>
            <a:srgbClr val="FFFFFF"/>
          </a:solidFill>
          <a:ln w="28575" cap="flat" cmpd="sng">
            <a:solidFill>
              <a:srgbClr val="9537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800" dirty="0">
                <a:solidFill>
                  <a:srgbClr val="000000"/>
                </a:solidFill>
                <a:latin typeface="Arial"/>
                <a:ea typeface="Arial"/>
                <a:cs typeface="Arial"/>
                <a:sym typeface="Arial"/>
              </a:rPr>
              <a:t> </a:t>
            </a:r>
            <a:endParaRPr sz="7800" dirty="0">
              <a:solidFill>
                <a:srgbClr val="000000"/>
              </a:solidFill>
              <a:latin typeface="Arial"/>
              <a:ea typeface="Arial"/>
              <a:cs typeface="Arial"/>
              <a:sym typeface="Arial"/>
            </a:endParaRPr>
          </a:p>
        </p:txBody>
      </p:sp>
      <p:sp>
        <p:nvSpPr>
          <p:cNvPr id="123" name="Google Shape;123;p1"/>
          <p:cNvSpPr txBox="1"/>
          <p:nvPr/>
        </p:nvSpPr>
        <p:spPr>
          <a:xfrm>
            <a:off x="16547574" y="30261905"/>
            <a:ext cx="12268200" cy="1015622"/>
          </a:xfrm>
          <a:prstGeom prst="rect">
            <a:avLst/>
          </a:prstGeom>
          <a:gradFill>
            <a:gsLst>
              <a:gs pos="0">
                <a:srgbClr val="5E001A"/>
              </a:gs>
              <a:gs pos="50000">
                <a:srgbClr val="880026"/>
              </a:gs>
              <a:gs pos="100000">
                <a:srgbClr val="A4002F"/>
              </a:gs>
            </a:gsLst>
            <a:path path="circle">
              <a:fillToRect l="50000" t="50000" r="50000" b="50000"/>
            </a:path>
            <a:tileRect/>
          </a:gra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1" dirty="0">
                <a:solidFill>
                  <a:srgbClr val="FFFFFF"/>
                </a:solidFill>
                <a:latin typeface="Times New Roman" panose="02020603050405020304" pitchFamily="18" charset="0"/>
                <a:cs typeface="Times New Roman" panose="02020603050405020304" pitchFamily="18" charset="0"/>
                <a:sym typeface="Arial"/>
              </a:rPr>
              <a:t>Acknowledgements</a:t>
            </a:r>
            <a:endParaRPr dirty="0">
              <a:latin typeface="Times New Roman" panose="02020603050405020304" pitchFamily="18" charset="0"/>
              <a:cs typeface="Times New Roman" panose="02020603050405020304" pitchFamily="18" charset="0"/>
            </a:endParaRPr>
          </a:p>
        </p:txBody>
      </p:sp>
      <p:sp>
        <p:nvSpPr>
          <p:cNvPr id="124" name="Google Shape;124;p1"/>
          <p:cNvSpPr txBox="1"/>
          <p:nvPr/>
        </p:nvSpPr>
        <p:spPr>
          <a:xfrm>
            <a:off x="16887105" y="31479521"/>
            <a:ext cx="11658600" cy="181584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rgbClr val="000000"/>
              </a:buClr>
              <a:buSzPts val="1600"/>
            </a:pPr>
            <a:endParaRPr lang="en-US" sz="1600" dirty="0">
              <a:solidFill>
                <a:srgbClr val="000000"/>
              </a:solidFill>
              <a:latin typeface="Arial"/>
              <a:ea typeface="Arial"/>
              <a:cs typeface="Arial"/>
              <a:sym typeface="Arial"/>
            </a:endParaRPr>
          </a:p>
          <a:p>
            <a:pPr marR="0" lvl="0" algn="l" rtl="0">
              <a:spcBef>
                <a:spcPts val="0"/>
              </a:spcBef>
              <a:spcAft>
                <a:spcPts val="0"/>
              </a:spcAft>
              <a:buClr>
                <a:srgbClr val="000000"/>
              </a:buClr>
              <a:buSzPts val="1600"/>
            </a:pPr>
            <a:endParaRPr lang="en-US" sz="1600" dirty="0">
              <a:solidFill>
                <a:srgbClr val="000000"/>
              </a:solidFill>
              <a:latin typeface="Arial"/>
              <a:ea typeface="Arial"/>
              <a:cs typeface="Arial"/>
              <a:sym typeface="Arial"/>
            </a:endParaRPr>
          </a:p>
          <a:p>
            <a:pPr marR="0" lvl="0" algn="l" rtl="0">
              <a:spcBef>
                <a:spcPts val="0"/>
              </a:spcBef>
              <a:spcAft>
                <a:spcPts val="0"/>
              </a:spcAft>
              <a:buClr>
                <a:srgbClr val="000000"/>
              </a:buClr>
              <a:buSzPts val="1600"/>
            </a:pPr>
            <a:endParaRPr lang="en-US" sz="1600" dirty="0"/>
          </a:p>
          <a:p>
            <a:pPr marR="0" lvl="0" algn="l" rtl="0">
              <a:spcBef>
                <a:spcPts val="0"/>
              </a:spcBef>
              <a:spcAft>
                <a:spcPts val="0"/>
              </a:spcAft>
              <a:buClr>
                <a:srgbClr val="000000"/>
              </a:buClr>
              <a:buSzPts val="1600"/>
            </a:pPr>
            <a:endParaRPr lang="en-US" sz="1600" dirty="0">
              <a:solidFill>
                <a:srgbClr val="000000"/>
              </a:solidFill>
              <a:latin typeface="Arial"/>
              <a:ea typeface="Arial"/>
              <a:cs typeface="Arial"/>
              <a:sym typeface="Arial"/>
            </a:endParaRPr>
          </a:p>
          <a:p>
            <a:pPr marR="0" lvl="0" algn="l" rtl="0">
              <a:spcBef>
                <a:spcPts val="0"/>
              </a:spcBef>
              <a:spcAft>
                <a:spcPts val="0"/>
              </a:spcAft>
              <a:buClr>
                <a:srgbClr val="000000"/>
              </a:buClr>
              <a:buSzPts val="1600"/>
            </a:pPr>
            <a:endParaRPr lang="en-US" sz="1600" dirty="0"/>
          </a:p>
          <a:p>
            <a:pPr marR="0" lvl="0" algn="l" rtl="0">
              <a:spcBef>
                <a:spcPts val="0"/>
              </a:spcBef>
              <a:spcAft>
                <a:spcPts val="0"/>
              </a:spcAft>
              <a:buClr>
                <a:srgbClr val="000000"/>
              </a:buClr>
              <a:buSzPts val="1600"/>
            </a:pPr>
            <a:endParaRPr lang="en-US" sz="1600" dirty="0">
              <a:solidFill>
                <a:srgbClr val="000000"/>
              </a:solidFill>
              <a:latin typeface="Arial"/>
              <a:ea typeface="Arial"/>
              <a:cs typeface="Arial"/>
              <a:sym typeface="Arial"/>
            </a:endParaRPr>
          </a:p>
          <a:p>
            <a:pPr algn="l"/>
            <a:endParaRPr lang="en-US" sz="1600" b="0" i="0" dirty="0">
              <a:solidFill>
                <a:srgbClr val="212121"/>
              </a:solidFill>
              <a:effectLst/>
              <a:latin typeface="+mn-lt"/>
            </a:endParaRPr>
          </a:p>
        </p:txBody>
      </p:sp>
      <p:pic>
        <p:nvPicPr>
          <p:cNvPr id="97" name="Google Shape;464;p30">
            <a:extLst>
              <a:ext uri="{FF2B5EF4-FFF2-40B4-BE49-F238E27FC236}">
                <a16:creationId xmlns:a16="http://schemas.microsoft.com/office/drawing/2014/main" id="{EDCC3103-EA29-B34B-B63E-DFE0C89992E8}"/>
              </a:ext>
            </a:extLst>
          </p:cNvPr>
          <p:cNvPicPr preferRelativeResize="0"/>
          <p:nvPr/>
        </p:nvPicPr>
        <p:blipFill>
          <a:blip r:embed="rId4">
            <a:alphaModFix/>
          </a:blip>
          <a:stretch>
            <a:fillRect/>
          </a:stretch>
        </p:blipFill>
        <p:spPr>
          <a:xfrm>
            <a:off x="16835036" y="31717169"/>
            <a:ext cx="1201492" cy="1197864"/>
          </a:xfrm>
          <a:prstGeom prst="rect">
            <a:avLst/>
          </a:prstGeom>
          <a:noFill/>
          <a:ln>
            <a:noFill/>
          </a:ln>
        </p:spPr>
      </p:pic>
      <p:sp>
        <p:nvSpPr>
          <p:cNvPr id="3" name="TextBox 2">
            <a:extLst>
              <a:ext uri="{FF2B5EF4-FFF2-40B4-BE49-F238E27FC236}">
                <a16:creationId xmlns:a16="http://schemas.microsoft.com/office/drawing/2014/main" id="{3431D94D-F7E2-442A-8374-722200DC0C75}"/>
              </a:ext>
            </a:extLst>
          </p:cNvPr>
          <p:cNvSpPr txBox="1"/>
          <p:nvPr/>
        </p:nvSpPr>
        <p:spPr>
          <a:xfrm>
            <a:off x="18310570" y="31658804"/>
            <a:ext cx="2044149" cy="1538883"/>
          </a:xfrm>
          <a:prstGeom prst="rect">
            <a:avLst/>
          </a:prstGeom>
          <a:noFill/>
        </p:spPr>
        <p:txBody>
          <a:bodyPr wrap="none" rtlCol="0">
            <a:spAutoFit/>
          </a:bodyPr>
          <a:lstStyle/>
          <a:p>
            <a:pPr lvl="1"/>
            <a:r>
              <a:rPr lang="en-US" sz="1600" b="1" u="sng" dirty="0">
                <a:latin typeface="Arial" panose="020B0604020202020204" pitchFamily="34" charset="0"/>
                <a:cs typeface="Arial" panose="020B0604020202020204" pitchFamily="34" charset="0"/>
              </a:rPr>
              <a:t>Funding</a:t>
            </a:r>
          </a:p>
          <a:p>
            <a:pPr lvl="1"/>
            <a:endParaRPr lang="en-US" sz="160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dirty="0">
                <a:latin typeface="Arial" panose="020B0604020202020204" pitchFamily="34" charset="0"/>
                <a:cs typeface="Arial" panose="020B0604020202020204" pitchFamily="34" charset="0"/>
              </a:rPr>
              <a:t>NSF DMS-1654019</a:t>
            </a:r>
          </a:p>
          <a:p>
            <a:pPr lvl="1"/>
            <a:endParaRPr lang="en-US" sz="16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dirty="0">
                <a:latin typeface="Arial" panose="020B0604020202020204" pitchFamily="34" charset="0"/>
                <a:cs typeface="Arial" panose="020B0604020202020204" pitchFamily="34" charset="0"/>
              </a:rPr>
              <a:t>NSF DMS-1852146</a:t>
            </a:r>
          </a:p>
          <a:p>
            <a:endParaRPr lang="en-US" dirty="0"/>
          </a:p>
        </p:txBody>
      </p:sp>
      <p:sp>
        <p:nvSpPr>
          <p:cNvPr id="98" name="TextBox 97">
            <a:extLst>
              <a:ext uri="{FF2B5EF4-FFF2-40B4-BE49-F238E27FC236}">
                <a16:creationId xmlns:a16="http://schemas.microsoft.com/office/drawing/2014/main" id="{1317E7AD-CC31-888C-ACDC-E33A0F0FA6E8}"/>
              </a:ext>
            </a:extLst>
          </p:cNvPr>
          <p:cNvSpPr txBox="1"/>
          <p:nvPr/>
        </p:nvSpPr>
        <p:spPr>
          <a:xfrm>
            <a:off x="18310570" y="33359508"/>
            <a:ext cx="1289135" cy="800219"/>
          </a:xfrm>
          <a:prstGeom prst="rect">
            <a:avLst/>
          </a:prstGeom>
          <a:noFill/>
        </p:spPr>
        <p:txBody>
          <a:bodyPr wrap="none" rtlCol="0">
            <a:spAutoFit/>
          </a:bodyPr>
          <a:lstStyle/>
          <a:p>
            <a:pPr lvl="1"/>
            <a:r>
              <a:rPr lang="en-US" sz="1600" b="1" u="sng" dirty="0">
                <a:latin typeface="Arial" panose="020B0604020202020204" pitchFamily="34" charset="0"/>
                <a:cs typeface="Arial" panose="020B0604020202020204" pitchFamily="34" charset="0"/>
              </a:rPr>
              <a:t>References</a:t>
            </a:r>
          </a:p>
          <a:p>
            <a:pPr lvl="1"/>
            <a:endParaRPr lang="en-US" sz="1600" b="1" dirty="0">
              <a:latin typeface="Arial" panose="020B0604020202020204" pitchFamily="34" charset="0"/>
              <a:cs typeface="Arial" panose="020B0604020202020204" pitchFamily="34" charset="0"/>
            </a:endParaRPr>
          </a:p>
          <a:p>
            <a:endParaRPr lang="en-US" dirty="0"/>
          </a:p>
        </p:txBody>
      </p:sp>
      <p:pic>
        <p:nvPicPr>
          <p:cNvPr id="1026" name="Picture 2">
            <a:extLst>
              <a:ext uri="{FF2B5EF4-FFF2-40B4-BE49-F238E27FC236}">
                <a16:creationId xmlns:a16="http://schemas.microsoft.com/office/drawing/2014/main" id="{D40244CB-6AF7-0B81-5221-87448BE91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92876" y="4022085"/>
            <a:ext cx="2255488" cy="15138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cgill-university-logo-png-transparent – College Composed">
            <a:extLst>
              <a:ext uri="{FF2B5EF4-FFF2-40B4-BE49-F238E27FC236}">
                <a16:creationId xmlns:a16="http://schemas.microsoft.com/office/drawing/2014/main" id="{C159C80E-8695-2CEC-12A8-8C8306BD36F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36766" b="35470"/>
          <a:stretch/>
        </p:blipFill>
        <p:spPr bwMode="auto">
          <a:xfrm>
            <a:off x="24656363" y="2363620"/>
            <a:ext cx="4305426" cy="11953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C15F227-8192-1C34-E8A1-071BE977D266}"/>
              </a:ext>
            </a:extLst>
          </p:cNvPr>
          <p:cNvSpPr txBox="1"/>
          <p:nvPr/>
        </p:nvSpPr>
        <p:spPr>
          <a:xfrm>
            <a:off x="694944" y="6906418"/>
            <a:ext cx="9016796" cy="7848302"/>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Binge drinking is when an individual vigorously seeks alcohol intoxication. A binge session is characterized by two phases: 1) a high rate of consumption during the front-loading phase followed by 2) a slower rate maintenance phase. Frequent binge drinkers exhibit increased levels of depression, stress, and violent behavior when sober. They are also at an increased risk for alcohol use disorders (AUD) and dependence. Understanding and simulating the two phases of binge-drinking may shed light on the role of in- and extrinsic factors on excessive alcohol use and potential pharmacological applications. </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152</Words>
  <Application>Microsoft Macintosh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OPD</dc:creator>
  <cp:lastModifiedBy>amysrude</cp:lastModifiedBy>
  <cp:revision>60</cp:revision>
  <dcterms:created xsi:type="dcterms:W3CDTF">2008-06-11T00:47:41Z</dcterms:created>
  <dcterms:modified xsi:type="dcterms:W3CDTF">2024-07-12T20:19:34Z</dcterms:modified>
</cp:coreProperties>
</file>