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628650" indent="-17145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1258888" indent="-344488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889125" indent="-517525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2519363" indent="-690563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300"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475">
          <p15:clr>
            <a:srgbClr val="A4A3A4"/>
          </p15:clr>
        </p15:guide>
        <p15:guide id="2" pos="3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00"/>
    <a:srgbClr val="AF0538"/>
    <a:srgbClr val="EAC0C6"/>
    <a:srgbClr val="FFF3F3"/>
    <a:srgbClr val="4F0101"/>
    <a:srgbClr val="800000"/>
    <a:srgbClr val="A0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87" autoAdjust="0"/>
    <p:restoredTop sz="94938" autoAdjust="0"/>
  </p:normalViewPr>
  <p:slideViewPr>
    <p:cSldViewPr snapToGrid="0">
      <p:cViewPr>
        <p:scale>
          <a:sx n="49" d="100"/>
          <a:sy n="49" d="100"/>
        </p:scale>
        <p:origin x="-1632" y="-4752"/>
      </p:cViewPr>
      <p:guideLst>
        <p:guide orient="horz" pos="4475"/>
        <p:guide pos="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68" y="-96"/>
      </p:cViewPr>
      <p:guideLst>
        <p:guide orient="horz" pos="2928"/>
        <p:guide pos="2208"/>
      </p:guideLst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83DEE2-3A65-4DB7-878B-C91B887F15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3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08" tIns="46604" rIns="93208" bIns="46604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342FC7D-B54C-4422-A370-6CBC891FD4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4" y="0"/>
            <a:ext cx="3036887" cy="4633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08" tIns="46604" rIns="93208" bIns="46604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B108FA3-7FC5-43B5-BED5-9A9C06ED26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3019"/>
            <a:ext cx="3036888" cy="4633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08" tIns="46604" rIns="93208" bIns="46604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F6BF383-A283-42CC-B235-CC9513072E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4" y="8833019"/>
            <a:ext cx="3036887" cy="4633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08" tIns="46604" rIns="93208" bIns="46604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4D7C81-AFBA-46F7-A71E-6B9DEBA4B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5AC493-D469-4638-81D3-2B16876D64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A7264-D7E7-4D82-A5D4-70F40807C1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32A8129F-497E-41B9-9F81-65978ABC3D7D}" type="datetimeFigureOut">
              <a:rPr lang="en-US"/>
              <a:pPr>
                <a:defRPr/>
              </a:pPr>
              <a:t>7/19/24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865D09-76DC-4869-8061-A0C1BEC44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AF03C68-05D9-463C-8921-1231DBDA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510"/>
            <a:ext cx="5607050" cy="4183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5C56-E110-4FC9-A4CF-45E4C91F56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829823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F726D-FA24-4829-B047-91A868FB6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9" y="8829823"/>
            <a:ext cx="3038475" cy="4649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85D621-72FC-4BA4-9594-DACE4CA47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B6AC7B4-31AB-4D28-A6A8-C5019D9347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FED5647-CB46-4C1E-B864-91B48BD645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D6DE68F-2465-4FA9-A8C9-1E952FA73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2AEE5F-FF2A-4154-A73E-49F8733E1850}" type="slidenum">
              <a:rPr lang="en-US" altLang="en-US" smtClean="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5089"/>
            <a:ext cx="37308367" cy="705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4714"/>
            <a:ext cx="30725534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30159" indent="0" algn="ctr">
              <a:buNone/>
              <a:defRPr/>
            </a:lvl2pPr>
            <a:lvl3pPr marL="1260318" indent="0" algn="ctr">
              <a:buNone/>
              <a:defRPr/>
            </a:lvl3pPr>
            <a:lvl4pPr marL="1890476" indent="0" algn="ctr">
              <a:buNone/>
              <a:defRPr/>
            </a:lvl4pPr>
            <a:lvl5pPr marL="2520635" indent="0" algn="ctr">
              <a:buNone/>
              <a:defRPr/>
            </a:lvl5pPr>
            <a:lvl6pPr marL="3150794" indent="0" algn="ctr">
              <a:buNone/>
              <a:defRPr/>
            </a:lvl6pPr>
            <a:lvl7pPr marL="3780953" indent="0" algn="ctr">
              <a:buNone/>
              <a:defRPr/>
            </a:lvl7pPr>
            <a:lvl8pPr marL="4411111" indent="0" algn="ctr">
              <a:buNone/>
              <a:defRPr/>
            </a:lvl8pPr>
            <a:lvl9pPr marL="504127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9142FE-E47C-46DB-9290-4F3FF3694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14D2A-6743-41B2-B40A-6CAE10398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D77C3A-B0A7-4307-AB72-A6A4AF45A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79D-AF45-45FC-A8AF-D432FAD96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78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DB1BD-09A8-40E4-A689-CC1F96AF0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DB1F8-5538-4A23-8360-70E161CAE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8C3E2-37DC-4085-B44B-D39087F18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8B051-156F-430B-ADE4-79C0FC2FF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6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1" y="2926558"/>
            <a:ext cx="9326033" cy="26334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5" y="2926558"/>
            <a:ext cx="27777017" cy="26334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2A83A-91CD-4952-84BB-9E0D0A63D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8D69EF-6AEA-4232-9366-EF9B6CACD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B1A83C-6A11-4234-A210-66BA3A855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2CBD1-44F7-4144-81F3-C0F3C323B5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8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EA0D8-0456-4792-B145-8E3914F34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D0787-B5D6-4246-A3CA-061A19BAF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520DF2-E872-42AD-B514-C56BEF1CC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CB69-4CDC-4C21-8615-C2B7D81E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26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7"/>
            <a:ext cx="37308367" cy="6538912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7" cy="7200900"/>
          </a:xfrm>
        </p:spPr>
        <p:txBody>
          <a:bodyPr anchor="b"/>
          <a:lstStyle>
            <a:lvl1pPr marL="0" indent="0">
              <a:buNone/>
              <a:defRPr sz="2800"/>
            </a:lvl1pPr>
            <a:lvl2pPr marL="630159" indent="0">
              <a:buNone/>
              <a:defRPr sz="2500"/>
            </a:lvl2pPr>
            <a:lvl3pPr marL="1260318" indent="0">
              <a:buNone/>
              <a:defRPr sz="2200"/>
            </a:lvl3pPr>
            <a:lvl4pPr marL="1890476" indent="0">
              <a:buNone/>
              <a:defRPr sz="1900"/>
            </a:lvl4pPr>
            <a:lvl5pPr marL="2520635" indent="0">
              <a:buNone/>
              <a:defRPr sz="1900"/>
            </a:lvl5pPr>
            <a:lvl6pPr marL="3150794" indent="0">
              <a:buNone/>
              <a:defRPr sz="1900"/>
            </a:lvl6pPr>
            <a:lvl7pPr marL="3780953" indent="0">
              <a:buNone/>
              <a:defRPr sz="1900"/>
            </a:lvl7pPr>
            <a:lvl8pPr marL="4411111" indent="0">
              <a:buNone/>
              <a:defRPr sz="1900"/>
            </a:lvl8pPr>
            <a:lvl9pPr marL="504127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738216-D1F1-482B-9BA9-E3B276A73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0A5A86-1F3B-4363-AE86-8327C752E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48CB56-3408-4734-8EC6-104F709CC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A3F4-CC5E-40C6-A81A-DDC414AE8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0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7" y="9510715"/>
            <a:ext cx="18550467" cy="1975008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3" y="9510715"/>
            <a:ext cx="18552584" cy="1975008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1F260-4A25-4848-A5D5-E279DA878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580FA-485B-42A8-BCA1-363D1B0074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AAA14-1C65-4FE1-8410-DA83290DB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4593-61AD-45AF-9EFE-EFB77F145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4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9213"/>
            <a:ext cx="3950123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7589"/>
            <a:ext cx="19392901" cy="307181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159" indent="0">
              <a:buNone/>
              <a:defRPr sz="2800" b="1"/>
            </a:lvl2pPr>
            <a:lvl3pPr marL="1260318" indent="0">
              <a:buNone/>
              <a:defRPr sz="2500" b="1"/>
            </a:lvl3pPr>
            <a:lvl4pPr marL="1890476" indent="0">
              <a:buNone/>
              <a:defRPr sz="2200" b="1"/>
            </a:lvl4pPr>
            <a:lvl5pPr marL="2520635" indent="0">
              <a:buNone/>
              <a:defRPr sz="2200" b="1"/>
            </a:lvl5pPr>
            <a:lvl6pPr marL="3150794" indent="0">
              <a:buNone/>
              <a:defRPr sz="2200" b="1"/>
            </a:lvl6pPr>
            <a:lvl7pPr marL="3780953" indent="0">
              <a:buNone/>
              <a:defRPr sz="2200" b="1"/>
            </a:lvl7pPr>
            <a:lvl8pPr marL="4411111" indent="0">
              <a:buNone/>
              <a:defRPr sz="2200" b="1"/>
            </a:lvl8pPr>
            <a:lvl9pPr marL="504127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1" cy="1896665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70" y="7367589"/>
            <a:ext cx="19399251" cy="307181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159" indent="0">
              <a:buNone/>
              <a:defRPr sz="2800" b="1"/>
            </a:lvl2pPr>
            <a:lvl3pPr marL="1260318" indent="0">
              <a:buNone/>
              <a:defRPr sz="2500" b="1"/>
            </a:lvl3pPr>
            <a:lvl4pPr marL="1890476" indent="0">
              <a:buNone/>
              <a:defRPr sz="2200" b="1"/>
            </a:lvl4pPr>
            <a:lvl5pPr marL="2520635" indent="0">
              <a:buNone/>
              <a:defRPr sz="2200" b="1"/>
            </a:lvl5pPr>
            <a:lvl6pPr marL="3150794" indent="0">
              <a:buNone/>
              <a:defRPr sz="2200" b="1"/>
            </a:lvl6pPr>
            <a:lvl7pPr marL="3780953" indent="0">
              <a:buNone/>
              <a:defRPr sz="2200" b="1"/>
            </a:lvl7pPr>
            <a:lvl8pPr marL="4411111" indent="0">
              <a:buNone/>
              <a:defRPr sz="2200" b="1"/>
            </a:lvl8pPr>
            <a:lvl9pPr marL="504127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70" y="10439401"/>
            <a:ext cx="19399251" cy="1896665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58AB6-9CFB-4467-8689-A04AFC2AB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6B8921-EF42-4991-A7AA-2F04A84AF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2F97F7-7DCD-4A9F-8948-A04E05566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9288-C61E-44C1-8B0C-CAFBB10DB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4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411E28-0034-4EC5-A97B-1C4E5DB0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225FE3-10B2-425B-B7DE-EF793CB08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6A750D-69FF-4B8F-B517-5FF8F8241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D4A4-078F-4133-B8AB-487666E5A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061E19-8781-47BA-BC44-C2E69DA4F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2BBF99-42F6-43CD-990F-E382B2170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FDE378-2DF6-4504-88AA-0EB4009FA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1A053-8DC2-4CB9-9B04-ACDCBDDF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6" y="1309691"/>
            <a:ext cx="14439901" cy="557926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09691"/>
            <a:ext cx="24536400" cy="28096369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6" y="6888957"/>
            <a:ext cx="14439901" cy="22517100"/>
          </a:xfrm>
        </p:spPr>
        <p:txBody>
          <a:bodyPr/>
          <a:lstStyle>
            <a:lvl1pPr marL="0" indent="0">
              <a:buNone/>
              <a:defRPr sz="1900"/>
            </a:lvl1pPr>
            <a:lvl2pPr marL="630159" indent="0">
              <a:buNone/>
              <a:defRPr sz="1700"/>
            </a:lvl2pPr>
            <a:lvl3pPr marL="1260318" indent="0">
              <a:buNone/>
              <a:defRPr sz="1400"/>
            </a:lvl3pPr>
            <a:lvl4pPr marL="1890476" indent="0">
              <a:buNone/>
              <a:defRPr sz="1200"/>
            </a:lvl4pPr>
            <a:lvl5pPr marL="2520635" indent="0">
              <a:buNone/>
              <a:defRPr sz="1200"/>
            </a:lvl5pPr>
            <a:lvl6pPr marL="3150794" indent="0">
              <a:buNone/>
              <a:defRPr sz="1200"/>
            </a:lvl6pPr>
            <a:lvl7pPr marL="3780953" indent="0">
              <a:buNone/>
              <a:defRPr sz="1200"/>
            </a:lvl7pPr>
            <a:lvl8pPr marL="4411111" indent="0">
              <a:buNone/>
              <a:defRPr sz="1200"/>
            </a:lvl8pPr>
            <a:lvl9pPr marL="504127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13791-775C-4965-97A3-4B4B7D2FA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BDCBB-C0EA-4153-9CFD-38DBCD4F8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43D64-B163-43AA-85A0-7D096BA58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EACD9-1ECD-4C9B-8959-099C1740E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86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9"/>
            <a:ext cx="26335567" cy="271938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5"/>
            <a:ext cx="26335567" cy="19752468"/>
          </a:xfrm>
        </p:spPr>
        <p:txBody>
          <a:bodyPr/>
          <a:lstStyle>
            <a:lvl1pPr marL="0" indent="0">
              <a:buNone/>
              <a:defRPr sz="4400"/>
            </a:lvl1pPr>
            <a:lvl2pPr marL="630159" indent="0">
              <a:buNone/>
              <a:defRPr sz="3900"/>
            </a:lvl2pPr>
            <a:lvl3pPr marL="1260318" indent="0">
              <a:buNone/>
              <a:defRPr sz="3300"/>
            </a:lvl3pPr>
            <a:lvl4pPr marL="1890476" indent="0">
              <a:buNone/>
              <a:defRPr sz="2800"/>
            </a:lvl4pPr>
            <a:lvl5pPr marL="2520635" indent="0">
              <a:buNone/>
              <a:defRPr sz="2800"/>
            </a:lvl5pPr>
            <a:lvl6pPr marL="3150794" indent="0">
              <a:buNone/>
              <a:defRPr sz="2800"/>
            </a:lvl6pPr>
            <a:lvl7pPr marL="3780953" indent="0">
              <a:buNone/>
              <a:defRPr sz="2800"/>
            </a:lvl7pPr>
            <a:lvl8pPr marL="4411111" indent="0">
              <a:buNone/>
              <a:defRPr sz="2800"/>
            </a:lvl8pPr>
            <a:lvl9pPr marL="5041270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5"/>
            <a:ext cx="26335567" cy="3864768"/>
          </a:xfrm>
        </p:spPr>
        <p:txBody>
          <a:bodyPr/>
          <a:lstStyle>
            <a:lvl1pPr marL="0" indent="0">
              <a:buNone/>
              <a:defRPr sz="1900"/>
            </a:lvl1pPr>
            <a:lvl2pPr marL="630159" indent="0">
              <a:buNone/>
              <a:defRPr sz="1700"/>
            </a:lvl2pPr>
            <a:lvl3pPr marL="1260318" indent="0">
              <a:buNone/>
              <a:defRPr sz="1400"/>
            </a:lvl3pPr>
            <a:lvl4pPr marL="1890476" indent="0">
              <a:buNone/>
              <a:defRPr sz="1200"/>
            </a:lvl4pPr>
            <a:lvl5pPr marL="2520635" indent="0">
              <a:buNone/>
              <a:defRPr sz="1200"/>
            </a:lvl5pPr>
            <a:lvl6pPr marL="3150794" indent="0">
              <a:buNone/>
              <a:defRPr sz="1200"/>
            </a:lvl6pPr>
            <a:lvl7pPr marL="3780953" indent="0">
              <a:buNone/>
              <a:defRPr sz="1200"/>
            </a:lvl7pPr>
            <a:lvl8pPr marL="4411111" indent="0">
              <a:buNone/>
              <a:defRPr sz="1200"/>
            </a:lvl8pPr>
            <a:lvl9pPr marL="504127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F1BBF-1909-4656-9385-1CF63ACD4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8798D-F49F-40B7-A53E-F3DB2E612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9A0CB-ECAD-48A2-89F7-36223EC19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5CDD-16D3-4040-B643-28624D418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1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0FCE41-FE33-47DF-88D5-336F1CC0A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78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8489" tIns="259244" rIns="518489" bIns="2592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5F9AD5-6729-4EA2-8212-D2C7270CA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10713"/>
            <a:ext cx="37307838" cy="1975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8489" tIns="259244" rIns="518489" bIns="259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3953C09-F3BF-4799-BA26-21EEAD14D5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8489" tIns="259244" rIns="518489" bIns="25924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0CE31B-378D-4D24-9015-4EFAAF6485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2638"/>
            <a:ext cx="13898562" cy="2193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8489" tIns="259244" rIns="518489" bIns="259244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AA8631-4AD0-4D86-99D6-3B4A725FBB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8489" tIns="259244" rIns="518489" bIns="25924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A8494D5-A9FA-4D64-ABC4-12B8852BA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84775" rtl="0" eaLnBrk="0" fontAlgn="base" hangingPunct="0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184775" rtl="0" eaLnBrk="0" fontAlgn="base" hangingPunct="0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2pPr>
      <a:lvl3pPr algn="ctr" defTabSz="5184775" rtl="0" eaLnBrk="0" fontAlgn="base" hangingPunct="0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3pPr>
      <a:lvl4pPr algn="ctr" defTabSz="5184775" rtl="0" eaLnBrk="0" fontAlgn="base" hangingPunct="0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4pPr>
      <a:lvl5pPr algn="ctr" defTabSz="5184775" rtl="0" eaLnBrk="0" fontAlgn="base" hangingPunct="0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5pPr>
      <a:lvl6pPr marL="630159" algn="ctr" defTabSz="5185681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6pPr>
      <a:lvl7pPr marL="1260318" algn="ctr" defTabSz="5185681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7pPr>
      <a:lvl8pPr marL="1890476" algn="ctr" defTabSz="5185681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8pPr>
      <a:lvl9pPr marL="2520635" algn="ctr" defTabSz="5185681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Times New Roman" pitchFamily="18" charset="0"/>
        </a:defRPr>
      </a:lvl9pPr>
    </p:titleStyle>
    <p:bodyStyle>
      <a:lvl1pPr marL="1944688" indent="-1944688" algn="l" defTabSz="5184775" rtl="0" eaLnBrk="0" fontAlgn="base" hangingPunct="0">
        <a:spcBef>
          <a:spcPct val="20000"/>
        </a:spcBef>
        <a:spcAft>
          <a:spcPct val="0"/>
        </a:spcAft>
        <a:buChar char="•"/>
        <a:defRPr sz="18200">
          <a:solidFill>
            <a:schemeClr val="tx1"/>
          </a:solidFill>
          <a:latin typeface="+mn-lt"/>
          <a:ea typeface="+mn-ea"/>
          <a:cs typeface="+mn-cs"/>
        </a:defRPr>
      </a:lvl1pPr>
      <a:lvl2pPr marL="4211638" indent="-1617663" algn="l" defTabSz="5184775" rtl="0" eaLnBrk="0" fontAlgn="base" hangingPunct="0">
        <a:spcBef>
          <a:spcPct val="20000"/>
        </a:spcBef>
        <a:spcAft>
          <a:spcPct val="0"/>
        </a:spcAft>
        <a:buChar char="–"/>
        <a:defRPr sz="15900">
          <a:solidFill>
            <a:schemeClr val="tx1"/>
          </a:solidFill>
          <a:latin typeface="+mn-lt"/>
        </a:defRPr>
      </a:lvl2pPr>
      <a:lvl3pPr marL="6480175" indent="-1293813" algn="l" defTabSz="5184775" rtl="0" eaLnBrk="0" fontAlgn="base" hangingPunct="0">
        <a:spcBef>
          <a:spcPct val="20000"/>
        </a:spcBef>
        <a:spcAft>
          <a:spcPct val="0"/>
        </a:spcAft>
        <a:buChar char="•"/>
        <a:defRPr sz="13600">
          <a:solidFill>
            <a:schemeClr val="tx1"/>
          </a:solidFill>
          <a:latin typeface="+mn-lt"/>
        </a:defRPr>
      </a:lvl3pPr>
      <a:lvl4pPr marL="9072563" indent="-1293813" algn="l" defTabSz="5184775" rtl="0" eaLnBrk="0" fontAlgn="base" hangingPunct="0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4pPr>
      <a:lvl5pPr marL="11666538" indent="-1293813" algn="l" defTabSz="5184775" rtl="0" eaLnBrk="0" fontAlgn="base" hangingPunct="0">
        <a:spcBef>
          <a:spcPct val="20000"/>
        </a:spcBef>
        <a:spcAft>
          <a:spcPct val="0"/>
        </a:spcAft>
        <a:buChar char="»"/>
        <a:defRPr sz="11300">
          <a:solidFill>
            <a:schemeClr val="tx1"/>
          </a:solidFill>
          <a:latin typeface="+mn-lt"/>
        </a:defRPr>
      </a:lvl5pPr>
      <a:lvl6pPr marL="12296848" indent="-1295326" algn="l" defTabSz="5185681" rtl="0" fontAlgn="base">
        <a:spcBef>
          <a:spcPct val="20000"/>
        </a:spcBef>
        <a:spcAft>
          <a:spcPct val="0"/>
        </a:spcAft>
        <a:buChar char="»"/>
        <a:defRPr sz="11300">
          <a:solidFill>
            <a:schemeClr val="tx1"/>
          </a:solidFill>
          <a:latin typeface="+mn-lt"/>
        </a:defRPr>
      </a:lvl6pPr>
      <a:lvl7pPr marL="12927007" indent="-1295326" algn="l" defTabSz="5185681" rtl="0" fontAlgn="base">
        <a:spcBef>
          <a:spcPct val="20000"/>
        </a:spcBef>
        <a:spcAft>
          <a:spcPct val="0"/>
        </a:spcAft>
        <a:buChar char="»"/>
        <a:defRPr sz="11300">
          <a:solidFill>
            <a:schemeClr val="tx1"/>
          </a:solidFill>
          <a:latin typeface="+mn-lt"/>
        </a:defRPr>
      </a:lvl7pPr>
      <a:lvl8pPr marL="13557166" indent="-1295326" algn="l" defTabSz="5185681" rtl="0" fontAlgn="base">
        <a:spcBef>
          <a:spcPct val="20000"/>
        </a:spcBef>
        <a:spcAft>
          <a:spcPct val="0"/>
        </a:spcAft>
        <a:buChar char="»"/>
        <a:defRPr sz="11300">
          <a:solidFill>
            <a:schemeClr val="tx1"/>
          </a:solidFill>
          <a:latin typeface="+mn-lt"/>
        </a:defRPr>
      </a:lvl8pPr>
      <a:lvl9pPr marL="14187324" indent="-1295326" algn="l" defTabSz="5185681" rtl="0" fontAlgn="base">
        <a:spcBef>
          <a:spcPct val="20000"/>
        </a:spcBef>
        <a:spcAft>
          <a:spcPct val="0"/>
        </a:spcAft>
        <a:buChar char="»"/>
        <a:defRPr sz="1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0159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318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476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0635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0794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80953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11111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41270" algn="l" defTabSz="12603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90;p13"/>
          <p:cNvSpPr txBox="1"/>
          <p:nvPr/>
        </p:nvSpPr>
        <p:spPr>
          <a:xfrm>
            <a:off x="22374470" y="19442806"/>
            <a:ext cx="20177100" cy="12622200"/>
          </a:xfrm>
          <a:prstGeom prst="rect">
            <a:avLst/>
          </a:prstGeom>
          <a:noFill/>
          <a:ln w="9525" cap="flat" cmpd="sng">
            <a:solidFill>
              <a:srgbClr val="AF05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15050" tIns="315050" rIns="315050" bIns="315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8" name="Rectangle 115">
            <a:extLst>
              <a:ext uri="{FF2B5EF4-FFF2-40B4-BE49-F238E27FC236}">
                <a16:creationId xmlns:a16="http://schemas.microsoft.com/office/drawing/2014/main" id="{79556106-4A7F-42B3-AE1A-2B6352C5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5162550"/>
          </a:xfrm>
          <a:prstGeom prst="rect">
            <a:avLst/>
          </a:prstGeom>
          <a:solidFill>
            <a:srgbClr val="AF053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32" tIns="63016" rIns="126032" bIns="63016" anchor="ctr"/>
          <a:lstStyle>
            <a:lvl1pPr>
              <a:spcBef>
                <a:spcPct val="20000"/>
              </a:spcBef>
              <a:buChar char="•"/>
              <a:defRPr sz="1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30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117">
            <a:extLst>
              <a:ext uri="{FF2B5EF4-FFF2-40B4-BE49-F238E27FC236}">
                <a16:creationId xmlns:a16="http://schemas.microsoft.com/office/drawing/2014/main" id="{E0AA03CE-F3EE-4D6D-8FE6-695DE7E8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838" y="249238"/>
            <a:ext cx="44537313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25" tIns="63012" rIns="126025" bIns="63012"/>
          <a:lstStyle>
            <a:lvl1pPr defTabSz="5184775">
              <a:spcBef>
                <a:spcPct val="20000"/>
              </a:spcBef>
              <a:buChar char="•"/>
              <a:defRPr sz="1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84775">
              <a:spcBef>
                <a:spcPct val="20000"/>
              </a:spcBef>
              <a:buChar char="–"/>
              <a:defRPr sz="15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84775">
              <a:spcBef>
                <a:spcPct val="20000"/>
              </a:spcBef>
              <a:buChar char="•"/>
              <a:defRPr sz="1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84775">
              <a:spcBef>
                <a:spcPct val="20000"/>
              </a:spcBef>
              <a:buChar char="–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84775">
              <a:spcBef>
                <a:spcPct val="20000"/>
              </a:spcBef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84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84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84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84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 b="1" dirty="0">
                <a:solidFill>
                  <a:schemeClr val="bg1"/>
                </a:solidFill>
                <a:latin typeface="Helvetica" panose="020B0604020202020204" pitchFamily="34" charset="0"/>
              </a:rPr>
              <a:t>Summer Undergraduate Mathematics Research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6000" b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 b="1" dirty="0">
                <a:solidFill>
                  <a:schemeClr val="bg1"/>
                </a:solidFill>
                <a:latin typeface="Helvetica" panose="020B0604020202020204" pitchFamily="34" charset="0"/>
              </a:rPr>
              <a:t>Indiana University Indianapolis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8800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104" name="Rectangle 172">
            <a:extLst>
              <a:ext uri="{FF2B5EF4-FFF2-40B4-BE49-F238E27FC236}">
                <a16:creationId xmlns:a16="http://schemas.microsoft.com/office/drawing/2014/main" id="{35685E04-DD02-4A8D-8BD8-6320CCFC6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988050"/>
            <a:ext cx="20177125" cy="12622213"/>
          </a:xfrm>
          <a:prstGeom prst="rect">
            <a:avLst/>
          </a:prstGeom>
          <a:noFill/>
          <a:ln w="9525">
            <a:solidFill>
              <a:srgbClr val="AF05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15060" tIns="315060" rIns="315060" bIns="315060" anchor="ctr"/>
          <a:lstStyle>
            <a:lvl1pPr>
              <a:spcBef>
                <a:spcPct val="20000"/>
              </a:spcBef>
              <a:buChar char="•"/>
              <a:defRPr sz="1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211638" indent="-1617663">
              <a:spcBef>
                <a:spcPct val="20000"/>
              </a:spcBef>
              <a:buChar char="–"/>
              <a:defRPr sz="15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80175" indent="-1293813">
              <a:spcBef>
                <a:spcPct val="20000"/>
              </a:spcBef>
              <a:buChar char="•"/>
              <a:defRPr sz="1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72563" indent="-1293813">
              <a:spcBef>
                <a:spcPct val="20000"/>
              </a:spcBef>
              <a:buChar char="–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666538" indent="-1293813">
              <a:spcBef>
                <a:spcPct val="20000"/>
              </a:spcBef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237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25809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0381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34953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3C425E41-805C-4384-A324-DCD62FA959ED}"/>
              </a:ext>
            </a:extLst>
          </p:cNvPr>
          <p:cNvSpPr txBox="1"/>
          <p:nvPr/>
        </p:nvSpPr>
        <p:spPr>
          <a:xfrm>
            <a:off x="34959244" y="31094117"/>
            <a:ext cx="7634969" cy="130492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89125" indent="-517525"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19363" indent="-690563"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Arial"/>
                <a:ea typeface="MS Mincho"/>
                <a:cs typeface="Times New Roman"/>
              </a:rPr>
              <a:t>Figure. </a:t>
            </a:r>
            <a:r>
              <a:rPr lang="en-US" sz="2800" i="1" dirty="0">
                <a:latin typeface="Arial"/>
                <a:ea typeface="MS Mincho"/>
                <a:cs typeface="Times New Roman"/>
              </a:rPr>
              <a:t>Top: </a:t>
            </a:r>
            <a:r>
              <a:rPr lang="en-US" sz="2800" dirty="0">
                <a:latin typeface="Arial"/>
                <a:ea typeface="MS Mincho"/>
                <a:cs typeface="Times New Roman"/>
              </a:rPr>
              <a:t>Hypothesized model. </a:t>
            </a:r>
            <a:r>
              <a:rPr lang="en-US" sz="2800" i="1" dirty="0">
                <a:latin typeface="Arial"/>
                <a:ea typeface="MS Mincho"/>
                <a:cs typeface="Times New Roman"/>
              </a:rPr>
              <a:t>Bottom: </a:t>
            </a:r>
            <a:r>
              <a:rPr lang="en-US" sz="2800" dirty="0">
                <a:latin typeface="Arial"/>
                <a:ea typeface="MS Mincho"/>
                <a:cs typeface="Times New Roman"/>
              </a:rPr>
              <a:t>Two-phased consumption pattern</a:t>
            </a:r>
            <a:endParaRPr lang="en-US" sz="2800" dirty="0">
              <a:ea typeface="MS Mincho"/>
              <a:cs typeface="Times New Roman"/>
            </a:endParaRPr>
          </a:p>
        </p:txBody>
      </p:sp>
      <p:sp>
        <p:nvSpPr>
          <p:cNvPr id="36" name="Rectangle 172"/>
          <p:cNvSpPr>
            <a:spLocks noChangeArrowheads="1"/>
          </p:cNvSpPr>
          <p:nvPr/>
        </p:nvSpPr>
        <p:spPr bwMode="auto">
          <a:xfrm>
            <a:off x="22359938" y="5988050"/>
            <a:ext cx="20177125" cy="12622213"/>
          </a:xfrm>
          <a:prstGeom prst="rect">
            <a:avLst/>
          </a:prstGeom>
          <a:noFill/>
          <a:ln w="9525">
            <a:solidFill>
              <a:srgbClr val="AF05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15060" tIns="315060" rIns="315060" bIns="315060" anchor="ctr"/>
          <a:lstStyle>
            <a:lvl1pPr>
              <a:spcBef>
                <a:spcPct val="20000"/>
              </a:spcBef>
              <a:buChar char="•"/>
              <a:defRPr sz="1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211638" indent="-1617663">
              <a:spcBef>
                <a:spcPct val="20000"/>
              </a:spcBef>
              <a:buChar char="–"/>
              <a:defRPr sz="15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80175" indent="-1293813">
              <a:spcBef>
                <a:spcPct val="20000"/>
              </a:spcBef>
              <a:buChar char="•"/>
              <a:defRPr sz="1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72563" indent="-1293813">
              <a:spcBef>
                <a:spcPct val="20000"/>
              </a:spcBef>
              <a:buChar char="–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666538" indent="-1293813">
              <a:spcBef>
                <a:spcPct val="20000"/>
              </a:spcBef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237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25809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0381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34953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185">
            <a:extLst>
              <a:ext uri="{FF2B5EF4-FFF2-40B4-BE49-F238E27FC236}">
                <a16:creationId xmlns:a16="http://schemas.microsoft.com/office/drawing/2014/main" id="{81C845BC-1036-4960-BC7F-6E806F03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19494500"/>
            <a:ext cx="20177125" cy="12622213"/>
          </a:xfrm>
          <a:prstGeom prst="rect">
            <a:avLst/>
          </a:prstGeom>
          <a:noFill/>
          <a:ln w="9525">
            <a:solidFill>
              <a:srgbClr val="AF05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15060" tIns="315060" rIns="315060" bIns="315060" anchor="ctr"/>
          <a:lstStyle>
            <a:lvl1pPr>
              <a:spcBef>
                <a:spcPct val="20000"/>
              </a:spcBef>
              <a:buChar char="•"/>
              <a:defRPr sz="18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211638" indent="-1617663">
              <a:spcBef>
                <a:spcPct val="20000"/>
              </a:spcBef>
              <a:buChar char="–"/>
              <a:defRPr sz="15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80175" indent="-1293813">
              <a:spcBef>
                <a:spcPct val="20000"/>
              </a:spcBef>
              <a:buChar char="•"/>
              <a:defRPr sz="1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72563" indent="-1293813">
              <a:spcBef>
                <a:spcPct val="20000"/>
              </a:spcBef>
              <a:buChar char="–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666538" indent="-1293813">
              <a:spcBef>
                <a:spcPct val="20000"/>
              </a:spcBef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237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25809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0381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3495338" indent="-1293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Google Shape;95;p13"/>
          <p:cNvSpPr txBox="1"/>
          <p:nvPr/>
        </p:nvSpPr>
        <p:spPr>
          <a:xfrm>
            <a:off x="22375336" y="19446847"/>
            <a:ext cx="20176234" cy="850900"/>
          </a:xfrm>
          <a:prstGeom prst="rect">
            <a:avLst/>
          </a:prstGeom>
          <a:solidFill>
            <a:srgbClr val="AF0538"/>
          </a:solidFill>
          <a:ln>
            <a:noFill/>
          </a:ln>
        </p:spPr>
        <p:txBody>
          <a:bodyPr spcFirstLastPara="1" wrap="square" lIns="126025" tIns="63000" rIns="126025" bIns="63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lang="en-US" sz="4700" b="1">
                <a:solidFill>
                  <a:schemeClr val="lt1"/>
                </a:solidFill>
              </a:rPr>
              <a:t>Modeling the Neurocircuitry </a:t>
            </a:r>
            <a:r>
              <a:rPr lang="en-US" sz="4700" b="1" dirty="0">
                <a:solidFill>
                  <a:schemeClr val="lt1"/>
                </a:solidFill>
              </a:rPr>
              <a:t>Involved in Binge Drinking</a:t>
            </a:r>
            <a:br>
              <a:rPr lang="en-US" sz="4700" b="1" dirty="0">
                <a:solidFill>
                  <a:schemeClr val="dk1"/>
                </a:solidFill>
              </a:rPr>
            </a:br>
            <a:br>
              <a:rPr lang="en-US" sz="4700" b="1" dirty="0">
                <a:solidFill>
                  <a:srgbClr val="FFCC00"/>
                </a:solidFill>
              </a:rPr>
            </a:br>
            <a:endParaRPr sz="4700" b="1" dirty="0">
              <a:solidFill>
                <a:srgbClr val="FFCC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</a:pPr>
            <a:endParaRPr sz="4700" b="1" dirty="0">
              <a:solidFill>
                <a:schemeClr val="lt1"/>
              </a:solidFill>
            </a:endParaRPr>
          </a:p>
        </p:txBody>
      </p:sp>
      <p:sp>
        <p:nvSpPr>
          <p:cNvPr id="48" name="Google Shape;96;p13"/>
          <p:cNvSpPr txBox="1"/>
          <p:nvPr/>
        </p:nvSpPr>
        <p:spPr>
          <a:xfrm>
            <a:off x="22666569" y="22879050"/>
            <a:ext cx="11986721" cy="91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25" tIns="63000" rIns="126025" bIns="630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•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Binge drinking occurs when one vigorously seeks alcohol intoxication. It is characterized by two successive phases: high-rate “front-loading” and low-rate “maintenance.”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•"/>
            </a:pPr>
            <a:r>
              <a:rPr lang="en-US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ctives: (1)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 a literature-based computational model of the neuropathways involved in binge drinking and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(2)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better understand how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interactions of neurons determine the dynamics of behavioral patterns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•"/>
            </a:pP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Design: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Cortical structures mediate seeking behavior by tracking one’s consumption patterns. Conditioned stimulus mediates dopamine (DA) release and activates long-term, low-level drinking signals in the dorsal-lateral striatum. Projections of glutamate and DA to the nucleus accumbens drive the vigor at which one drinks.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•"/>
            </a:pP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steepness and duration of front-loading are affected by DA release. 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Bidirectional cortical projections determine whether binging is two-phased.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(3)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efficiency of striatal-cortical feedback determines the duration of front-loading.</a:t>
            </a:r>
            <a:endParaRPr sz="1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7;p13"/>
          <p:cNvSpPr txBox="1"/>
          <p:nvPr/>
        </p:nvSpPr>
        <p:spPr>
          <a:xfrm>
            <a:off x="22450670" y="20295293"/>
            <a:ext cx="20100900" cy="30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3300" u="sng" dirty="0">
                <a:latin typeface="Helvetica Neue"/>
                <a:ea typeface="Helvetica Neue"/>
                <a:cs typeface="Helvetica Neue"/>
                <a:sym typeface="Helvetica Neue"/>
              </a:rPr>
              <a:t>Nicholas Hayek</a:t>
            </a:r>
            <a:r>
              <a:rPr lang="en-US" sz="3300" u="sng" baseline="30000" dirty="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3300" u="sng" dirty="0">
                <a:latin typeface="Helvetica Neue"/>
                <a:ea typeface="Helvetica Neue"/>
                <a:cs typeface="Helvetica Neue"/>
                <a:sym typeface="Helvetica Neue"/>
              </a:rPr>
              <a:t>, Amy Rude</a:t>
            </a:r>
            <a:r>
              <a:rPr lang="en-US" sz="3300" u="sng" baseline="30000" dirty="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3300" dirty="0">
                <a:latin typeface="Helvetica Neue"/>
                <a:ea typeface="Helvetica Neue"/>
                <a:cs typeface="Helvetica Neue"/>
                <a:sym typeface="Helvetica Neue"/>
              </a:rPr>
              <a:t>, Christopher C. Lapish</a:t>
            </a:r>
            <a:r>
              <a:rPr lang="en-US" sz="3300" baseline="30000" dirty="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3300" dirty="0">
                <a:latin typeface="Helvetica Neue"/>
                <a:ea typeface="Helvetica Neue"/>
                <a:cs typeface="Helvetica Neue"/>
                <a:sym typeface="Helvetica Neue"/>
              </a:rPr>
              <a:t>, Woody Hopf</a:t>
            </a:r>
            <a:r>
              <a:rPr lang="en-US" baseline="30000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3300" dirty="0">
                <a:latin typeface="Helvetica Neue"/>
                <a:ea typeface="Helvetica Neue"/>
                <a:cs typeface="Helvetica Neue"/>
                <a:sym typeface="Helvetica Neue"/>
              </a:rPr>
              <a:t>, Alexey Kuznetsov</a:t>
            </a:r>
            <a:r>
              <a:rPr lang="en-US" baseline="30000" dirty="0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lang="en-US" sz="3300" baseline="30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600" baseline="30000" dirty="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Department of Mathematics and Statistics, McGill University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600" baseline="30000" dirty="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Department of Applied Mathematics and Department of Neuroscience, University of Washington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</a:pPr>
            <a:r>
              <a:rPr lang="en-US" sz="2600" baseline="30000" dirty="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Department of Anatomy, Cell Biology, and Physiology, Indiana University School of Medicine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</a:pP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600" baseline="30000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Department of Psychiatry, Indiana University School of Medicine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600" baseline="30000" dirty="0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Department of Mathematical Sciences, Indiana University Indianapolis</a:t>
            </a:r>
            <a:endParaRPr lang="en-US" sz="2600" u="sng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 descr="A logo for a university&#10;&#10;Description automatically generated">
            <a:extLst>
              <a:ext uri="{FF2B5EF4-FFF2-40B4-BE49-F238E27FC236}">
                <a16:creationId xmlns:a16="http://schemas.microsoft.com/office/drawing/2014/main" id="{8B0B7351-FBA4-FA66-FF72-0AD1F313D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" y="571680"/>
            <a:ext cx="4007713" cy="3916628"/>
          </a:xfrm>
          <a:prstGeom prst="rect">
            <a:avLst/>
          </a:prstGeom>
        </p:spPr>
      </p:pic>
      <p:pic>
        <p:nvPicPr>
          <p:cNvPr id="7" name="Picture 6" descr="A logo for a university&#10;&#10;Description automatically generated">
            <a:extLst>
              <a:ext uri="{FF2B5EF4-FFF2-40B4-BE49-F238E27FC236}">
                <a16:creationId xmlns:a16="http://schemas.microsoft.com/office/drawing/2014/main" id="{E0DD950A-4E99-BFAB-3160-F2C38C85D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133" y="684209"/>
            <a:ext cx="4007713" cy="3916628"/>
          </a:xfrm>
          <a:prstGeom prst="rect">
            <a:avLst/>
          </a:prstGeom>
        </p:spPr>
      </p:pic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93ADA3AC-C23A-8EF4-06B4-7CA2880DC2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3488" r="9154" b="1"/>
          <a:stretch/>
        </p:blipFill>
        <p:spPr>
          <a:xfrm>
            <a:off x="34839481" y="28399658"/>
            <a:ext cx="6995699" cy="2732559"/>
          </a:xfrm>
          <a:prstGeom prst="rect">
            <a:avLst/>
          </a:prstGeom>
        </p:spPr>
      </p:pic>
      <p:pic>
        <p:nvPicPr>
          <p:cNvPr id="19" name="Picture 1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FB34CB-3BEB-B443-CE8D-282A5EC501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5" t="29198" r="14235" b="5556"/>
          <a:stretch/>
        </p:blipFill>
        <p:spPr>
          <a:xfrm>
            <a:off x="34613932" y="22624662"/>
            <a:ext cx="7926919" cy="5853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26287</TotalTime>
  <Words>254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Mincho</vt:lpstr>
      <vt:lpstr>Arial</vt:lpstr>
      <vt:lpstr>Calibri</vt:lpstr>
      <vt:lpstr>Helvetica</vt:lpstr>
      <vt:lpstr>Helvetica Neue</vt:lpstr>
      <vt:lpstr>Times New Roman</vt:lpstr>
      <vt:lpstr>Default Design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Educational Media Services</dc:creator>
  <cp:lastModifiedBy>amysrude</cp:lastModifiedBy>
  <cp:revision>283</cp:revision>
  <cp:lastPrinted>2019-07-22T01:44:27Z</cp:lastPrinted>
  <dcterms:created xsi:type="dcterms:W3CDTF">2001-11-27T14:41:49Z</dcterms:created>
  <dcterms:modified xsi:type="dcterms:W3CDTF">2024-07-19T14:35:41Z</dcterms:modified>
</cp:coreProperties>
</file>