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64" r:id="rId4"/>
    <p:sldId id="265" r:id="rId5"/>
    <p:sldId id="267" r:id="rId6"/>
    <p:sldId id="271" r:id="rId7"/>
    <p:sldId id="270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4B1ABA-A52D-48E4-91DE-8F239768F7F4}">
          <p14:sldIdLst>
            <p14:sldId id="261"/>
            <p14:sldId id="263"/>
            <p14:sldId id="264"/>
            <p14:sldId id="265"/>
            <p14:sldId id="267"/>
            <p14:sldId id="271"/>
            <p14:sldId id="270"/>
            <p14:sldId id="268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EE9"/>
    <a:srgbClr val="F868AE"/>
    <a:srgbClr val="595959"/>
    <a:srgbClr val="FFFFFF"/>
    <a:srgbClr val="F7F7F7"/>
    <a:srgbClr val="03C4FB"/>
    <a:srgbClr val="FFC409"/>
    <a:srgbClr val="FFCD2D"/>
    <a:srgbClr val="FFF63F"/>
    <a:srgbClr val="F83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099" autoAdjust="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2DE9D-B32C-4DBE-AADD-A5CAAF15CE20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AF76C-9199-41B8-9B78-BA3CD573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학교에서 진행되는 다양한 대회들의 일정이나 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대진표 등을 확인할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참가 신청을 할 수 있게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F76C-9199-41B8-9B78-BA3CD5736F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index.ejs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mypage.ejs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match.ejs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schedule.ejs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participation.ejs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goldenbell.ejs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gsmfestival.ejs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F76C-9199-41B8-9B78-BA3CD5736F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6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AF76C-9199-41B8-9B78-BA3CD5736F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6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7322-8453-430C-BBDA-B70414EE4A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3306-5D9C-4C5A-91DF-7E9C87EBB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3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86760" y="3572226"/>
            <a:ext cx="1545527" cy="1577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2108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양현승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2120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홍하연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6921" y="1781902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8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8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50473" y="3575793"/>
            <a:ext cx="1545527" cy="1577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2108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양현승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2120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홍하연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50472" y="3129806"/>
            <a:ext cx="3091055" cy="445988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9" y="3829086"/>
            <a:ext cx="1247839" cy="53532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270706" y="4801034"/>
            <a:ext cx="1056789" cy="234661"/>
          </a:xfrm>
          <a:prstGeom prst="roundRect">
            <a:avLst>
              <a:gd name="adj" fmla="val 50000"/>
            </a:avLst>
          </a:prstGeom>
          <a:ln w="19050">
            <a:solidFill>
              <a:srgbClr val="F868A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868AE"/>
                </a:solidFill>
              </a:rPr>
              <a:t>Front-End</a:t>
            </a:r>
            <a:endParaRPr lang="ko-KR" altLang="en-US" sz="1000" b="1" dirty="0">
              <a:solidFill>
                <a:srgbClr val="F868A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70701" y="4525931"/>
            <a:ext cx="1056789" cy="232785"/>
          </a:xfrm>
          <a:prstGeom prst="roundRect">
            <a:avLst>
              <a:gd name="adj" fmla="val 47619"/>
            </a:avLst>
          </a:prstGeom>
          <a:ln w="19050">
            <a:solidFill>
              <a:srgbClr val="934E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934EE9"/>
                </a:solidFill>
              </a:rPr>
              <a:t>Back-End</a:t>
            </a:r>
            <a:endParaRPr lang="ko-KR" altLang="en-US" sz="1000" b="1" dirty="0">
              <a:solidFill>
                <a:srgbClr val="934E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3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69899" y="4649180"/>
            <a:ext cx="1800225" cy="400050"/>
          </a:xfrm>
          <a:prstGeom prst="roundRect">
            <a:avLst>
              <a:gd name="adj" fmla="val 50000"/>
            </a:avLst>
          </a:prstGeom>
          <a:ln w="19050">
            <a:solidFill>
              <a:srgbClr val="F868A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868AE"/>
                </a:solidFill>
              </a:rPr>
              <a:t>Front-End</a:t>
            </a:r>
            <a:endParaRPr lang="ko-KR" altLang="en-US" sz="2000" b="1" dirty="0">
              <a:solidFill>
                <a:srgbClr val="F868A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48482" y="4649180"/>
            <a:ext cx="1800225" cy="400050"/>
          </a:xfrm>
          <a:prstGeom prst="roundRect">
            <a:avLst>
              <a:gd name="adj" fmla="val 47619"/>
            </a:avLst>
          </a:prstGeom>
          <a:ln w="19050">
            <a:solidFill>
              <a:srgbClr val="934E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934EE9"/>
                </a:solidFill>
              </a:rPr>
              <a:t>Back-End</a:t>
            </a:r>
            <a:endParaRPr lang="ko-KR" altLang="en-US" sz="2000" b="1" dirty="0">
              <a:solidFill>
                <a:srgbClr val="934EE9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99753" y="2204701"/>
            <a:ext cx="2831723" cy="2251363"/>
            <a:chOff x="4572000" y="2299855"/>
            <a:chExt cx="3038764" cy="2225963"/>
          </a:xfrm>
        </p:grpSpPr>
        <p:sp>
          <p:nvSpPr>
            <p:cNvPr id="2" name="타원형 설명선 1"/>
            <p:cNvSpPr/>
            <p:nvPr/>
          </p:nvSpPr>
          <p:spPr>
            <a:xfrm>
              <a:off x="4572000" y="2299855"/>
              <a:ext cx="3038764" cy="2225963"/>
            </a:xfrm>
            <a:prstGeom prst="wedgeEllipseCallout">
              <a:avLst>
                <a:gd name="adj1" fmla="val -41806"/>
                <a:gd name="adj2" fmla="val 57106"/>
              </a:avLst>
            </a:prstGeom>
            <a:ln w="57150"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4572000" y="2299855"/>
              <a:ext cx="3038764" cy="2225963"/>
            </a:xfrm>
            <a:prstGeom prst="wedgeEllipseCallout">
              <a:avLst>
                <a:gd name="adj1" fmla="val 53331"/>
                <a:gd name="adj2" fmla="val 56276"/>
              </a:avLst>
            </a:prstGeom>
            <a:ln w="57150">
              <a:solidFill>
                <a:srgbClr val="59595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060314">
              <a:off x="5050018" y="3835565"/>
              <a:ext cx="370884" cy="572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20354">
              <a:off x="5295157" y="3869008"/>
              <a:ext cx="370883" cy="572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801597" y="2962462"/>
            <a:ext cx="14713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595959"/>
                </a:solidFill>
              </a:rPr>
              <a:t>끝</a:t>
            </a:r>
            <a:r>
              <a:rPr lang="en-US" altLang="ko-KR" sz="3200" b="1" dirty="0" smtClean="0">
                <a:solidFill>
                  <a:srgbClr val="595959"/>
                </a:solidFill>
              </a:rPr>
              <a:t>!</a:t>
            </a:r>
            <a:endParaRPr lang="en-US" altLang="ko-KR" sz="32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9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55138" y="1271575"/>
            <a:ext cx="36385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09860" y="2796232"/>
            <a:ext cx="2566815" cy="2498648"/>
          </a:xfrm>
          <a:prstGeom prst="ellipse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기획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의도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55453" y="3224857"/>
            <a:ext cx="2459935" cy="2355773"/>
          </a:xfrm>
          <a:prstGeom prst="ellipse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보완할 점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white"/>
                </a:solidFill>
              </a:rPr>
              <a:t>느낀점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62223" y="2342069"/>
            <a:ext cx="2607321" cy="2514119"/>
          </a:xfrm>
          <a:prstGeom prst="ellipse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API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웹</a:t>
            </a:r>
            <a:r>
              <a:rPr lang="ko-KR" altLang="en-US" sz="2800" b="1" dirty="0" smtClean="0">
                <a:solidFill>
                  <a:prstClr val="white"/>
                </a:solidFill>
              </a:rPr>
              <a:t> 화면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9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01934" y="5081675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60722" y="5081675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60722" y="5388975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78298" y="5388975"/>
            <a:ext cx="184150" cy="184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021717" y="5696275"/>
            <a:ext cx="184150" cy="184150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80505" y="5696275"/>
            <a:ext cx="184150" cy="184150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65136" y="6003575"/>
            <a:ext cx="184150" cy="184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4" y="142149"/>
            <a:ext cx="1333859" cy="57222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29382" y="2667306"/>
            <a:ext cx="4313208" cy="2414369"/>
            <a:chOff x="3865409" y="1319431"/>
            <a:chExt cx="4313208" cy="2414369"/>
          </a:xfrm>
          <a:effectLst>
            <a:outerShdw blurRad="3937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3" name="그룹 2"/>
            <p:cNvGrpSpPr/>
            <p:nvPr/>
          </p:nvGrpSpPr>
          <p:grpSpPr>
            <a:xfrm>
              <a:off x="3865409" y="1319431"/>
              <a:ext cx="4313208" cy="2414369"/>
              <a:chOff x="737764" y="1319431"/>
              <a:chExt cx="4313208" cy="5072332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737764" y="1319431"/>
                <a:ext cx="4313208" cy="5072332"/>
              </a:xfrm>
              <a:prstGeom prst="roundRect">
                <a:avLst>
                  <a:gd name="adj" fmla="val 817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075079" y="1319431"/>
                <a:ext cx="3638577" cy="49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기획의도</a:t>
                </a:r>
                <a:endPara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057160" y="2299269"/>
              <a:ext cx="40576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학교에서 </a:t>
              </a:r>
              <a:r>
                <a:rPr lang="ko-KR" altLang="en-US" dirty="0"/>
                <a:t>진행되는 다양한 </a:t>
              </a:r>
              <a:r>
                <a:rPr lang="ko-KR" altLang="en-US" b="1" dirty="0" smtClean="0">
                  <a:solidFill>
                    <a:srgbClr val="F868AE"/>
                  </a:solidFill>
                </a:rPr>
                <a:t>대회</a:t>
              </a:r>
              <a:r>
                <a:rPr lang="ko-KR" altLang="en-US" dirty="0" smtClean="0"/>
                <a:t>들의 일정이나 공지사항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대진표 등을 쉽게 </a:t>
              </a:r>
              <a:r>
                <a:rPr lang="ko-KR" altLang="en-US" b="1" dirty="0">
                  <a:solidFill>
                    <a:srgbClr val="934EE9"/>
                  </a:solidFill>
                </a:rPr>
                <a:t>확인</a:t>
              </a:r>
              <a:r>
                <a:rPr lang="ko-KR" altLang="en-US" dirty="0"/>
                <a:t>할 </a:t>
              </a:r>
              <a:r>
                <a:rPr lang="ko-KR" altLang="en-US" dirty="0" smtClean="0"/>
                <a:t>수 있고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</a:t>
              </a:r>
              <a:r>
                <a:rPr lang="ko-KR" altLang="en-US" b="1" dirty="0" smtClean="0">
                  <a:solidFill>
                    <a:srgbClr val="934EE9"/>
                  </a:solidFill>
                </a:rPr>
                <a:t>참가 신청</a:t>
              </a:r>
              <a:r>
                <a:rPr lang="ko-KR" altLang="en-US" dirty="0" smtClean="0"/>
                <a:t>을 할 수 있게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2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6142923" y="1238250"/>
            <a:ext cx="30229" cy="4962525"/>
          </a:xfrm>
          <a:prstGeom prst="line">
            <a:avLst/>
          </a:prstGeom>
          <a:ln w="76200" cap="rnd" cmpd="dbl">
            <a:solidFill>
              <a:srgbClr val="03C4FB">
                <a:alpha val="47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6401" y="1699829"/>
            <a:ext cx="1800225" cy="400050"/>
          </a:xfrm>
          <a:prstGeom prst="roundRect">
            <a:avLst>
              <a:gd name="adj" fmla="val 50000"/>
            </a:avLst>
          </a:prstGeom>
          <a:ln w="19050">
            <a:solidFill>
              <a:srgbClr val="F868A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868AE"/>
                </a:solidFill>
              </a:rPr>
              <a:t>Front-End</a:t>
            </a:r>
            <a:endParaRPr lang="ko-KR" altLang="en-US" sz="2000" b="1" dirty="0">
              <a:solidFill>
                <a:srgbClr val="F868A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38010" y="1677619"/>
            <a:ext cx="1800225" cy="400050"/>
          </a:xfrm>
          <a:prstGeom prst="roundRect">
            <a:avLst>
              <a:gd name="adj" fmla="val 47619"/>
            </a:avLst>
          </a:prstGeom>
          <a:ln w="19050">
            <a:solidFill>
              <a:srgbClr val="934E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934EE9"/>
                </a:solidFill>
              </a:rPr>
              <a:t>Back-End</a:t>
            </a:r>
            <a:endParaRPr lang="ko-KR" altLang="en-US" sz="2000" b="1" dirty="0">
              <a:solidFill>
                <a:srgbClr val="934EE9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3" y="2893099"/>
            <a:ext cx="1586847" cy="15868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5" y="3437109"/>
            <a:ext cx="1166189" cy="1645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3178" y1="43542" x2="33178" y2="43542"/>
                        <a14:foregroundMark x1="42523" y1="37638" x2="42523" y2="37638"/>
                        <a14:foregroundMark x1="34112" y1="36531" x2="84579" y2="32472"/>
                        <a14:foregroundMark x1="18224" y1="33210" x2="61215" y2="36531"/>
                        <a14:foregroundMark x1="82243" y1="39114" x2="64486" y2="54244"/>
                        <a14:foregroundMark x1="77570" y1="39852" x2="61682" y2="44649"/>
                        <a14:foregroundMark x1="16355" y1="45018" x2="59813" y2="44649"/>
                        <a14:foregroundMark x1="57009" y1="44649" x2="67757" y2="74170"/>
                        <a14:foregroundMark x1="25701" y1="75277" x2="77570" y2="76753"/>
                        <a14:foregroundMark x1="21963" y1="77491" x2="42523" y2="42435"/>
                        <a14:foregroundMark x1="54673" y1="72694" x2="47664" y2="40221"/>
                        <a14:foregroundMark x1="43925" y1="49446" x2="41589" y2="71218"/>
                        <a14:foregroundMark x1="44860" y1="97048" x2="61215" y2="97048"/>
                        <a14:foregroundMark x1="78037" y1="48339" x2="59346" y2="71587"/>
                        <a14:foregroundMark x1="36449" y1="11439" x2="44393" y2="11439"/>
                        <a14:foregroundMark x1="45794" y1="10701" x2="42991" y2="0"/>
                        <a14:foregroundMark x1="55607" y1="12546" x2="61682" y2="12177"/>
                        <a14:foregroundMark x1="63084" y1="12177" x2="50935" y2="2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26" y="3224742"/>
            <a:ext cx="1234271" cy="15634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976">
            <a:off x="9273615" y="2946458"/>
            <a:ext cx="2481263" cy="123872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6516" y="3686522"/>
            <a:ext cx="1512568" cy="15310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88" y="4679971"/>
            <a:ext cx="1969902" cy="12049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0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792750" y="723617"/>
            <a:ext cx="2910729" cy="829541"/>
          </a:xfrm>
          <a:prstGeom prst="roundRect">
            <a:avLst>
              <a:gd name="adj" fmla="val 49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26914" y="1752145"/>
            <a:ext cx="3501502" cy="3694546"/>
          </a:xfrm>
          <a:prstGeom prst="roundRect">
            <a:avLst>
              <a:gd name="adj" fmla="val 91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51614" y="1752144"/>
            <a:ext cx="3264444" cy="3694546"/>
          </a:xfrm>
          <a:prstGeom prst="roundRect">
            <a:avLst>
              <a:gd name="adj" fmla="val 10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66697" y="922603"/>
            <a:ext cx="36385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사이트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65255" y="6007546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96955" y="5491040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96955" y="5785082"/>
            <a:ext cx="263768" cy="214792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12805" y="6191695"/>
            <a:ext cx="272072" cy="297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65254" y="5491040"/>
            <a:ext cx="255953" cy="29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58378" y="2576736"/>
            <a:ext cx="36385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34EE9"/>
                </a:solidFill>
              </a:rPr>
              <a:t>참가신청</a:t>
            </a:r>
            <a:endParaRPr lang="en-US" altLang="ko-KR" sz="1100" dirty="0">
              <a:solidFill>
                <a:srgbClr val="934EE9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7264" y="2576736"/>
            <a:ext cx="36385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868AE"/>
                </a:solidFill>
              </a:rPr>
              <a:t>대회 목록</a:t>
            </a:r>
            <a:endParaRPr lang="en-US" altLang="ko-KR" sz="1100" dirty="0">
              <a:solidFill>
                <a:srgbClr val="F868A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14" y="3428999"/>
            <a:ext cx="1819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53" y="3428999"/>
            <a:ext cx="2714625" cy="647700"/>
          </a:xfrm>
          <a:prstGeom prst="rect">
            <a:avLst/>
          </a:prstGeom>
        </p:spPr>
      </p:pic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7000242" y="922603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7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_x135876176" descr="EMB000055d43f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0" y="1644126"/>
            <a:ext cx="6650752" cy="356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357585784" descr="EMB000055d43f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0" y="1644126"/>
            <a:ext cx="6650752" cy="356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266697" y="922603"/>
            <a:ext cx="36385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사이트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대회 목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록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65255" y="6007546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96955" y="5491040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96955" y="5785082"/>
            <a:ext cx="263768" cy="214792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12805" y="6191695"/>
            <a:ext cx="272072" cy="297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65254" y="5491040"/>
            <a:ext cx="255953" cy="29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347" y="5583115"/>
            <a:ext cx="1819275" cy="676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54" y="5527395"/>
            <a:ext cx="1333859" cy="5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583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_x135875696" descr="EMB000055d43f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31" y="1635456"/>
            <a:ext cx="7308468" cy="39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57585784" descr="EMB000055d43f4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31" y="1635456"/>
            <a:ext cx="7311781" cy="39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266697" y="918268"/>
            <a:ext cx="36385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사이트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참가 신청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7057" y="6248134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22463" y="5748688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11405374" y="5825442"/>
            <a:ext cx="263768" cy="214792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5400000">
            <a:off x="10708563" y="6235657"/>
            <a:ext cx="272072" cy="297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3959" y="5706328"/>
            <a:ext cx="255953" cy="29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672" y="5748688"/>
            <a:ext cx="2714625" cy="647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54" y="5748688"/>
            <a:ext cx="1333859" cy="5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8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36764" y="5591644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92187" y="5761074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96955" y="6180497"/>
            <a:ext cx="263768" cy="214792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38525" y="6005607"/>
            <a:ext cx="272072" cy="297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96935" y="5835301"/>
            <a:ext cx="255953" cy="29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36945" y="2828833"/>
            <a:ext cx="147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595959"/>
                </a:solidFill>
              </a:rPr>
              <a:t>실행</a:t>
            </a:r>
            <a:endParaRPr lang="en-US" altLang="ko-KR" sz="3200" dirty="0">
              <a:solidFill>
                <a:srgbClr val="595959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>
            <a:off x="5195715" y="2538726"/>
            <a:ext cx="1780542" cy="1780542"/>
          </a:xfrm>
          <a:prstGeom prst="arc">
            <a:avLst>
              <a:gd name="adj1" fmla="val 13309302"/>
              <a:gd name="adj2" fmla="val 18412471"/>
            </a:avLst>
          </a:prstGeom>
          <a:ln w="76200" cap="rnd">
            <a:solidFill>
              <a:srgbClr val="03C4F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>
            <a:off x="5195715" y="2538726"/>
            <a:ext cx="1780542" cy="1780542"/>
          </a:xfrm>
          <a:prstGeom prst="arc">
            <a:avLst>
              <a:gd name="adj1" fmla="val 7952960"/>
              <a:gd name="adj2" fmla="val 12580907"/>
            </a:avLst>
          </a:prstGeom>
          <a:ln w="76200" cap="rnd">
            <a:solidFill>
              <a:srgbClr val="F868A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5195715" y="2538726"/>
            <a:ext cx="1780542" cy="1780542"/>
          </a:xfrm>
          <a:prstGeom prst="arc">
            <a:avLst>
              <a:gd name="adj1" fmla="val 19184528"/>
              <a:gd name="adj2" fmla="val 4306456"/>
            </a:avLst>
          </a:prstGeom>
          <a:ln w="76200" cap="rnd">
            <a:solidFill>
              <a:srgbClr val="934EE9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9" name="원호 18"/>
          <p:cNvSpPr/>
          <p:nvPr/>
        </p:nvSpPr>
        <p:spPr>
          <a:xfrm>
            <a:off x="5195715" y="2538726"/>
            <a:ext cx="1780542" cy="1780542"/>
          </a:xfrm>
          <a:prstGeom prst="arc">
            <a:avLst>
              <a:gd name="adj1" fmla="val 4925136"/>
              <a:gd name="adj2" fmla="val 7253802"/>
            </a:avLst>
          </a:prstGeom>
          <a:ln w="76200" cap="rnd">
            <a:solidFill>
              <a:srgbClr val="595959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20" name="Group 28"/>
          <p:cNvGrpSpPr>
            <a:grpSpLocks noChangeAspect="1"/>
          </p:cNvGrpSpPr>
          <p:nvPr/>
        </p:nvGrpSpPr>
        <p:grpSpPr bwMode="auto">
          <a:xfrm>
            <a:off x="7995998" y="1317479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9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6907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GSM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대회 관리 플랫폼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6200000">
            <a:off x="-3252787" y="3252787"/>
            <a:ext cx="6858000" cy="352425"/>
          </a:xfrm>
          <a:prstGeom prst="rect">
            <a:avLst/>
          </a:prstGeom>
          <a:gradFill>
            <a:gsLst>
              <a:gs pos="0">
                <a:srgbClr val="934EE9"/>
              </a:gs>
              <a:gs pos="100000">
                <a:srgbClr val="03C4FB"/>
              </a:gs>
              <a:gs pos="51000">
                <a:srgbClr val="F868AE">
                  <a:shade val="100000"/>
                  <a:satMod val="115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060" y="751500"/>
            <a:ext cx="11422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느낀 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75310" y="1526438"/>
            <a:ext cx="1800225" cy="400050"/>
          </a:xfrm>
          <a:prstGeom prst="roundRect">
            <a:avLst>
              <a:gd name="adj" fmla="val 50000"/>
            </a:avLst>
          </a:prstGeom>
          <a:ln w="38100">
            <a:solidFill>
              <a:srgbClr val="F868A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868AE"/>
                </a:solidFill>
              </a:rPr>
              <a:t>Front-End</a:t>
            </a:r>
            <a:endParaRPr lang="ko-KR" altLang="en-US" sz="2000" b="1" dirty="0">
              <a:solidFill>
                <a:srgbClr val="F868A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10301" y="1526438"/>
            <a:ext cx="1800225" cy="400050"/>
          </a:xfrm>
          <a:prstGeom prst="roundRect">
            <a:avLst>
              <a:gd name="adj" fmla="val 47619"/>
            </a:avLst>
          </a:prstGeom>
          <a:ln w="38100">
            <a:solidFill>
              <a:srgbClr val="934E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934EE9"/>
                </a:solidFill>
              </a:rPr>
              <a:t>Back-End</a:t>
            </a:r>
            <a:endParaRPr lang="ko-KR" altLang="en-US" sz="2000" b="1" dirty="0">
              <a:solidFill>
                <a:srgbClr val="934EE9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810327" y="3029527"/>
            <a:ext cx="3315855" cy="2669309"/>
          </a:xfrm>
          <a:prstGeom prst="wedgeRectCallout">
            <a:avLst>
              <a:gd name="adj1" fmla="val -220"/>
              <a:gd name="adj2" fmla="val -81791"/>
            </a:avLst>
          </a:prstGeom>
          <a:ln w="57150">
            <a:solidFill>
              <a:srgbClr val="F868A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648956" y="3029526"/>
            <a:ext cx="3315855" cy="2669309"/>
          </a:xfrm>
          <a:prstGeom prst="wedgeRectCallout">
            <a:avLst>
              <a:gd name="adj1" fmla="val 5908"/>
              <a:gd name="adj2" fmla="val -83521"/>
            </a:avLst>
          </a:prstGeom>
          <a:solidFill>
            <a:schemeClr val="bg1"/>
          </a:solidFill>
          <a:ln w="57150">
            <a:solidFill>
              <a:srgbClr val="934E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52565" y="83516"/>
            <a:ext cx="184150" cy="184150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712699" y="504488"/>
            <a:ext cx="184150" cy="184150"/>
          </a:xfrm>
          <a:prstGeom prst="rect">
            <a:avLst/>
          </a:prstGeom>
          <a:solidFill>
            <a:srgbClr val="03C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88144" y="3115207"/>
            <a:ext cx="3149848" cy="250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 smtClean="0">
                <a:solidFill>
                  <a:srgbClr val="595959"/>
                </a:solidFill>
              </a:rPr>
              <a:t>열심히 </a:t>
            </a:r>
            <a:r>
              <a:rPr lang="ko-KR" altLang="en-US" dirty="0">
                <a:solidFill>
                  <a:srgbClr val="595959"/>
                </a:solidFill>
              </a:rPr>
              <a:t>구글에 검색해가면서 예쁜 </a:t>
            </a:r>
            <a:r>
              <a:rPr lang="en-US" altLang="ko-KR" dirty="0" err="1">
                <a:solidFill>
                  <a:srgbClr val="F868AE"/>
                </a:solidFill>
              </a:rPr>
              <a:t>css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페이지를 만든 것은 좋았지만 하드 </a:t>
            </a:r>
            <a:r>
              <a:rPr lang="ko-KR" altLang="en-US" dirty="0" err="1">
                <a:solidFill>
                  <a:srgbClr val="595959"/>
                </a:solidFill>
              </a:rPr>
              <a:t>코딩적인</a:t>
            </a:r>
            <a:r>
              <a:rPr lang="ko-KR" altLang="en-US" dirty="0">
                <a:solidFill>
                  <a:srgbClr val="595959"/>
                </a:solidFill>
              </a:rPr>
              <a:t> 부분이 너무 많아서 좀 아쉽다</a:t>
            </a:r>
            <a:r>
              <a:rPr lang="en-US" altLang="ko-KR" dirty="0">
                <a:solidFill>
                  <a:srgbClr val="595959"/>
                </a:solidFill>
              </a:rPr>
              <a:t>. </a:t>
            </a:r>
            <a:r>
              <a:rPr lang="ko-KR" altLang="en-US" dirty="0" smtClean="0">
                <a:solidFill>
                  <a:srgbClr val="595959"/>
                </a:solidFill>
              </a:rPr>
              <a:t>다음에는 더욱 </a:t>
            </a:r>
            <a:r>
              <a:rPr lang="ko-KR" altLang="en-US" dirty="0">
                <a:solidFill>
                  <a:srgbClr val="595959"/>
                </a:solidFill>
              </a:rPr>
              <a:t>향상된 실력으로 더 </a:t>
            </a:r>
            <a:r>
              <a:rPr lang="ko-KR" altLang="en-US" dirty="0" smtClean="0">
                <a:solidFill>
                  <a:srgbClr val="595959"/>
                </a:solidFill>
              </a:rPr>
              <a:t>훌륭한 </a:t>
            </a:r>
            <a:r>
              <a:rPr lang="ko-KR" altLang="en-US" dirty="0">
                <a:solidFill>
                  <a:srgbClr val="595959"/>
                </a:solidFill>
              </a:rPr>
              <a:t>웹 페이지를 제작하고 싶다</a:t>
            </a:r>
            <a:r>
              <a:rPr lang="en-US" altLang="ko-KR" dirty="0">
                <a:solidFill>
                  <a:srgbClr val="595959"/>
                </a:solidFill>
              </a:rPr>
              <a:t>.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4223" y="3029526"/>
            <a:ext cx="351959" cy="355512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31136" y="698116"/>
            <a:ext cx="184150" cy="184150"/>
          </a:xfrm>
          <a:prstGeom prst="rect">
            <a:avLst/>
          </a:prstGeom>
          <a:solidFill>
            <a:srgbClr val="F8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415767" y="1005416"/>
            <a:ext cx="184150" cy="184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31959" y="3101117"/>
            <a:ext cx="3149848" cy="250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 err="1">
                <a:solidFill>
                  <a:srgbClr val="595959"/>
                </a:solidFill>
              </a:rPr>
              <a:t>js</a:t>
            </a:r>
            <a:r>
              <a:rPr lang="ko-KR" altLang="en-US" dirty="0">
                <a:solidFill>
                  <a:srgbClr val="595959"/>
                </a:solidFill>
              </a:rPr>
              <a:t>파일로 </a:t>
            </a:r>
            <a:r>
              <a:rPr lang="en-US" altLang="ko-KR" dirty="0">
                <a:solidFill>
                  <a:srgbClr val="934EE9"/>
                </a:solidFill>
              </a:rPr>
              <a:t>html</a:t>
            </a:r>
            <a:r>
              <a:rPr lang="ko-KR" altLang="en-US" dirty="0">
                <a:solidFill>
                  <a:srgbClr val="595959"/>
                </a:solidFill>
              </a:rPr>
              <a:t>과 거의 유사한 </a:t>
            </a:r>
            <a:r>
              <a:rPr lang="en-US" altLang="ko-KR" dirty="0" err="1">
                <a:solidFill>
                  <a:srgbClr val="595959"/>
                </a:solidFill>
              </a:rPr>
              <a:t>ejs</a:t>
            </a:r>
            <a:r>
              <a:rPr lang="ko-KR" altLang="en-US" dirty="0">
                <a:solidFill>
                  <a:srgbClr val="595959"/>
                </a:solidFill>
              </a:rPr>
              <a:t>파일에 데이터를 넘겨주고 값에 따라 </a:t>
            </a:r>
            <a:r>
              <a:rPr lang="ko-KR" altLang="en-US" dirty="0" err="1">
                <a:solidFill>
                  <a:srgbClr val="595959"/>
                </a:solidFill>
              </a:rPr>
              <a:t>웹페이지를</a:t>
            </a:r>
            <a:r>
              <a:rPr lang="ko-KR" altLang="en-US" dirty="0">
                <a:solidFill>
                  <a:srgbClr val="595959"/>
                </a:solidFill>
              </a:rPr>
              <a:t> 상황에 맞게 바꿔주는 방법에 대해 알게 되어서 좋았습니다</a:t>
            </a:r>
            <a:r>
              <a:rPr lang="en-US" altLang="ko-KR" dirty="0">
                <a:solidFill>
                  <a:srgbClr val="595959"/>
                </a:solidFill>
              </a:rPr>
              <a:t>.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696303">
            <a:off x="4802244" y="2891323"/>
            <a:ext cx="576239" cy="3321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612315" y="3029526"/>
            <a:ext cx="352496" cy="355512"/>
          </a:xfrm>
          <a:prstGeom prst="rect">
            <a:avLst/>
          </a:prstGeom>
          <a:solidFill>
            <a:srgbClr val="934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2696303">
            <a:off x="10654232" y="2882532"/>
            <a:ext cx="576239" cy="3321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57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4" grpId="0" animBg="1"/>
      <p:bldP spid="25" grpId="0" animBg="1"/>
      <p:bldP spid="30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201</Words>
  <Application>Microsoft Office PowerPoint</Application>
  <PresentationFormat>와이드스크린</PresentationFormat>
  <Paragraphs>63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naver.com anihyun1026</cp:lastModifiedBy>
  <cp:revision>82</cp:revision>
  <dcterms:created xsi:type="dcterms:W3CDTF">2019-05-16T06:21:41Z</dcterms:created>
  <dcterms:modified xsi:type="dcterms:W3CDTF">2019-07-10T14:49:59Z</dcterms:modified>
</cp:coreProperties>
</file>