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-1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981B-AD31-6347-A363-ED4724E1354F}" type="datetimeFigureOut">
              <a:rPr lang="en-US" smtClean="0"/>
              <a:t>3/21/13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ACB7-6AF3-464D-921A-169E1A7B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67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981B-AD31-6347-A363-ED4724E1354F}" type="datetimeFigureOut">
              <a:rPr lang="en-US" smtClean="0"/>
              <a:t>3/21/13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ACB7-6AF3-464D-921A-169E1A7B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91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981B-AD31-6347-A363-ED4724E1354F}" type="datetimeFigureOut">
              <a:rPr lang="en-US" smtClean="0"/>
              <a:t>3/21/13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ACB7-6AF3-464D-921A-169E1A7B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1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981B-AD31-6347-A363-ED4724E1354F}" type="datetimeFigureOut">
              <a:rPr lang="en-US" smtClean="0"/>
              <a:t>3/21/13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ACB7-6AF3-464D-921A-169E1A7B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278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981B-AD31-6347-A363-ED4724E1354F}" type="datetimeFigureOut">
              <a:rPr lang="en-US" smtClean="0"/>
              <a:t>3/21/13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ACB7-6AF3-464D-921A-169E1A7B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592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981B-AD31-6347-A363-ED4724E1354F}" type="datetimeFigureOut">
              <a:rPr lang="en-US" smtClean="0"/>
              <a:t>3/21/13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ACB7-6AF3-464D-921A-169E1A7B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25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981B-AD31-6347-A363-ED4724E1354F}" type="datetimeFigureOut">
              <a:rPr lang="en-US" smtClean="0"/>
              <a:t>3/21/13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ACB7-6AF3-464D-921A-169E1A7B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3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981B-AD31-6347-A363-ED4724E1354F}" type="datetimeFigureOut">
              <a:rPr lang="en-US" smtClean="0"/>
              <a:t>3/21/13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ACB7-6AF3-464D-921A-169E1A7B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22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981B-AD31-6347-A363-ED4724E1354F}" type="datetimeFigureOut">
              <a:rPr lang="en-US" smtClean="0"/>
              <a:t>3/21/13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ACB7-6AF3-464D-921A-169E1A7B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80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981B-AD31-6347-A363-ED4724E1354F}" type="datetimeFigureOut">
              <a:rPr lang="en-US" smtClean="0"/>
              <a:t>3/21/13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ACB7-6AF3-464D-921A-169E1A7B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3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9981B-AD31-6347-A363-ED4724E1354F}" type="datetimeFigureOut">
              <a:rPr lang="en-US" smtClean="0"/>
              <a:t>3/21/13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5BACB7-6AF3-464D-921A-169E1A7B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4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9981B-AD31-6347-A363-ED4724E1354F}" type="datetimeFigureOut">
              <a:rPr lang="en-US" smtClean="0"/>
              <a:t>3/21/13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BACB7-6AF3-464D-921A-169E1A7B7C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74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ky_island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810368" cy="6858000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3284612" y="4992939"/>
            <a:ext cx="175179" cy="175191"/>
          </a:xfrm>
          <a:prstGeom prst="ellipse">
            <a:avLst/>
          </a:prstGeom>
          <a:solidFill>
            <a:srgbClr val="8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32120" y="5916158"/>
            <a:ext cx="175179" cy="175191"/>
          </a:xfrm>
          <a:prstGeom prst="ellipse">
            <a:avLst/>
          </a:prstGeom>
          <a:solidFill>
            <a:srgbClr val="8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776628" y="3537379"/>
            <a:ext cx="175179" cy="175191"/>
          </a:xfrm>
          <a:prstGeom prst="ellipse">
            <a:avLst/>
          </a:prstGeom>
          <a:solidFill>
            <a:srgbClr val="8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493470" y="2315711"/>
            <a:ext cx="175179" cy="175191"/>
          </a:xfrm>
          <a:prstGeom prst="ellipse">
            <a:avLst/>
          </a:prstGeom>
          <a:solidFill>
            <a:srgbClr val="8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055089" y="1550896"/>
            <a:ext cx="175179" cy="175191"/>
          </a:xfrm>
          <a:prstGeom prst="ellipse">
            <a:avLst/>
          </a:prstGeom>
          <a:solidFill>
            <a:srgbClr val="80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08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UC Berkeley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Ponisio</dc:creator>
  <cp:lastModifiedBy>Lauren Ponisio</cp:lastModifiedBy>
  <cp:revision>2</cp:revision>
  <dcterms:created xsi:type="dcterms:W3CDTF">2013-03-21T21:03:44Z</dcterms:created>
  <dcterms:modified xsi:type="dcterms:W3CDTF">2013-03-21T21:07:47Z</dcterms:modified>
</cp:coreProperties>
</file>