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170" d="100"/>
          <a:sy n="170" d="100"/>
        </p:scale>
        <p:origin x="-61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B98-06B3-4E0C-BFE6-C95E5C664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F445E-4D64-4DD2-8500-2EB899C51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C02D-90EE-4092-88B0-34674F14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B6C6-5535-4E9A-9CB4-AADB3CE6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3EDD-4093-4843-BB35-2082A6A4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195B-3525-439C-A428-11A4C64A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4E5CD-88C1-47BE-A52B-48E424C2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C32D-DFF4-4F67-9D04-68249A84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B81C-D8B8-4300-A30B-CB52DEF5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DBDA8-8E76-4714-B513-288D0D00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3ED6E-10F0-41D8-9CC2-AD47A34B5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0C27C-2458-44A0-BDA3-3279C73E9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949DD-7ABD-442E-BECE-9F715980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6957-52D6-4295-B750-E3DCFF31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7274-8ACD-431E-87BE-1F2F2C2A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FD6D-DED5-4690-A2AF-42FCFA0C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3346-087E-4F3D-819B-C7E7F110C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84058-ABAB-445B-8914-444A4473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3BDA-CD57-4288-BC19-3A1B038E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8CAB-7CD3-46E6-B077-6CF8E00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2BD4-3F7B-4600-AD5A-74A118B6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6346C-B177-4E89-AE2B-C599BF2F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823C-2A88-49B5-AE41-B4C80DC5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FC1E-C58E-478F-B716-2874B60A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CD9A-354F-4F7A-80FC-08723961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C7C2-CBDA-4391-982D-5C265B6E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2BA2-1573-43B6-9CDF-363264578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D4479-C5A8-4ECC-9770-9A173A9E4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58055-1ACF-421F-8674-E642814D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B3A11-63F3-44EB-BF94-4C6B0404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36F5-B9CB-415D-B44D-0E79CB7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D330-E869-488E-A99E-0732FA4C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070B5-6B0B-4796-A833-592A663F9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0CBD9-52AD-4746-8DAB-2B943DD37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A31B6-EC1F-44DF-AC89-F494A936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07E24-ED6F-4B90-B7BB-5F174790F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812DC-6F9C-487A-8047-C46398A1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E8F42-020F-408E-A7F8-E537E60A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D1B11-0CE1-457C-80FB-876811D6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BA7F-DEBB-448C-82EB-3A0518C2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CA9AD-97DD-4E51-8795-CF33457C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9CC01-FCCD-488B-9F8A-AC3383EC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8E20-48B9-40D4-8740-03974EC7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07303-588B-4C3C-A7A4-5CCFCDC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A87EB-EC5F-492F-B91F-8827BCE1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C31C0-1D69-40A4-8024-79D5C7F4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8F92-AF10-4E02-88F0-BC061F9A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A8E2-0D1C-47D4-A142-0D9E070B3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8C2D6-B94B-4ED9-88BA-7480BDCB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43BD-4117-40A8-93DA-9EB9A140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3FA2D-BA6B-4BFF-819A-6F5DAC4A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95669-83F9-45E3-81FE-ACC9FD26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45EE-012B-473E-BE09-44CC16E0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A28EC-8C33-4771-9524-75A2C4F21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7642C-499E-473D-8B5A-CD63198FA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C1943-3FA0-4E3B-9A54-A05452E0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280A0-69F3-42EF-A211-7062628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3D2A-5B1D-4E6B-A8DE-FEB5922D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9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99E11-D034-4525-855B-F1366F4A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B6BE-71CC-4E92-AFB8-19387644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DBEF-7E2F-4565-91F3-E27BABF8C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FCF3-E4C6-43BF-AD10-05EE51BA7C5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C518-162B-4EEB-97E7-B318D0A71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7E48-344F-4685-8281-56023948A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3A09-3859-49F1-978E-2F0C88CC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0DC5B7F-3733-4CC6-88AE-01F794461284}"/>
              </a:ext>
            </a:extLst>
          </p:cNvPr>
          <p:cNvSpPr/>
          <p:nvPr/>
        </p:nvSpPr>
        <p:spPr>
          <a:xfrm>
            <a:off x="7218244" y="2445132"/>
            <a:ext cx="274320" cy="274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5BA9AD82-35E6-4DB0-9290-101F38000B61}"/>
              </a:ext>
            </a:extLst>
          </p:cNvPr>
          <p:cNvSpPr/>
          <p:nvPr/>
        </p:nvSpPr>
        <p:spPr>
          <a:xfrm>
            <a:off x="4357618" y="1209113"/>
            <a:ext cx="1417320" cy="1005840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848626-1A34-40F5-A444-114B7023EA2E}"/>
              </a:ext>
            </a:extLst>
          </p:cNvPr>
          <p:cNvSpPr/>
          <p:nvPr/>
        </p:nvSpPr>
        <p:spPr>
          <a:xfrm>
            <a:off x="4521034" y="1290064"/>
            <a:ext cx="274320" cy="274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EE2691-F4D0-436D-A487-159F6A139315}"/>
              </a:ext>
            </a:extLst>
          </p:cNvPr>
          <p:cNvSpPr/>
          <p:nvPr/>
        </p:nvSpPr>
        <p:spPr>
          <a:xfrm>
            <a:off x="4521034" y="1574873"/>
            <a:ext cx="274320" cy="274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AC4809-3DC6-4143-BB1F-0048C943585D}"/>
              </a:ext>
            </a:extLst>
          </p:cNvPr>
          <p:cNvSpPr/>
          <p:nvPr/>
        </p:nvSpPr>
        <p:spPr>
          <a:xfrm>
            <a:off x="4521034" y="1864793"/>
            <a:ext cx="274320" cy="274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F3146-356E-44C5-A1B8-85AA6DF2CABE}"/>
              </a:ext>
            </a:extLst>
          </p:cNvPr>
          <p:cNvSpPr/>
          <p:nvPr/>
        </p:nvSpPr>
        <p:spPr>
          <a:xfrm>
            <a:off x="4847182" y="1574873"/>
            <a:ext cx="731520" cy="274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A,B,C</a:t>
            </a: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CA134DC-C0B0-4384-88E4-3F25E868A8A4}"/>
              </a:ext>
            </a:extLst>
          </p:cNvPr>
          <p:cNvSpPr/>
          <p:nvPr/>
        </p:nvSpPr>
        <p:spPr>
          <a:xfrm>
            <a:off x="4678680" y="2543217"/>
            <a:ext cx="1417320" cy="1005840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0FB9BB-DAF8-47D3-9366-FD702428936A}"/>
              </a:ext>
            </a:extLst>
          </p:cNvPr>
          <p:cNvSpPr/>
          <p:nvPr/>
        </p:nvSpPr>
        <p:spPr>
          <a:xfrm>
            <a:off x="5637778" y="2623437"/>
            <a:ext cx="274320" cy="274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E2A1FF-04D4-4024-86BE-C73F5015BB38}"/>
              </a:ext>
            </a:extLst>
          </p:cNvPr>
          <p:cNvSpPr/>
          <p:nvPr/>
        </p:nvSpPr>
        <p:spPr>
          <a:xfrm>
            <a:off x="5637778" y="2913856"/>
            <a:ext cx="274320" cy="274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C005C6-3AC2-42C8-81C6-E9D0F5E9C023}"/>
              </a:ext>
            </a:extLst>
          </p:cNvPr>
          <p:cNvSpPr/>
          <p:nvPr/>
        </p:nvSpPr>
        <p:spPr>
          <a:xfrm>
            <a:off x="5637778" y="3203776"/>
            <a:ext cx="274320" cy="274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5D9994-740E-4BE8-A037-F7FF7553E6BF}"/>
              </a:ext>
            </a:extLst>
          </p:cNvPr>
          <p:cNvSpPr/>
          <p:nvPr/>
        </p:nvSpPr>
        <p:spPr>
          <a:xfrm>
            <a:off x="4847182" y="2908977"/>
            <a:ext cx="731520" cy="274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A,B,C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D99000-6A99-4795-B181-553E18EA0536}"/>
              </a:ext>
            </a:extLst>
          </p:cNvPr>
          <p:cNvSpPr/>
          <p:nvPr/>
        </p:nvSpPr>
        <p:spPr>
          <a:xfrm>
            <a:off x="7218244" y="2155212"/>
            <a:ext cx="274320" cy="274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pic>
        <p:nvPicPr>
          <p:cNvPr id="26" name="Graphic 25" descr="Magnifying glass">
            <a:extLst>
              <a:ext uri="{FF2B5EF4-FFF2-40B4-BE49-F238E27FC236}">
                <a16:creationId xmlns:a16="http://schemas.microsoft.com/office/drawing/2014/main" id="{430A56C8-2318-411E-BBF6-F3C62BA77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485" y="1923415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54975B-E4F6-417B-8220-C9A61C62D34C}"/>
              </a:ext>
            </a:extLst>
          </p:cNvPr>
          <p:cNvSpPr/>
          <p:nvPr/>
        </p:nvSpPr>
        <p:spPr>
          <a:xfrm>
            <a:off x="7218244" y="1864793"/>
            <a:ext cx="274320" cy="274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1851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Hayes</dc:creator>
  <cp:lastModifiedBy>Brian Hayes</cp:lastModifiedBy>
  <cp:revision>4</cp:revision>
  <dcterms:created xsi:type="dcterms:W3CDTF">2020-06-07T16:03:09Z</dcterms:created>
  <dcterms:modified xsi:type="dcterms:W3CDTF">2020-06-07T16:42:51Z</dcterms:modified>
</cp:coreProperties>
</file>